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3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media/image1.gif" ContentType="image/gi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10.wmf" ContentType="image/x-wmf"/>
  <Override PartName="/ppt/media/image8.gif" ContentType="image/gif"/>
  <Override PartName="/ppt/media/image11.wmf" ContentType="image/x-wmf"/>
  <Override PartName="/ppt/presentation.xml" ContentType="application/vnd.openxmlformats-officedocument.presentationml.presentation.main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3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grpSp>
          <p:nvGrpSpPr>
            <p:cNvPr id="5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7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8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9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1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2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3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4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</p:grp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7A9BCB8-058F-4564-916A-1EE42C3D6340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2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3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96FC4F0-2FE4-4D23-AD7B-5A9905515337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21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22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grpSp>
          <p:nvGrpSpPr>
            <p:cNvPr id="23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24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25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26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27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28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29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30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31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32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</p:grpSp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dt" idx="4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6C68136-824D-4640-A282-745393F5B1F7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ftr" idx="5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sldNum" idx="6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3E7C094-A5AB-4FCA-A5E6-B7E796FE45E6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2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39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0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grpSp>
          <p:nvGrpSpPr>
            <p:cNvPr id="41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42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43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44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45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46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47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48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49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50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</p:grpSp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dt" idx="7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B317C7D-D1C2-4E5F-AB36-412A074489C9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ftr" idx="8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5"/>
          <p:cNvSpPr>
            <a:spLocks noGrp="1"/>
          </p:cNvSpPr>
          <p:nvPr>
            <p:ph type="sldNum" idx="9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AF08977-DD97-4C2F-B31D-8915A82AB3E5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3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57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8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grpSp>
          <p:nvGrpSpPr>
            <p:cNvPr id="59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60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1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2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3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4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5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6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7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68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</p:grpSp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dt" idx="10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C5C6C05-B9FE-4AC5-8DDA-8DF01C76D145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ftr" idx="11"/>
          </p:nvPr>
        </p:nvSpPr>
        <p:spPr>
          <a:xfrm>
            <a:off x="342864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sldNum" idx="12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FCDAD44-1066-4EE8-AC70-177E5B940F9D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4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grpSp>
          <p:nvGrpSpPr>
            <p:cNvPr id="75" name="Group 3"/>
            <p:cNvGrpSpPr/>
            <p:nvPr/>
          </p:nvGrpSpPr>
          <p:grpSpPr>
            <a:xfrm>
              <a:off x="0" y="1843200"/>
              <a:ext cx="9140760" cy="5014800"/>
              <a:chOff x="0" y="1843200"/>
              <a:chExt cx="9140760" cy="5014800"/>
            </a:xfrm>
          </p:grpSpPr>
          <p:sp>
            <p:nvSpPr>
              <p:cNvPr id="76" name="Freeform 4"/>
              <p:cNvSpPr/>
              <p:nvPr/>
            </p:nvSpPr>
            <p:spPr>
              <a:xfrm>
                <a:off x="885960" y="1843200"/>
                <a:ext cx="8254800" cy="5014800"/>
              </a:xfrm>
              <a:custGeom>
                <a:avLst/>
                <a:gdLst>
                  <a:gd name="textAreaLeft" fmla="*/ 0 w 8254800"/>
                  <a:gd name="textAreaRight" fmla="*/ 8255160 w 8254800"/>
                  <a:gd name="textAreaTop" fmla="*/ 0 h 5014800"/>
                  <a:gd name="textAreaBottom" fmla="*/ 5015160 h 5014800"/>
                  <a:gd name="GluePoint1X" fmla="*/ 0 w 5184"/>
                  <a:gd name="GluePoint1Y" fmla="*/ 3159 h 3159"/>
                  <a:gd name="GluePoint2X" fmla="*/ 5184 w 5184"/>
                  <a:gd name="GluePoint2Y" fmla="*/ 3159 h 3159"/>
                  <a:gd name="GluePoint3X" fmla="*/ 5184 w 5184"/>
                  <a:gd name="GluePoint3Y" fmla="*/ 0 h 3159"/>
                  <a:gd name="GluePoint4X" fmla="*/ 0 w 5184"/>
                  <a:gd name="GluePoint4Y" fmla="*/ 0 h 3159"/>
                  <a:gd name="GluePoint5X" fmla="*/ 0 w 5184"/>
                  <a:gd name="GluePoint5Y" fmla="*/ 3159 h 3159"/>
                  <a:gd name="GluePoint6X" fmla="*/ 0 w 5184"/>
                  <a:gd name="GluePoint6Y" fmla="*/ 3159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77" name="Freeform 5"/>
              <p:cNvSpPr/>
              <p:nvPr/>
            </p:nvSpPr>
            <p:spPr>
              <a:xfrm>
                <a:off x="0" y="1843200"/>
                <a:ext cx="885960" cy="5014800"/>
              </a:xfrm>
              <a:custGeom>
                <a:avLst/>
                <a:gdLst>
                  <a:gd name="textAreaLeft" fmla="*/ 0 w 885960"/>
                  <a:gd name="textAreaRight" fmla="*/ 885960 w 885960"/>
                  <a:gd name="textAreaTop" fmla="*/ 0 h 5014800"/>
                  <a:gd name="textAreaBottom" fmla="*/ 5015160 h 5014800"/>
                  <a:gd name="GluePoint1X" fmla="*/ 0 w 556"/>
                  <a:gd name="GluePoint1Y" fmla="*/ 0 h 3159"/>
                  <a:gd name="GluePoint2X" fmla="*/ 0 w 556"/>
                  <a:gd name="GluePoint2Y" fmla="*/ 3159 h 3159"/>
                  <a:gd name="GluePoint3X" fmla="*/ 556 w 556"/>
                  <a:gd name="GluePoint3Y" fmla="*/ 3159 h 3159"/>
                  <a:gd name="GluePoint4X" fmla="*/ 556 w 556"/>
                  <a:gd name="GluePoint4Y" fmla="*/ 0 h 3159"/>
                  <a:gd name="GluePoint5X" fmla="*/ 0 w 556"/>
                  <a:gd name="GluePoint5Y" fmla="*/ 0 h 3159"/>
                  <a:gd name="GluePoint6X" fmla="*/ 0 w 556"/>
                  <a:gd name="GluePoint6Y" fmla="*/ 0 h 3159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78" name="Freeform 6"/>
            <p:cNvSpPr/>
            <p:nvPr/>
          </p:nvSpPr>
          <p:spPr>
            <a:xfrm>
              <a:off x="876240" y="1509840"/>
              <a:ext cx="19080" cy="666720"/>
            </a:xfrm>
            <a:custGeom>
              <a:avLst/>
              <a:gdLst>
                <a:gd name="textAreaLeft" fmla="*/ 0 w 19080"/>
                <a:gd name="textAreaRight" fmla="*/ 19440 w 19080"/>
                <a:gd name="textAreaTop" fmla="*/ 0 h 666720"/>
                <a:gd name="textAreaBottom" fmla="*/ 667080 h 666720"/>
                <a:gd name="GluePoint1X" fmla="*/ 0 w 12"/>
                <a:gd name="GluePoint1Y" fmla="*/ 0 h 420"/>
                <a:gd name="GluePoint2X" fmla="*/ 0 w 12"/>
                <a:gd name="GluePoint2Y" fmla="*/ 420 h 420"/>
                <a:gd name="GluePoint3X" fmla="*/ 12 w 12"/>
                <a:gd name="GluePoint3Y" fmla="*/ 420 h 420"/>
                <a:gd name="GluePoint4X" fmla="*/ 12 w 12"/>
                <a:gd name="GluePoint4Y" fmla="*/ 0 h 420"/>
                <a:gd name="GluePoint5X" fmla="*/ 0 w 12"/>
                <a:gd name="GluePoint5Y" fmla="*/ 0 h 420"/>
                <a:gd name="GluePoint6X" fmla="*/ 0 w 12"/>
                <a:gd name="GluePoint6Y" fmla="*/ 0 h 4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50000">
                  <a:srgbClr val="FFFFCC"/>
                </a:gs>
                <a:gs pos="100000">
                  <a:srgbClr val="0066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9" name="Freeform 7"/>
            <p:cNvSpPr/>
            <p:nvPr/>
          </p:nvSpPr>
          <p:spPr>
            <a:xfrm>
              <a:off x="1217520" y="1833480"/>
              <a:ext cx="400320" cy="19080"/>
            </a:xfrm>
            <a:custGeom>
              <a:avLst/>
              <a:gdLst>
                <a:gd name="textAreaLeft" fmla="*/ 0 w 400320"/>
                <a:gd name="textAreaRight" fmla="*/ 400680 w 400320"/>
                <a:gd name="textAreaTop" fmla="*/ 0 h 19080"/>
                <a:gd name="textAreaBottom" fmla="*/ 19440 h 19080"/>
                <a:gd name="GluePoint1X" fmla="*/ 251 w 251"/>
                <a:gd name="GluePoint1Y" fmla="*/ 0 h 12"/>
                <a:gd name="GluePoint2X" fmla="*/ 0 w 251"/>
                <a:gd name="GluePoint2Y" fmla="*/ 0 h 12"/>
                <a:gd name="GluePoint3X" fmla="*/ 0 w 251"/>
                <a:gd name="GluePoint3Y" fmla="*/ 12 h 12"/>
                <a:gd name="GluePoint4X" fmla="*/ 251 w 251"/>
                <a:gd name="GluePoint4Y" fmla="*/ 12 h 12"/>
                <a:gd name="GluePoint5X" fmla="*/ 251 w 251"/>
                <a:gd name="GluePoint5Y" fmla="*/ 0 h 12"/>
                <a:gd name="GluePoint6X" fmla="*/ 251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66FF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80" name="Freeform 8"/>
            <p:cNvSpPr/>
            <p:nvPr/>
          </p:nvSpPr>
          <p:spPr>
            <a:xfrm>
              <a:off x="0" y="1833480"/>
              <a:ext cx="557280" cy="19080"/>
            </a:xfrm>
            <a:custGeom>
              <a:avLst/>
              <a:gdLst>
                <a:gd name="textAreaLeft" fmla="*/ 0 w 557280"/>
                <a:gd name="textAreaRight" fmla="*/ 557640 w 557280"/>
                <a:gd name="textAreaTop" fmla="*/ 0 h 19080"/>
                <a:gd name="textAreaBottom" fmla="*/ 19440 h 19080"/>
                <a:gd name="GluePoint1X" fmla="*/ 0 w 251"/>
                <a:gd name="GluePoint1Y" fmla="*/ 0 h 12"/>
                <a:gd name="GluePoint2X" fmla="*/ 0 w 251"/>
                <a:gd name="GluePoint2Y" fmla="*/ 12 h 12"/>
                <a:gd name="GluePoint3X" fmla="*/ 251 w 251"/>
                <a:gd name="GluePoint3Y" fmla="*/ 12 h 12"/>
                <a:gd name="GluePoint4X" fmla="*/ 251 w 251"/>
                <a:gd name="GluePoint4Y" fmla="*/ 0 h 12"/>
                <a:gd name="GluePoint5X" fmla="*/ 0 w 251"/>
                <a:gd name="GluePoint5Y" fmla="*/ 0 h 12"/>
                <a:gd name="GluePoint6X" fmla="*/ 0 w 251"/>
                <a:gd name="GluePoint6Y" fmla="*/ 0 h 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99"/>
                </a:gs>
                <a:gs pos="100000">
                  <a:srgbClr val="0066FF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7360" rIns="90000" bIns="-2736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grpSp>
          <p:nvGrpSpPr>
            <p:cNvPr id="81" name="Group 9"/>
            <p:cNvGrpSpPr/>
            <p:nvPr/>
          </p:nvGrpSpPr>
          <p:grpSpPr>
            <a:xfrm>
              <a:off x="552600" y="6480"/>
              <a:ext cx="8588160" cy="6851520"/>
              <a:chOff x="552600" y="6480"/>
              <a:chExt cx="8588160" cy="6851520"/>
            </a:xfrm>
          </p:grpSpPr>
          <p:sp>
            <p:nvSpPr>
              <p:cNvPr id="82" name="Freeform 10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83" name="Freeform 11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84" name="Freeform 12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85" name="Freeform 13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86" name="Freeform 14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87" name="Freeform 15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</p:grpSp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dt" idx="13"/>
          </p:nvPr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0497D12-C73A-414D-AA72-D250533531BA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ftr" idx="14"/>
          </p:nvPr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PlaceHolder 5"/>
          <p:cNvSpPr>
            <a:spLocks noGrp="1"/>
          </p:cNvSpPr>
          <p:nvPr>
            <p:ph type="sldNum" idx="15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4F11BA3-F658-4206-918D-C6ED9BE118AD}" type="slidenum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5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Group 2"/>
          <p:cNvGrpSpPr/>
          <p:nvPr/>
        </p:nvGrpSpPr>
        <p:grpSpPr>
          <a:xfrm>
            <a:off x="0" y="6480"/>
            <a:ext cx="9140760" cy="6851520"/>
            <a:chOff x="0" y="6480"/>
            <a:chExt cx="9140760" cy="6851520"/>
          </a:xfrm>
        </p:grpSpPr>
        <p:sp>
          <p:nvSpPr>
            <p:cNvPr id="94" name="Freeform 3"/>
            <p:cNvSpPr/>
            <p:nvPr/>
          </p:nvSpPr>
          <p:spPr>
            <a:xfrm>
              <a:off x="885960" y="1843200"/>
              <a:ext cx="8254800" cy="5014800"/>
            </a:xfrm>
            <a:custGeom>
              <a:avLst/>
              <a:gdLst>
                <a:gd name="textAreaLeft" fmla="*/ 0 w 8254800"/>
                <a:gd name="textAreaRight" fmla="*/ 8255160 w 8254800"/>
                <a:gd name="textAreaTop" fmla="*/ 0 h 5014800"/>
                <a:gd name="textAreaBottom" fmla="*/ 5015160 h 5014800"/>
                <a:gd name="GluePoint1X" fmla="*/ 0 w 5184"/>
                <a:gd name="GluePoint1Y" fmla="*/ 3159 h 3159"/>
                <a:gd name="GluePoint2X" fmla="*/ 5184 w 5184"/>
                <a:gd name="GluePoint2Y" fmla="*/ 3159 h 3159"/>
                <a:gd name="GluePoint3X" fmla="*/ 5184 w 5184"/>
                <a:gd name="GluePoint3Y" fmla="*/ 0 h 3159"/>
                <a:gd name="GluePoint4X" fmla="*/ 0 w 5184"/>
                <a:gd name="GluePoint4Y" fmla="*/ 0 h 3159"/>
                <a:gd name="GluePoint5X" fmla="*/ 0 w 5184"/>
                <a:gd name="GluePoint5Y" fmla="*/ 3159 h 3159"/>
                <a:gd name="GluePoint6X" fmla="*/ 0 w 5184"/>
                <a:gd name="GluePoint6Y" fmla="*/ 3159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95" name="Freeform 4"/>
            <p:cNvSpPr/>
            <p:nvPr/>
          </p:nvSpPr>
          <p:spPr>
            <a:xfrm>
              <a:off x="0" y="1843200"/>
              <a:ext cx="885960" cy="5014800"/>
            </a:xfrm>
            <a:custGeom>
              <a:avLst/>
              <a:gdLst>
                <a:gd name="textAreaLeft" fmla="*/ 0 w 885960"/>
                <a:gd name="textAreaRight" fmla="*/ 885960 w 885960"/>
                <a:gd name="textAreaTop" fmla="*/ 0 h 5014800"/>
                <a:gd name="textAreaBottom" fmla="*/ 5015160 h 5014800"/>
                <a:gd name="GluePoint1X" fmla="*/ 0 w 556"/>
                <a:gd name="GluePoint1Y" fmla="*/ 0 h 3159"/>
                <a:gd name="GluePoint2X" fmla="*/ 0 w 556"/>
                <a:gd name="GluePoint2Y" fmla="*/ 3159 h 3159"/>
                <a:gd name="GluePoint3X" fmla="*/ 556 w 556"/>
                <a:gd name="GluePoint3Y" fmla="*/ 3159 h 3159"/>
                <a:gd name="GluePoint4X" fmla="*/ 556 w 556"/>
                <a:gd name="GluePoint4Y" fmla="*/ 0 h 3159"/>
                <a:gd name="GluePoint5X" fmla="*/ 0 w 556"/>
                <a:gd name="GluePoint5Y" fmla="*/ 0 h 3159"/>
                <a:gd name="GluePoint6X" fmla="*/ 0 w 556"/>
                <a:gd name="GluePoint6Y" fmla="*/ 0 h 315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0066"/>
                </a:gs>
                <a:gs pos="100000">
                  <a:srgbClr val="000099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grpSp>
          <p:nvGrpSpPr>
            <p:cNvPr id="96" name="Group 5"/>
            <p:cNvGrpSpPr/>
            <p:nvPr/>
          </p:nvGrpSpPr>
          <p:grpSpPr>
            <a:xfrm>
              <a:off x="0" y="6480"/>
              <a:ext cx="9140760" cy="6851520"/>
              <a:chOff x="0" y="6480"/>
              <a:chExt cx="9140760" cy="6851520"/>
            </a:xfrm>
          </p:grpSpPr>
          <p:sp>
            <p:nvSpPr>
              <p:cNvPr id="97" name="Freeform 6"/>
              <p:cNvSpPr/>
              <p:nvPr/>
            </p:nvSpPr>
            <p:spPr>
              <a:xfrm>
                <a:off x="876240" y="6480"/>
                <a:ext cx="19080" cy="110304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1103040"/>
                  <a:gd name="textAreaBottom" fmla="*/ 1103400 h 1103040"/>
                  <a:gd name="GluePoint1X" fmla="*/ 12 w 12"/>
                  <a:gd name="GluePoint1Y" fmla="*/ 0 h 695"/>
                  <a:gd name="GluePoint2X" fmla="*/ 0 w 12"/>
                  <a:gd name="GluePoint2Y" fmla="*/ 0 h 695"/>
                  <a:gd name="GluePoint3X" fmla="*/ 0 w 12"/>
                  <a:gd name="GluePoint3Y" fmla="*/ 695 h 695"/>
                  <a:gd name="GluePoint4X" fmla="*/ 12 w 12"/>
                  <a:gd name="GluePoint4Y" fmla="*/ 695 h 695"/>
                  <a:gd name="GluePoint5X" fmla="*/ 12 w 12"/>
                  <a:gd name="GluePoint5Y" fmla="*/ 0 h 695"/>
                  <a:gd name="GluePoint6X" fmla="*/ 12 w 12"/>
                  <a:gd name="GluePoint6Y" fmla="*/ 0 h 695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66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98" name="Freeform 7"/>
              <p:cNvSpPr/>
              <p:nvPr/>
            </p:nvSpPr>
            <p:spPr>
              <a:xfrm>
                <a:off x="876240" y="2576520"/>
                <a:ext cx="19080" cy="428148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281480"/>
                  <a:gd name="textAreaBottom" fmla="*/ 4281840 h 4281480"/>
                  <a:gd name="GluePoint1X" fmla="*/ 0 w 12"/>
                  <a:gd name="GluePoint1Y" fmla="*/ 2697 h 2697"/>
                  <a:gd name="GluePoint2X" fmla="*/ 12 w 12"/>
                  <a:gd name="GluePoint2Y" fmla="*/ 2697 h 2697"/>
                  <a:gd name="GluePoint3X" fmla="*/ 12 w 12"/>
                  <a:gd name="GluePoint3Y" fmla="*/ 0 h 2697"/>
                  <a:gd name="GluePoint4X" fmla="*/ 0 w 12"/>
                  <a:gd name="GluePoint4Y" fmla="*/ 0 h 2697"/>
                  <a:gd name="GluePoint5X" fmla="*/ 0 w 12"/>
                  <a:gd name="GluePoint5Y" fmla="*/ 2697 h 2697"/>
                  <a:gd name="GluePoint6X" fmla="*/ 0 w 12"/>
                  <a:gd name="GluePoint6Y" fmla="*/ 2697 h 2697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99" name="Freeform 8"/>
              <p:cNvSpPr/>
              <p:nvPr/>
            </p:nvSpPr>
            <p:spPr>
              <a:xfrm>
                <a:off x="1617840" y="1833480"/>
                <a:ext cx="7522920" cy="19080"/>
              </a:xfrm>
              <a:custGeom>
                <a:avLst/>
                <a:gdLst>
                  <a:gd name="textAreaLeft" fmla="*/ 0 w 7522920"/>
                  <a:gd name="textAreaRight" fmla="*/ 7523280 w 7522920"/>
                  <a:gd name="textAreaTop" fmla="*/ 0 h 19080"/>
                  <a:gd name="textAreaBottom" fmla="*/ 19440 h 19080"/>
                  <a:gd name="GluePoint1X" fmla="*/ 4724 w 4724"/>
                  <a:gd name="GluePoint1Y" fmla="*/ 0 h 12"/>
                  <a:gd name="GluePoint2X" fmla="*/ 0 w 4724"/>
                  <a:gd name="GluePoint2Y" fmla="*/ 0 h 12"/>
                  <a:gd name="GluePoint3X" fmla="*/ 0 w 4724"/>
                  <a:gd name="GluePoint3Y" fmla="*/ 12 h 12"/>
                  <a:gd name="GluePoint4X" fmla="*/ 4724 w 4724"/>
                  <a:gd name="GluePoint4Y" fmla="*/ 12 h 12"/>
                  <a:gd name="GluePoint5X" fmla="*/ 4724 w 4724"/>
                  <a:gd name="GluePoint5Y" fmla="*/ 0 h 12"/>
                  <a:gd name="GluePoint6X" fmla="*/ 4724 w 4724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0066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0" name="Freeform 9"/>
              <p:cNvSpPr/>
              <p:nvPr/>
            </p:nvSpPr>
            <p:spPr>
              <a:xfrm>
                <a:off x="876240" y="2176560"/>
                <a:ext cx="19080" cy="39996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399960"/>
                  <a:gd name="textAreaBottom" fmla="*/ 400320 h 399960"/>
                  <a:gd name="GluePoint1X" fmla="*/ 0 w 12"/>
                  <a:gd name="GluePoint1Y" fmla="*/ 252 h 252"/>
                  <a:gd name="GluePoint2X" fmla="*/ 12 w 12"/>
                  <a:gd name="GluePoint2Y" fmla="*/ 252 h 252"/>
                  <a:gd name="GluePoint3X" fmla="*/ 12 w 12"/>
                  <a:gd name="GluePoint3Y" fmla="*/ 0 h 252"/>
                  <a:gd name="GluePoint4X" fmla="*/ 0 w 12"/>
                  <a:gd name="GluePoint4Y" fmla="*/ 0 h 252"/>
                  <a:gd name="GluePoint5X" fmla="*/ 0 w 12"/>
                  <a:gd name="GluePoint5Y" fmla="*/ 252 h 252"/>
                  <a:gd name="GluePoint6X" fmla="*/ 0 w 12"/>
                  <a:gd name="GluePoint6Y" fmla="*/ 252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1" name="Freeform 10"/>
              <p:cNvSpPr/>
              <p:nvPr/>
            </p:nvSpPr>
            <p:spPr>
              <a:xfrm>
                <a:off x="876240" y="1109520"/>
                <a:ext cx="19080" cy="4003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400320"/>
                  <a:gd name="textAreaBottom" fmla="*/ 400680 h 400320"/>
                  <a:gd name="GluePoint1X" fmla="*/ 12 w 12"/>
                  <a:gd name="GluePoint1Y" fmla="*/ 0 h 252"/>
                  <a:gd name="GluePoint2X" fmla="*/ 0 w 12"/>
                  <a:gd name="GluePoint2Y" fmla="*/ 0 h 252"/>
                  <a:gd name="GluePoint3X" fmla="*/ 0 w 12"/>
                  <a:gd name="GluePoint3Y" fmla="*/ 252 h 252"/>
                  <a:gd name="GluePoint4X" fmla="*/ 12 w 12"/>
                  <a:gd name="GluePoint4Y" fmla="*/ 252 h 252"/>
                  <a:gd name="GluePoint5X" fmla="*/ 12 w 12"/>
                  <a:gd name="GluePoint5Y" fmla="*/ 0 h 252"/>
                  <a:gd name="GluePoint6X" fmla="*/ 12 w 12"/>
                  <a:gd name="GluePoint6Y" fmla="*/ 0 h 25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2" name="Freeform 11"/>
              <p:cNvSpPr/>
              <p:nvPr/>
            </p:nvSpPr>
            <p:spPr>
              <a:xfrm>
                <a:off x="876240" y="1509840"/>
                <a:ext cx="19080" cy="666720"/>
              </a:xfrm>
              <a:custGeom>
                <a:avLst/>
                <a:gdLst>
                  <a:gd name="textAreaLeft" fmla="*/ 0 w 19080"/>
                  <a:gd name="textAreaRight" fmla="*/ 19440 w 19080"/>
                  <a:gd name="textAreaTop" fmla="*/ 0 h 666720"/>
                  <a:gd name="textAreaBottom" fmla="*/ 667080 h 666720"/>
                  <a:gd name="GluePoint1X" fmla="*/ 0 w 12"/>
                  <a:gd name="GluePoint1Y" fmla="*/ 0 h 420"/>
                  <a:gd name="GluePoint2X" fmla="*/ 0 w 12"/>
                  <a:gd name="GluePoint2Y" fmla="*/ 420 h 420"/>
                  <a:gd name="GluePoint3X" fmla="*/ 12 w 12"/>
                  <a:gd name="GluePoint3Y" fmla="*/ 420 h 420"/>
                  <a:gd name="GluePoint4X" fmla="*/ 12 w 12"/>
                  <a:gd name="GluePoint4Y" fmla="*/ 0 h 420"/>
                  <a:gd name="GluePoint5X" fmla="*/ 0 w 12"/>
                  <a:gd name="GluePoint5Y" fmla="*/ 0 h 420"/>
                  <a:gd name="GluePoint6X" fmla="*/ 0 w 12"/>
                  <a:gd name="GluePoint6Y" fmla="*/ 0 h 420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46800" rIns="90000" bIns="4680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3" name="Freeform 12"/>
              <p:cNvSpPr/>
              <p:nvPr/>
            </p:nvSpPr>
            <p:spPr>
              <a:xfrm>
                <a:off x="0" y="1833480"/>
                <a:ext cx="557280" cy="19080"/>
              </a:xfrm>
              <a:custGeom>
                <a:avLst/>
                <a:gdLst>
                  <a:gd name="textAreaLeft" fmla="*/ 0 w 557280"/>
                  <a:gd name="textAreaRight" fmla="*/ 557640 w 557280"/>
                  <a:gd name="textAreaTop" fmla="*/ 0 h 19080"/>
                  <a:gd name="textAreaBottom" fmla="*/ 19440 h 19080"/>
                  <a:gd name="GluePoint1X" fmla="*/ 0 w 251"/>
                  <a:gd name="GluePoint1Y" fmla="*/ 0 h 12"/>
                  <a:gd name="GluePoint2X" fmla="*/ 0 w 251"/>
                  <a:gd name="GluePoint2Y" fmla="*/ 12 h 12"/>
                  <a:gd name="GluePoint3X" fmla="*/ 251 w 251"/>
                  <a:gd name="GluePoint3Y" fmla="*/ 12 h 12"/>
                  <a:gd name="GluePoint4X" fmla="*/ 251 w 251"/>
                  <a:gd name="GluePoint4Y" fmla="*/ 0 h 12"/>
                  <a:gd name="GluePoint5X" fmla="*/ 0 w 251"/>
                  <a:gd name="GluePoint5Y" fmla="*/ 0 h 12"/>
                  <a:gd name="GluePoint6X" fmla="*/ 0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99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4" name="Freeform 13"/>
              <p:cNvSpPr/>
              <p:nvPr/>
            </p:nvSpPr>
            <p:spPr>
              <a:xfrm>
                <a:off x="1217520" y="1833480"/>
                <a:ext cx="400320" cy="19080"/>
              </a:xfrm>
              <a:custGeom>
                <a:avLst/>
                <a:gdLst>
                  <a:gd name="textAreaLeft" fmla="*/ 0 w 400320"/>
                  <a:gd name="textAreaRight" fmla="*/ 400680 w 400320"/>
                  <a:gd name="textAreaTop" fmla="*/ 0 h 19080"/>
                  <a:gd name="textAreaBottom" fmla="*/ 19440 h 19080"/>
                  <a:gd name="GluePoint1X" fmla="*/ 251 w 251"/>
                  <a:gd name="GluePoint1Y" fmla="*/ 0 h 12"/>
                  <a:gd name="GluePoint2X" fmla="*/ 0 w 251"/>
                  <a:gd name="GluePoint2Y" fmla="*/ 0 h 12"/>
                  <a:gd name="GluePoint3X" fmla="*/ 0 w 251"/>
                  <a:gd name="GluePoint3Y" fmla="*/ 12 h 12"/>
                  <a:gd name="GluePoint4X" fmla="*/ 251 w 251"/>
                  <a:gd name="GluePoint4Y" fmla="*/ 12 h 12"/>
                  <a:gd name="GluePoint5X" fmla="*/ 251 w 251"/>
                  <a:gd name="GluePoint5Y" fmla="*/ 0 h 12"/>
                  <a:gd name="GluePoint6X" fmla="*/ 251 w 251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100000">
                    <a:srgbClr val="000099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105" name="Freeform 14"/>
              <p:cNvSpPr/>
              <p:nvPr/>
            </p:nvSpPr>
            <p:spPr>
              <a:xfrm>
                <a:off x="552600" y="1833480"/>
                <a:ext cx="664920" cy="19080"/>
              </a:xfrm>
              <a:custGeom>
                <a:avLst/>
                <a:gdLst>
                  <a:gd name="textAreaLeft" fmla="*/ 0 w 664920"/>
                  <a:gd name="textAreaRight" fmla="*/ 665280 w 664920"/>
                  <a:gd name="textAreaTop" fmla="*/ 0 h 19080"/>
                  <a:gd name="textAreaBottom" fmla="*/ 19440 h 19080"/>
                  <a:gd name="GluePoint1X" fmla="*/ 0 w 418"/>
                  <a:gd name="GluePoint1Y" fmla="*/ 0 h 12"/>
                  <a:gd name="GluePoint2X" fmla="*/ 0 w 418"/>
                  <a:gd name="GluePoint2Y" fmla="*/ 12 h 12"/>
                  <a:gd name="GluePoint3X" fmla="*/ 418 w 418"/>
                  <a:gd name="GluePoint3Y" fmla="*/ 12 h 12"/>
                  <a:gd name="GluePoint4X" fmla="*/ 418 w 418"/>
                  <a:gd name="GluePoint4Y" fmla="*/ 0 h 12"/>
                  <a:gd name="GluePoint5X" fmla="*/ 0 w 418"/>
                  <a:gd name="GluePoint5Y" fmla="*/ 0 h 12"/>
                  <a:gd name="GluePoint6X" fmla="*/ 0 w 418"/>
                  <a:gd name="GluePoint6Y" fmla="*/ 0 h 12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  <a:cxn ang="0">
                    <a:pos x="GluePoint3X" y="GluePoint3Y"/>
                  </a:cxn>
                  <a:cxn ang="0">
                    <a:pos x="GluePoint4X" y="GluePoint4Y"/>
                  </a:cxn>
                  <a:cxn ang="0">
                    <a:pos x="GluePoint5X" y="GluePoint5Y"/>
                  </a:cxn>
                  <a:cxn ang="0">
                    <a:pos x="GluePoint6X" y="GluePoint6Y"/>
                  </a:cxn>
                </a:cxnLst>
                <a:rect l="textAreaLeft" t="textAreaTop" r="textAreaRight" b="textAreaBottom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66FF"/>
                  </a:gs>
                  <a:gs pos="50000">
                    <a:srgbClr val="FFFFCC"/>
                  </a:gs>
                  <a:gs pos="100000">
                    <a:srgbClr val="0066FF"/>
                  </a:gs>
                </a:gsLst>
                <a:lin ang="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27360" rIns="90000" bIns="-2736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</p:grpSp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1066320" y="304560"/>
            <a:ext cx="7543800" cy="1431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u="none" strike="noStrike">
                <a:solidFill>
                  <a:srgbClr val="EAEAEA"/>
                </a:solidFill>
                <a:effectLst/>
                <a:uFillTx/>
                <a:latin typeface="Tahoma"/>
              </a:rPr>
              <a:t>Click to edit the title text format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1066320" y="1981080"/>
            <a:ext cx="7543800" cy="41148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 lnSpcReduction="9999"/>
          </a:bodyPr>
          <a:lstStyle>
            <a:lvl1pPr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1pPr>
            <a:lvl2pPr lvl="1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2pPr>
            <a:lvl3pPr lvl="2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3pPr>
            <a:lvl4pPr lvl="3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4pPr>
            <a:lvl5pPr lvl="4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5pPr>
            <a:lvl6pPr lvl="5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6pPr>
            <a:lvl7pPr lvl="6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defRPr>
            </a:lvl7pPr>
          </a:lstStyle>
          <a:p>
            <a:pPr marL="343080" indent="-34308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Click to edit the outline text format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743040" lvl="1" indent="-28584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Second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143000" lvl="2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Third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1600200" lvl="3" indent="-228600" algn="l">
              <a:spcBef>
                <a:spcPts val="799"/>
              </a:spcBef>
              <a:buClr>
                <a:srgbClr val="FFFFFF"/>
              </a:buClr>
              <a:buFont typeface="Tahoma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Fourth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4" indent="-228600" algn="l">
              <a:spcBef>
                <a:spcPts val="799"/>
              </a:spcBef>
              <a:buClr>
                <a:srgbClr val="FFFFCC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Fifth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5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Sixth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marL="2057400" lvl="6" indent="-228600" algn="l">
              <a:spcBef>
                <a:spcPts val="799"/>
              </a:spcBef>
              <a:buClr>
                <a:srgbClr val="FFFFFF"/>
              </a:buClr>
              <a:buSzPct val="70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0" u="none" strike="noStrike">
                <a:solidFill>
                  <a:srgbClr val="FFFFFF"/>
                </a:solidFill>
                <a:effectLst/>
                <a:uFillTx/>
                <a:latin typeface="Tahoma"/>
              </a:rPr>
              <a:t>Seventh Outline Level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dt" idx="16"/>
          </p:nvPr>
        </p:nvSpPr>
        <p:spPr>
          <a:xfrm>
            <a:off x="456840" y="6251040"/>
            <a:ext cx="262908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403BE20-3F00-4600-B2BF-D31F1674135F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sldNum" idx="17"/>
          </p:nvPr>
        </p:nvSpPr>
        <p:spPr>
          <a:xfrm>
            <a:off x="6552720" y="6248160"/>
            <a:ext cx="21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A579281-FFDA-4FC4-B91C-4C49C5606F81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PlaceHolder 5"/>
          <p:cNvSpPr>
            <a:spLocks noGrp="1"/>
          </p:cNvSpPr>
          <p:nvPr>
            <p:ph type="ftr" idx="18"/>
          </p:nvPr>
        </p:nvSpPr>
        <p:spPr>
          <a:xfrm>
            <a:off x="2609640" y="6248160"/>
            <a:ext cx="3933720" cy="4762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" Target="slide12.xml"/><Relationship Id="rId4" Type="http://schemas.openxmlformats.org/officeDocument/2006/relationships/slide" Target="slide2.xml"/><Relationship Id="rId5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8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9.png"/><Relationship Id="rId4" Type="http://schemas.openxmlformats.org/officeDocument/2006/relationships/slideLayout" Target="../slideLayouts/slideLayout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oleObject" Target="../embeddings/oleObject5.bin"/><Relationship Id="rId4" Type="http://schemas.openxmlformats.org/officeDocument/2006/relationships/image" Target="../media/image10.wmf"/><Relationship Id="rId5" Type="http://schemas.openxmlformats.org/officeDocument/2006/relationships/oleObject" Target="../embeddings/oleObject6.bin"/><Relationship Id="rId6" Type="http://schemas.openxmlformats.org/officeDocument/2006/relationships/image" Target="../media/image11.wmf"/><Relationship Id="rId7" Type="http://schemas.openxmlformats.org/officeDocument/2006/relationships/slideLayout" Target="../slideLayouts/slideLayout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8.gif"/><Relationship Id="rId2" Type="http://schemas.openxmlformats.org/officeDocument/2006/relationships/image" Target="../media/image1.gif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5.wmf"/><Relationship Id="rId5" Type="http://schemas.openxmlformats.org/officeDocument/2006/relationships/image" Target="../media/image1.gif"/><Relationship Id="rId6" Type="http://schemas.openxmlformats.org/officeDocument/2006/relationships/oleObject" Target="../embeddings/oleObject3.bin"/><Relationship Id="rId7" Type="http://schemas.openxmlformats.org/officeDocument/2006/relationships/image" Target="../media/image6.wmf"/><Relationship Id="rId8" Type="http://schemas.openxmlformats.org/officeDocument/2006/relationships/image" Target="../media/image2.png"/><Relationship Id="rId9" Type="http://schemas.openxmlformats.org/officeDocument/2006/relationships/slideLayout" Target="../slideLayouts/slideLayout6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4.bin"/><Relationship Id="rId2" Type="http://schemas.openxmlformats.org/officeDocument/2006/relationships/image" Target="../media/image7.wmf"/><Relationship Id="rId3" Type="http://schemas.openxmlformats.org/officeDocument/2006/relationships/image" Target="../media/image1.gif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52FF04F-CC46-4409-B66F-B650753FB5B1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2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113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4" name="Text Box 4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115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6" name="Text Box 14"/>
          <p:cNvSpPr/>
          <p:nvPr/>
        </p:nvSpPr>
        <p:spPr>
          <a:xfrm>
            <a:off x="3327840" y="3967200"/>
            <a:ext cx="28630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Net of Solids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7" name="AutoShape 18">
            <a:hlinkClick r:id="rId3" action="ppaction://hlinksldjump"/>
          </p:cNvPr>
          <p:cNvSpPr/>
          <p:nvPr/>
        </p:nvSpPr>
        <p:spPr>
          <a:xfrm>
            <a:off x="2550960" y="3992400"/>
            <a:ext cx="609840" cy="533520"/>
          </a:xfrm>
          <a:custGeom>
            <a:avLst/>
            <a:gdLst>
              <a:gd name="textAreaLeft" fmla="*/ 34560 w 609840"/>
              <a:gd name="textAreaRight" fmla="*/ 575280 w 609840"/>
              <a:gd name="textAreaTop" fmla="*/ 34560 h 533520"/>
              <a:gd name="textAreaBottom" fmla="*/ 498960 h 533520"/>
            </a:gdLst>
            <a:ahLst/>
            <a:cxnLst/>
            <a:rect l="textAreaLeft" t="textAreaTop" r="textAreaRight" b="textAreaBottom"/>
            <a:pathLst>
              <a:path w="24688" h="21600">
                <a:moveTo>
                  <a:pt x="0" y="0"/>
                </a:moveTo>
                <a:lnTo>
                  <a:pt x="24688" y="0"/>
                </a:lnTo>
                <a:lnTo>
                  <a:pt x="24688" y="21600"/>
                </a:lnTo>
                <a:lnTo>
                  <a:pt x="0" y="21600"/>
                </a:lnTo>
                <a:close/>
              </a:path>
              <a:path fill="lightenLess" w="24688" h="21600">
                <a:moveTo>
                  <a:pt x="0" y="0"/>
                </a:moveTo>
                <a:lnTo>
                  <a:pt x="24688" y="0"/>
                </a:lnTo>
                <a:lnTo>
                  <a:pt x="23288" y="1400"/>
                </a:lnTo>
                <a:lnTo>
                  <a:pt x="1400" y="1400"/>
                </a:lnTo>
                <a:close/>
              </a:path>
              <a:path fill="darken" w="24688" h="21600">
                <a:moveTo>
                  <a:pt x="24688" y="0"/>
                </a:moveTo>
                <a:lnTo>
                  <a:pt x="24688" y="21600"/>
                </a:lnTo>
                <a:lnTo>
                  <a:pt x="23288" y="20200"/>
                </a:lnTo>
                <a:lnTo>
                  <a:pt x="23288" y="1400"/>
                </a:lnTo>
                <a:close/>
              </a:path>
              <a:path fill="darkenLess" w="24688" h="21600">
                <a:moveTo>
                  <a:pt x="24688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3288" y="20200"/>
                </a:lnTo>
                <a:close/>
              </a:path>
              <a:path fill="lighten" w="24688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4688" h="21600">
                <a:moveTo>
                  <a:pt x="5337" y="3794"/>
                </a:moveTo>
                <a:lnTo>
                  <a:pt x="19350" y="10800"/>
                </a:lnTo>
                <a:lnTo>
                  <a:pt x="5337" y="17806"/>
                </a:lnTo>
                <a:close/>
              </a:path>
            </a:pathLst>
          </a:custGeom>
          <a:solidFill>
            <a:srgbClr val="00FF00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1066320" y="577800"/>
            <a:ext cx="7086600" cy="6415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Net and Surface Area </a:t>
            </a:r>
            <a:endParaRPr lang="en-US" sz="32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sp>
        <p:nvSpPr>
          <p:cNvPr id="119" name="Text Box 13"/>
          <p:cNvSpPr/>
          <p:nvPr/>
        </p:nvSpPr>
        <p:spPr>
          <a:xfrm>
            <a:off x="3326400" y="2614680"/>
            <a:ext cx="286272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9F911"/>
                </a:solidFill>
                <a:effectLst/>
                <a:uFillTx/>
                <a:latin typeface="Comic Sans MS"/>
              </a:rPr>
              <a:t>Surface Area</a:t>
            </a:r>
            <a:endParaRPr lang="en-US" sz="32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0" name="AutoShape 17">
            <a:hlinkClick r:id="rId4" action="ppaction://hlinksldjump"/>
          </p:cNvPr>
          <p:cNvSpPr/>
          <p:nvPr/>
        </p:nvSpPr>
        <p:spPr>
          <a:xfrm>
            <a:off x="2550960" y="2639880"/>
            <a:ext cx="609840" cy="533520"/>
          </a:xfrm>
          <a:custGeom>
            <a:avLst/>
            <a:gdLst>
              <a:gd name="textAreaLeft" fmla="*/ 34560 w 609840"/>
              <a:gd name="textAreaRight" fmla="*/ 575280 w 609840"/>
              <a:gd name="textAreaTop" fmla="*/ 34560 h 533520"/>
              <a:gd name="textAreaBottom" fmla="*/ 498960 h 533520"/>
            </a:gdLst>
            <a:ahLst/>
            <a:cxnLst/>
            <a:rect l="textAreaLeft" t="textAreaTop" r="textAreaRight" b="textAreaBottom"/>
            <a:pathLst>
              <a:path w="24688" h="21600">
                <a:moveTo>
                  <a:pt x="0" y="0"/>
                </a:moveTo>
                <a:lnTo>
                  <a:pt x="24688" y="0"/>
                </a:lnTo>
                <a:lnTo>
                  <a:pt x="24688" y="21600"/>
                </a:lnTo>
                <a:lnTo>
                  <a:pt x="0" y="21600"/>
                </a:lnTo>
                <a:close/>
              </a:path>
              <a:path fill="lightenLess" w="24688" h="21600">
                <a:moveTo>
                  <a:pt x="0" y="0"/>
                </a:moveTo>
                <a:lnTo>
                  <a:pt x="24688" y="0"/>
                </a:lnTo>
                <a:lnTo>
                  <a:pt x="23288" y="1400"/>
                </a:lnTo>
                <a:lnTo>
                  <a:pt x="1400" y="1400"/>
                </a:lnTo>
                <a:close/>
              </a:path>
              <a:path fill="darken" w="24688" h="21600">
                <a:moveTo>
                  <a:pt x="24688" y="0"/>
                </a:moveTo>
                <a:lnTo>
                  <a:pt x="24688" y="21600"/>
                </a:lnTo>
                <a:lnTo>
                  <a:pt x="23288" y="20200"/>
                </a:lnTo>
                <a:lnTo>
                  <a:pt x="23288" y="1400"/>
                </a:lnTo>
                <a:close/>
              </a:path>
              <a:path fill="darkenLess" w="24688" h="21600">
                <a:moveTo>
                  <a:pt x="24688" y="21600"/>
                </a:moveTo>
                <a:lnTo>
                  <a:pt x="0" y="21600"/>
                </a:lnTo>
                <a:lnTo>
                  <a:pt x="1400" y="20200"/>
                </a:lnTo>
                <a:lnTo>
                  <a:pt x="23288" y="20200"/>
                </a:lnTo>
                <a:close/>
              </a:path>
              <a:path fill="lighten" w="24688" h="21600">
                <a:moveTo>
                  <a:pt x="0" y="21600"/>
                </a:moveTo>
                <a:lnTo>
                  <a:pt x="0" y="0"/>
                </a:lnTo>
                <a:lnTo>
                  <a:pt x="1400" y="1400"/>
                </a:lnTo>
                <a:lnTo>
                  <a:pt x="1400" y="20200"/>
                </a:lnTo>
                <a:close/>
              </a:path>
              <a:path fill="darken" w="24688" h="21600">
                <a:moveTo>
                  <a:pt x="5337" y="3794"/>
                </a:moveTo>
                <a:lnTo>
                  <a:pt x="19350" y="10800"/>
                </a:lnTo>
                <a:lnTo>
                  <a:pt x="5337" y="17806"/>
                </a:lnTo>
                <a:close/>
              </a:path>
            </a:pathLst>
          </a:custGeom>
          <a:solidFill>
            <a:srgbClr val="FF0000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1" name="TextBox 15"/>
          <p:cNvSpPr/>
          <p:nvPr/>
        </p:nvSpPr>
        <p:spPr>
          <a:xfrm>
            <a:off x="183240" y="1357200"/>
            <a:ext cx="512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Rectangle 33"/>
          <p:cNvSpPr/>
          <p:nvPr/>
        </p:nvSpPr>
        <p:spPr>
          <a:xfrm>
            <a:off x="1192320" y="4876920"/>
            <a:ext cx="1730160" cy="1330200"/>
          </a:xfrm>
          <a:prstGeom prst="rect">
            <a:avLst/>
          </a:prstGeom>
          <a:solidFill>
            <a:srgbClr val="363636"/>
          </a:solidFill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83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ADC5F31-440E-489D-AF65-B843FB464AF5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84" name="Footer Placeholder 2"/>
          <p:cNvSpPr/>
          <p:nvPr/>
        </p:nvSpPr>
        <p:spPr>
          <a:xfrm>
            <a:off x="3387600" y="62341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85" name="Rectangle 65"/>
          <p:cNvSpPr/>
          <p:nvPr/>
        </p:nvSpPr>
        <p:spPr>
          <a:xfrm>
            <a:off x="1057320" y="536400"/>
            <a:ext cx="6188040" cy="76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lnSpc>
                <a:spcPct val="100000"/>
              </a:lnSpc>
              <a:spcBef>
                <a:spcPts val="9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36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PMingLiU"/>
              </a:rPr>
              <a:t>Face Edges and Vertices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486" name="Picture 3" descr="scottishflag"/>
          <p:cNvPicPr/>
          <p:nvPr/>
        </p:nvPicPr>
        <p:blipFill>
          <a:blip r:embed="rId1"/>
          <a:stretch/>
        </p:blipFill>
        <p:spPr>
          <a:xfrm>
            <a:off x="103320" y="5889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7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11268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8" name="Cloud 43"/>
          <p:cNvSpPr/>
          <p:nvPr/>
        </p:nvSpPr>
        <p:spPr>
          <a:xfrm>
            <a:off x="595440" y="0"/>
            <a:ext cx="4281480" cy="2077920"/>
          </a:xfrm>
          <a:custGeom>
            <a:avLst/>
            <a:gdLst>
              <a:gd name="textAreaLeft" fmla="*/ 590040 w 4281480"/>
              <a:gd name="textAreaRight" fmla="*/ 3386880 w 4281480"/>
              <a:gd name="textAreaTop" fmla="*/ 313560 h 2077920"/>
              <a:gd name="textAreaBottom" fmla="*/ 1667880 h 2077920"/>
              <a:gd name="GluePoint1X" fmla="*/ 4277919 w 43200"/>
              <a:gd name="GluePoint1Y" fmla="*/ 1039019 h 43200"/>
              <a:gd name="GluePoint2X" fmla="*/ 2140744 w 43200"/>
              <a:gd name="GluePoint2Y" fmla="*/ 2075825 h 43200"/>
              <a:gd name="GluePoint3X" fmla="*/ 13281 w 43200"/>
              <a:gd name="GluePoint3Y" fmla="*/ 1039019 h 43200"/>
              <a:gd name="GluePoint4X" fmla="*/ 2140744 w 43200"/>
              <a:gd name="GluePoint4Y" fmla="*/ 118814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Calculate the number of faces, edges and vertices for these shapes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89" name="Text Box 4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90" name="Can 37"/>
          <p:cNvSpPr/>
          <p:nvPr/>
        </p:nvSpPr>
        <p:spPr>
          <a:xfrm>
            <a:off x="1204920" y="1995480"/>
            <a:ext cx="1496880" cy="2009880"/>
          </a:xfrm>
          <a:prstGeom prst="can">
            <a:avLst>
              <a:gd name="adj" fmla="val 18620"/>
            </a:avLst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91" name="Oval 38"/>
          <p:cNvSpPr/>
          <p:nvPr/>
        </p:nvSpPr>
        <p:spPr>
          <a:xfrm>
            <a:off x="1219320" y="3616200"/>
            <a:ext cx="1468440" cy="387360"/>
          </a:xfrm>
          <a:prstGeom prst="ellipse">
            <a:avLst/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92" name="Isosceles Triangle 39"/>
          <p:cNvSpPr/>
          <p:nvPr/>
        </p:nvSpPr>
        <p:spPr>
          <a:xfrm rot="19566000">
            <a:off x="3801960" y="1775880"/>
            <a:ext cx="1123920" cy="1125720"/>
          </a:xfrm>
          <a:prstGeom prst="triangle">
            <a:avLst>
              <a:gd name="adj" fmla="val 22921"/>
            </a:avLst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93" name="Isosceles Triangle 40"/>
          <p:cNvSpPr/>
          <p:nvPr/>
        </p:nvSpPr>
        <p:spPr>
          <a:xfrm rot="19566000">
            <a:off x="3787920" y="2620440"/>
            <a:ext cx="1123920" cy="1125720"/>
          </a:xfrm>
          <a:prstGeom prst="triangle">
            <a:avLst>
              <a:gd name="adj" fmla="val 22921"/>
            </a:avLst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94" name="Straight Connector 42"/>
          <p:cNvSpPr/>
          <p:nvPr/>
        </p:nvSpPr>
        <p:spPr>
          <a:xfrm flipV="1">
            <a:off x="3782880" y="2066760"/>
            <a:ext cx="0" cy="8193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95" name="Straight Connector 49"/>
          <p:cNvSpPr/>
          <p:nvPr/>
        </p:nvSpPr>
        <p:spPr>
          <a:xfrm flipH="1" flipV="1">
            <a:off x="4196880" y="3119400"/>
            <a:ext cx="1800" cy="820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96" name="Straight Connector 50"/>
          <p:cNvSpPr/>
          <p:nvPr/>
        </p:nvSpPr>
        <p:spPr>
          <a:xfrm flipV="1">
            <a:off x="5154480" y="2538360"/>
            <a:ext cx="0" cy="8193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97" name="Isosceles Triangle 51"/>
          <p:cNvSpPr/>
          <p:nvPr/>
        </p:nvSpPr>
        <p:spPr>
          <a:xfrm>
            <a:off x="6165720" y="1911240"/>
            <a:ext cx="1260720" cy="1567080"/>
          </a:xfrm>
          <a:prstGeom prst="triangle">
            <a:avLst>
              <a:gd name="adj" fmla="val 50000"/>
            </a:avLst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98" name="Oval 52"/>
          <p:cNvSpPr/>
          <p:nvPr/>
        </p:nvSpPr>
        <p:spPr>
          <a:xfrm>
            <a:off x="6151680" y="3282840"/>
            <a:ext cx="1288800" cy="389160"/>
          </a:xfrm>
          <a:prstGeom prst="ellipse">
            <a:avLst/>
          </a:prstGeom>
          <a:solidFill>
            <a:srgbClr val="515160"/>
          </a:solidFill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99" name="Oval 53"/>
          <p:cNvSpPr/>
          <p:nvPr/>
        </p:nvSpPr>
        <p:spPr>
          <a:xfrm>
            <a:off x="5749920" y="4044960"/>
            <a:ext cx="1647720" cy="1427040"/>
          </a:xfrm>
          <a:prstGeom prst="ellipse">
            <a:avLst/>
          </a:prstGeom>
          <a:solidFill>
            <a:srgbClr val="515160"/>
          </a:solidFill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00" name="Oval 54"/>
          <p:cNvSpPr/>
          <p:nvPr/>
        </p:nvSpPr>
        <p:spPr>
          <a:xfrm>
            <a:off x="5791320" y="4599000"/>
            <a:ext cx="1606320" cy="388800"/>
          </a:xfrm>
          <a:prstGeom prst="ellipse">
            <a:avLst/>
          </a:prstGeom>
          <a:solidFill>
            <a:srgbClr val="515160"/>
          </a:solidFill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01" name="TextBox 55"/>
          <p:cNvSpPr/>
          <p:nvPr/>
        </p:nvSpPr>
        <p:spPr>
          <a:xfrm>
            <a:off x="1174320" y="4100400"/>
            <a:ext cx="15357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Cylinder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02" name="TextBox 56"/>
          <p:cNvSpPr/>
          <p:nvPr/>
        </p:nvSpPr>
        <p:spPr>
          <a:xfrm>
            <a:off x="7224840" y="3505320"/>
            <a:ext cx="961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Cone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03" name="TextBox 57"/>
          <p:cNvSpPr/>
          <p:nvPr/>
        </p:nvSpPr>
        <p:spPr>
          <a:xfrm>
            <a:off x="7310160" y="4710240"/>
            <a:ext cx="1381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Sphere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04" name="TextBox 58"/>
          <p:cNvSpPr/>
          <p:nvPr/>
        </p:nvSpPr>
        <p:spPr>
          <a:xfrm>
            <a:off x="3240360" y="3951360"/>
            <a:ext cx="198864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Triangular 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Prism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05" name="Oval 60"/>
          <p:cNvSpPr/>
          <p:nvPr/>
        </p:nvSpPr>
        <p:spPr>
          <a:xfrm>
            <a:off x="5049720" y="3257640"/>
            <a:ext cx="185760" cy="185760"/>
          </a:xfrm>
          <a:prstGeom prst="ellipse">
            <a:avLst/>
          </a:prstGeom>
          <a:solidFill>
            <a:srgbClr val="FF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06" name="Oval 61"/>
          <p:cNvSpPr/>
          <p:nvPr/>
        </p:nvSpPr>
        <p:spPr>
          <a:xfrm>
            <a:off x="4116240" y="3067200"/>
            <a:ext cx="185760" cy="185760"/>
          </a:xfrm>
          <a:prstGeom prst="ellipse">
            <a:avLst/>
          </a:prstGeom>
          <a:solidFill>
            <a:srgbClr val="FF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07" name="Oval 62"/>
          <p:cNvSpPr/>
          <p:nvPr/>
        </p:nvSpPr>
        <p:spPr>
          <a:xfrm>
            <a:off x="4111560" y="3905280"/>
            <a:ext cx="185760" cy="185760"/>
          </a:xfrm>
          <a:prstGeom prst="ellipse">
            <a:avLst/>
          </a:prstGeom>
          <a:solidFill>
            <a:srgbClr val="FF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08" name="Oval 63"/>
          <p:cNvSpPr/>
          <p:nvPr/>
        </p:nvSpPr>
        <p:spPr>
          <a:xfrm>
            <a:off x="3692520" y="2814480"/>
            <a:ext cx="185760" cy="185760"/>
          </a:xfrm>
          <a:prstGeom prst="ellipse">
            <a:avLst/>
          </a:prstGeom>
          <a:solidFill>
            <a:srgbClr val="FF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09" name="Oval 64"/>
          <p:cNvSpPr/>
          <p:nvPr/>
        </p:nvSpPr>
        <p:spPr>
          <a:xfrm>
            <a:off x="3701880" y="1995480"/>
            <a:ext cx="185760" cy="185760"/>
          </a:xfrm>
          <a:prstGeom prst="ellipse">
            <a:avLst/>
          </a:prstGeom>
          <a:solidFill>
            <a:srgbClr val="FF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10" name="Oval 65"/>
          <p:cNvSpPr/>
          <p:nvPr/>
        </p:nvSpPr>
        <p:spPr>
          <a:xfrm>
            <a:off x="6723000" y="1822320"/>
            <a:ext cx="185760" cy="185760"/>
          </a:xfrm>
          <a:prstGeom prst="ellipse">
            <a:avLst/>
          </a:prstGeom>
          <a:solidFill>
            <a:srgbClr val="FF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11" name="TextBox 30"/>
          <p:cNvSpPr/>
          <p:nvPr/>
        </p:nvSpPr>
        <p:spPr>
          <a:xfrm>
            <a:off x="1428120" y="4917960"/>
            <a:ext cx="1240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 faces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12" name="TextBox 31"/>
          <p:cNvSpPr/>
          <p:nvPr/>
        </p:nvSpPr>
        <p:spPr>
          <a:xfrm>
            <a:off x="1408320" y="5307120"/>
            <a:ext cx="1280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 edges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13" name="TextBox 32"/>
          <p:cNvSpPr/>
          <p:nvPr/>
        </p:nvSpPr>
        <p:spPr>
          <a:xfrm>
            <a:off x="1213560" y="5694480"/>
            <a:ext cx="1670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0 Vertices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14" name="Rectangle 34"/>
          <p:cNvSpPr/>
          <p:nvPr/>
        </p:nvSpPr>
        <p:spPr>
          <a:xfrm>
            <a:off x="4572000" y="914400"/>
            <a:ext cx="1731960" cy="1330200"/>
          </a:xfrm>
          <a:prstGeom prst="rect">
            <a:avLst/>
          </a:prstGeom>
          <a:solidFill>
            <a:srgbClr val="363636"/>
          </a:solidFill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15" name="TextBox 35"/>
          <p:cNvSpPr/>
          <p:nvPr/>
        </p:nvSpPr>
        <p:spPr>
          <a:xfrm>
            <a:off x="4808880" y="955800"/>
            <a:ext cx="1240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 faces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16" name="TextBox 36"/>
          <p:cNvSpPr/>
          <p:nvPr/>
        </p:nvSpPr>
        <p:spPr>
          <a:xfrm>
            <a:off x="4788720" y="1344600"/>
            <a:ext cx="1280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9 edges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17" name="TextBox 41"/>
          <p:cNvSpPr/>
          <p:nvPr/>
        </p:nvSpPr>
        <p:spPr>
          <a:xfrm>
            <a:off x="4593960" y="1731960"/>
            <a:ext cx="1670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6 Vertices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18" name="Oval 44"/>
          <p:cNvSpPr/>
          <p:nvPr/>
        </p:nvSpPr>
        <p:spPr>
          <a:xfrm>
            <a:off x="5054760" y="2476440"/>
            <a:ext cx="185400" cy="185760"/>
          </a:xfrm>
          <a:prstGeom prst="ellipse">
            <a:avLst/>
          </a:prstGeom>
          <a:solidFill>
            <a:srgbClr val="FF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19" name="Rectangle 45"/>
          <p:cNvSpPr/>
          <p:nvPr/>
        </p:nvSpPr>
        <p:spPr>
          <a:xfrm>
            <a:off x="7315200" y="1814400"/>
            <a:ext cx="1731960" cy="1330560"/>
          </a:xfrm>
          <a:prstGeom prst="rect">
            <a:avLst/>
          </a:prstGeom>
          <a:solidFill>
            <a:srgbClr val="363636"/>
          </a:solidFill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20" name="TextBox 46"/>
          <p:cNvSpPr/>
          <p:nvPr/>
        </p:nvSpPr>
        <p:spPr>
          <a:xfrm>
            <a:off x="7552080" y="1855800"/>
            <a:ext cx="1240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 faces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21" name="TextBox 47"/>
          <p:cNvSpPr/>
          <p:nvPr/>
        </p:nvSpPr>
        <p:spPr>
          <a:xfrm>
            <a:off x="7530840" y="2244600"/>
            <a:ext cx="1232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 edges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22" name="TextBox 48"/>
          <p:cNvSpPr/>
          <p:nvPr/>
        </p:nvSpPr>
        <p:spPr>
          <a:xfrm>
            <a:off x="7337160" y="2631960"/>
            <a:ext cx="1621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 Vertices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23" name="Rectangle 55"/>
          <p:cNvSpPr/>
          <p:nvPr/>
        </p:nvSpPr>
        <p:spPr>
          <a:xfrm>
            <a:off x="6289560" y="5527800"/>
            <a:ext cx="1731960" cy="1330200"/>
          </a:xfrm>
          <a:prstGeom prst="rect">
            <a:avLst/>
          </a:prstGeom>
          <a:solidFill>
            <a:srgbClr val="363636"/>
          </a:solidFill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24" name="TextBox 56"/>
          <p:cNvSpPr/>
          <p:nvPr/>
        </p:nvSpPr>
        <p:spPr>
          <a:xfrm>
            <a:off x="6526440" y="5568840"/>
            <a:ext cx="1191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 faces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25" name="TextBox 57"/>
          <p:cNvSpPr/>
          <p:nvPr/>
        </p:nvSpPr>
        <p:spPr>
          <a:xfrm>
            <a:off x="6507360" y="5958000"/>
            <a:ext cx="1280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0 edges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26" name="TextBox 58"/>
          <p:cNvSpPr/>
          <p:nvPr/>
        </p:nvSpPr>
        <p:spPr>
          <a:xfrm>
            <a:off x="6311520" y="6345360"/>
            <a:ext cx="1670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0 Vertices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27" name="TextBox 59"/>
          <p:cNvSpPr/>
          <p:nvPr/>
        </p:nvSpPr>
        <p:spPr>
          <a:xfrm>
            <a:off x="183240" y="1357200"/>
            <a:ext cx="512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p:transition>
    <p:zoom dir="out"/>
  </p:transition>
  <p:timing>
    <p:tnLst>
      <p:par>
        <p:cTn id="558" dur="indefinite" restart="never" nodeType="tmRoot">
          <p:childTnLst>
            <p:seq>
              <p:cTn id="559" dur="indefinite" nodeType="mainSeq">
                <p:childTnLst>
                  <p:par>
                    <p:cTn id="560" fill="hold">
                      <p:stCondLst>
                        <p:cond delay="indefinite"/>
                      </p:stCondLst>
                      <p:childTnLst>
                        <p:par>
                          <p:cTn id="561" fill="hold">
                            <p:stCondLst>
                              <p:cond delay="0"/>
                            </p:stCondLst>
                            <p:childTnLst>
                              <p:par>
                                <p:cTn id="562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64" dur="80"/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65" dur="80"/>
                                        <p:tgtEl>
                                          <p:spTgt spid="5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6" dur="80"/>
                                        <p:tgtEl>
                                          <p:spTgt spid="5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7" fill="hold">
                      <p:stCondLst>
                        <p:cond delay="indefinite"/>
                      </p:stCondLst>
                      <p:childTnLst>
                        <p:par>
                          <p:cTn id="568" fill="hold">
                            <p:stCondLst>
                              <p:cond delay="0"/>
                            </p:stCondLst>
                            <p:childTnLst>
                              <p:par>
                                <p:cTn id="56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71" dur="80"/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72" dur="80"/>
                                        <p:tgtEl>
                                          <p:spTgt spid="5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3" dur="80"/>
                                        <p:tgtEl>
                                          <p:spTgt spid="5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4" fill="hold">
                      <p:stCondLst>
                        <p:cond delay="indefinite"/>
                      </p:stCondLst>
                      <p:childTnLst>
                        <p:par>
                          <p:cTn id="575" fill="hold">
                            <p:stCondLst>
                              <p:cond delay="0"/>
                            </p:stCondLst>
                            <p:childTnLst>
                              <p:par>
                                <p:cTn id="57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78" dur="80"/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79" dur="80"/>
                                        <p:tgtEl>
                                          <p:spTgt spid="5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0" dur="80"/>
                                        <p:tgtEl>
                                          <p:spTgt spid="5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1" fill="hold">
                      <p:stCondLst>
                        <p:cond delay="indefinite"/>
                      </p:stCondLst>
                      <p:childTnLst>
                        <p:par>
                          <p:cTn id="582" fill="hold">
                            <p:stCondLst>
                              <p:cond delay="0"/>
                            </p:stCondLst>
                            <p:childTnLst>
                              <p:par>
                                <p:cTn id="58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85" dur="80"/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86" dur="80"/>
                                        <p:tgtEl>
                                          <p:spTgt spid="5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7" dur="80"/>
                                        <p:tgtEl>
                                          <p:spTgt spid="5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8" fill="hold">
                      <p:stCondLst>
                        <p:cond delay="indefinite"/>
                      </p:stCondLst>
                      <p:childTnLst>
                        <p:par>
                          <p:cTn id="589" fill="hold">
                            <p:stCondLst>
                              <p:cond delay="0"/>
                            </p:stCondLst>
                            <p:childTnLst>
                              <p:par>
                                <p:cTn id="59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5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592" dur="80"/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593" dur="80"/>
                                        <p:tgtEl>
                                          <p:spTgt spid="4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4" dur="80"/>
                                        <p:tgtEl>
                                          <p:spTgt spid="4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5" fill="hold">
                      <p:stCondLst>
                        <p:cond delay="indefinite"/>
                      </p:stCondLst>
                      <p:childTnLst>
                        <p:par>
                          <p:cTn id="596" fill="hold">
                            <p:stCondLst>
                              <p:cond delay="0"/>
                            </p:stCondLst>
                            <p:childTnLst>
                              <p:par>
                                <p:cTn id="597" presetID="2" presetClass="exit" fill="hold" nodeType="clickEffect" presetSubtype="1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598" dur="500"/>
                                        <p:tgtEl>
                                          <p:spTgt spid="4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9" dur="500"/>
                                        <p:tgtEl>
                                          <p:spTgt spid="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#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1" fill="hold">
                      <p:stCondLst>
                        <p:cond delay="indefinite"/>
                      </p:stCondLst>
                      <p:childTnLst>
                        <p:par>
                          <p:cTn id="602" fill="hold">
                            <p:stCondLst>
                              <p:cond delay="0"/>
                            </p:stCondLst>
                            <p:childTnLst>
                              <p:par>
                                <p:cTn id="603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5" dur="500" fill="hold"/>
                                        <p:tgtEl>
                                          <p:spTgt spid="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6" dur="500" fill="hold"/>
                                        <p:tgtEl>
                                          <p:spTgt spid="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7" fill="hold">
                      <p:stCondLst>
                        <p:cond delay="indefinite"/>
                      </p:stCondLst>
                      <p:childTnLst>
                        <p:par>
                          <p:cTn id="608" fill="hold">
                            <p:stCondLst>
                              <p:cond delay="0"/>
                            </p:stCondLst>
                            <p:childTnLst>
                              <p:par>
                                <p:cTn id="609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11" dur="80"/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12" dur="80"/>
                                        <p:tgtEl>
                                          <p:spTgt spid="5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3" dur="80"/>
                                        <p:tgtEl>
                                          <p:spTgt spid="5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4" fill="hold">
                      <p:stCondLst>
                        <p:cond delay="indefinite"/>
                      </p:stCondLst>
                      <p:childTnLst>
                        <p:par>
                          <p:cTn id="615" fill="hold">
                            <p:stCondLst>
                              <p:cond delay="0"/>
                            </p:stCondLst>
                            <p:childTnLst>
                              <p:par>
                                <p:cTn id="61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18" dur="80"/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19" dur="80"/>
                                        <p:tgtEl>
                                          <p:spTgt spid="5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0" dur="80"/>
                                        <p:tgtEl>
                                          <p:spTgt spid="5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1" fill="hold">
                      <p:stCondLst>
                        <p:cond delay="indefinite"/>
                      </p:stCondLst>
                      <p:childTnLst>
                        <p:par>
                          <p:cTn id="622" fill="hold">
                            <p:stCondLst>
                              <p:cond delay="0"/>
                            </p:stCondLst>
                            <p:childTnLst>
                              <p:par>
                                <p:cTn id="62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25" dur="80"/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26" dur="80"/>
                                        <p:tgtEl>
                                          <p:spTgt spid="5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7" dur="80"/>
                                        <p:tgtEl>
                                          <p:spTgt spid="5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8" fill="hold">
                      <p:stCondLst>
                        <p:cond delay="indefinite"/>
                      </p:stCondLst>
                      <p:childTnLst>
                        <p:par>
                          <p:cTn id="629" fill="hold">
                            <p:stCondLst>
                              <p:cond delay="0"/>
                            </p:stCondLst>
                            <p:childTnLst>
                              <p:par>
                                <p:cTn id="630" presetID="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2" dur="500" fill="hold"/>
                                        <p:tgtEl>
                                          <p:spTgt spid="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3" dur="500" fill="hold"/>
                                        <p:tgtEl>
                                          <p:spTgt spid="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4" fill="hold">
                      <p:stCondLst>
                        <p:cond delay="indefinite"/>
                      </p:stCondLst>
                      <p:childTnLst>
                        <p:par>
                          <p:cTn id="635" fill="hold">
                            <p:stCondLst>
                              <p:cond delay="0"/>
                            </p:stCondLst>
                            <p:childTnLst>
                              <p:par>
                                <p:cTn id="63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38" dur="80"/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39" dur="80"/>
                                        <p:tgtEl>
                                          <p:spTgt spid="5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0" dur="80"/>
                                        <p:tgtEl>
                                          <p:spTgt spid="5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1" fill="hold">
                      <p:stCondLst>
                        <p:cond delay="indefinite"/>
                      </p:stCondLst>
                      <p:childTnLst>
                        <p:par>
                          <p:cTn id="642" fill="hold">
                            <p:stCondLst>
                              <p:cond delay="0"/>
                            </p:stCondLst>
                            <p:childTnLst>
                              <p:par>
                                <p:cTn id="64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45" dur="80"/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46" dur="80"/>
                                        <p:tgtEl>
                                          <p:spTgt spid="5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7" dur="80"/>
                                        <p:tgtEl>
                                          <p:spTgt spid="5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8" fill="hold">
                      <p:stCondLst>
                        <p:cond delay="indefinite"/>
                      </p:stCondLst>
                      <p:childTnLst>
                        <p:par>
                          <p:cTn id="649" fill="hold">
                            <p:stCondLst>
                              <p:cond delay="0"/>
                            </p:stCondLst>
                            <p:childTnLst>
                              <p:par>
                                <p:cTn id="65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52" dur="80"/>
                                        <p:tgtEl>
                                          <p:spTgt spid="5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53" dur="80"/>
                                        <p:tgtEl>
                                          <p:spTgt spid="5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4" dur="80"/>
                                        <p:tgtEl>
                                          <p:spTgt spid="5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5" fill="hold">
                      <p:stCondLst>
                        <p:cond delay="indefinite"/>
                      </p:stCondLst>
                      <p:childTnLst>
                        <p:par>
                          <p:cTn id="656" fill="hold">
                            <p:stCondLst>
                              <p:cond delay="0"/>
                            </p:stCondLst>
                            <p:childTnLst>
                              <p:par>
                                <p:cTn id="657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9" dur="500" fill="hold"/>
                                        <p:tgtEl>
                                          <p:spTgt spid="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0" dur="500" fill="hold"/>
                                        <p:tgtEl>
                                          <p:spTgt spid="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1" fill="hold">
                      <p:stCondLst>
                        <p:cond delay="indefinite"/>
                      </p:stCondLst>
                      <p:childTnLst>
                        <p:par>
                          <p:cTn id="662" fill="hold">
                            <p:stCondLst>
                              <p:cond delay="0"/>
                            </p:stCondLst>
                            <p:childTnLst>
                              <p:par>
                                <p:cTn id="66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65" dur="80"/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66" dur="80"/>
                                        <p:tgtEl>
                                          <p:spTgt spid="5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7" dur="80"/>
                                        <p:tgtEl>
                                          <p:spTgt spid="5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8" fill="hold">
                      <p:stCondLst>
                        <p:cond delay="indefinite"/>
                      </p:stCondLst>
                      <p:childTnLst>
                        <p:par>
                          <p:cTn id="669" fill="hold">
                            <p:stCondLst>
                              <p:cond delay="0"/>
                            </p:stCondLst>
                            <p:childTnLst>
                              <p:par>
                                <p:cTn id="67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72" dur="80"/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73" dur="80"/>
                                        <p:tgtEl>
                                          <p:spTgt spid="5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4" dur="80"/>
                                        <p:tgtEl>
                                          <p:spTgt spid="5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5" fill="hold">
                      <p:stCondLst>
                        <p:cond delay="indefinite"/>
                      </p:stCondLst>
                      <p:childTnLst>
                        <p:par>
                          <p:cTn id="676" fill="hold">
                            <p:stCondLst>
                              <p:cond delay="0"/>
                            </p:stCondLst>
                            <p:childTnLst>
                              <p:par>
                                <p:cTn id="67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79" dur="80"/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80" dur="80"/>
                                        <p:tgtEl>
                                          <p:spTgt spid="5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1" dur="80"/>
                                        <p:tgtEl>
                                          <p:spTgt spid="5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2" fill="hold">
                      <p:stCondLst>
                        <p:cond delay="indefinite"/>
                      </p:stCondLst>
                      <p:childTnLst>
                        <p:par>
                          <p:cTn id="683" fill="hold">
                            <p:stCondLst>
                              <p:cond delay="0"/>
                            </p:stCondLst>
                            <p:childTnLst>
                              <p:par>
                                <p:cTn id="684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6" dur="500" fill="hold"/>
                                        <p:tgtEl>
                                          <p:spTgt spid="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7" dur="500" fill="hold"/>
                                        <p:tgtEl>
                                          <p:spTgt spid="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8" fill="hold">
                      <p:stCondLst>
                        <p:cond delay="indefinite"/>
                      </p:stCondLst>
                      <p:childTnLst>
                        <p:par>
                          <p:cTn id="689" fill="hold">
                            <p:stCondLst>
                              <p:cond delay="0"/>
                            </p:stCondLst>
                            <p:childTnLst>
                              <p:par>
                                <p:cTn id="690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92" dur="80"/>
                                        <p:tgtEl>
                                          <p:spTgt spid="5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693" dur="80"/>
                                        <p:tgtEl>
                                          <p:spTgt spid="5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4" dur="80"/>
                                        <p:tgtEl>
                                          <p:spTgt spid="5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5" fill="hold">
                      <p:stCondLst>
                        <p:cond delay="indefinite"/>
                      </p:stCondLst>
                      <p:childTnLst>
                        <p:par>
                          <p:cTn id="696" fill="hold">
                            <p:stCondLst>
                              <p:cond delay="0"/>
                            </p:stCondLst>
                            <p:childTnLst>
                              <p:par>
                                <p:cTn id="697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699" dur="80"/>
                                        <p:tgtEl>
                                          <p:spTgt spid="5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00" dur="80"/>
                                        <p:tgtEl>
                                          <p:spTgt spid="5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1" dur="80"/>
                                        <p:tgtEl>
                                          <p:spTgt spid="5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2" fill="hold">
                      <p:stCondLst>
                        <p:cond delay="indefinite"/>
                      </p:stCondLst>
                      <p:childTnLst>
                        <p:par>
                          <p:cTn id="703" fill="hold">
                            <p:stCondLst>
                              <p:cond delay="0"/>
                            </p:stCondLst>
                            <p:childTnLst>
                              <p:par>
                                <p:cTn id="70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7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706" dur="80"/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707" dur="80"/>
                                        <p:tgtEl>
                                          <p:spTgt spid="5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8" dur="80"/>
                                        <p:tgtEl>
                                          <p:spTgt spid="5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89DFF42-0AC7-4251-BCDE-6206A5C47E59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29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30" name="Rectangle 2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31" name="Text Box 3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 1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Ch7   (page 80)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532" name="Picture 4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3" name="Picture 5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4" name="Picture 6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35" name="Text Box 7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36" name="Rectangle 9"/>
          <p:cNvSpPr/>
          <p:nvPr/>
        </p:nvSpPr>
        <p:spPr>
          <a:xfrm>
            <a:off x="1908000" y="552600"/>
            <a:ext cx="5256360" cy="98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Net and Surface Area </a:t>
            </a:r>
            <a:br>
              <a:rPr sz="2800"/>
            </a:b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Cube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37" name="TextBox 10"/>
          <p:cNvSpPr/>
          <p:nvPr/>
        </p:nvSpPr>
        <p:spPr>
          <a:xfrm>
            <a:off x="183240" y="1357200"/>
            <a:ext cx="512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E3178C8-E672-4176-8BC0-EB87D2AA9148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39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40" name="PlaceHolder 1"/>
          <p:cNvSpPr>
            <a:spLocks noGrp="1"/>
          </p:cNvSpPr>
          <p:nvPr>
            <p:ph type="title"/>
          </p:nvPr>
        </p:nvSpPr>
        <p:spPr>
          <a:xfrm>
            <a:off x="2022120" y="374400"/>
            <a:ext cx="524196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32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541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42" name="Text Box 4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543" name="Picture 13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44" name="TextBox 18"/>
          <p:cNvSpPr/>
          <p:nvPr/>
        </p:nvSpPr>
        <p:spPr>
          <a:xfrm>
            <a:off x="183240" y="1357200"/>
            <a:ext cx="512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545" name="Picture 2" descr="mso52AF2"/>
          <p:cNvPicPr/>
          <p:nvPr/>
        </p:nvPicPr>
        <p:blipFill>
          <a:blip r:embed="rId3"/>
          <a:srcRect l="13167" t="41618" r="21885" b="42547"/>
          <a:stretch/>
        </p:blipFill>
        <p:spPr>
          <a:xfrm>
            <a:off x="1035000" y="2068560"/>
            <a:ext cx="8018640" cy="2760480"/>
          </a:xfrm>
          <a:prstGeom prst="rect">
            <a:avLst/>
          </a:prstGeom>
          <a:noFill/>
          <a:ln w="38160">
            <a:solidFill>
              <a:srgbClr val="7F7F7F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EF4FE24-22D7-4065-A678-BE63DF08134D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47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48" name="PlaceHolder 1"/>
          <p:cNvSpPr>
            <a:spLocks noGrp="1"/>
          </p:cNvSpPr>
          <p:nvPr>
            <p:ph type="title"/>
          </p:nvPr>
        </p:nvSpPr>
        <p:spPr>
          <a:xfrm>
            <a:off x="1907640" y="552240"/>
            <a:ext cx="5256360" cy="982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Net and Surface Area </a:t>
            </a:r>
            <a:br>
              <a:rPr sz="2800"/>
            </a:b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Cuboid</a:t>
            </a:r>
            <a:endParaRPr lang="en-US" sz="28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549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50" name="Text Box 4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551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52" name="Rectangle 6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53" name="Rectangle 7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54" name="Text Box 8"/>
          <p:cNvSpPr/>
          <p:nvPr/>
        </p:nvSpPr>
        <p:spPr>
          <a:xfrm>
            <a:off x="5029200" y="3025800"/>
            <a:ext cx="3833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Draw a net of a cuboid.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55" name="Line 9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56" name="Rectangle 10"/>
          <p:cNvSpPr/>
          <p:nvPr/>
        </p:nvSpPr>
        <p:spPr>
          <a:xfrm>
            <a:off x="977760" y="3044880"/>
            <a:ext cx="3886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draw the net of a cuboid and work out its surface area.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57" name="Rectangle 12"/>
          <p:cNvSpPr/>
          <p:nvPr/>
        </p:nvSpPr>
        <p:spPr>
          <a:xfrm>
            <a:off x="5500800" y="3570120"/>
            <a:ext cx="33242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Work out the surface area of a cuboid using previous knowledge of the area of a rectangle.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58" name="TextBox 13"/>
          <p:cNvSpPr/>
          <p:nvPr/>
        </p:nvSpPr>
        <p:spPr>
          <a:xfrm>
            <a:off x="183240" y="1357200"/>
            <a:ext cx="512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09" dur="indefinite" restart="never" nodeType="tmRoot">
          <p:childTnLst>
            <p:seq>
              <p:cTn id="710" dur="indefinite" nodeType="mainSeq">
                <p:childTnLst>
                  <p:par>
                    <p:cTn id="711" fill="hold">
                      <p:stCondLst>
                        <p:cond delay="indefinite"/>
                      </p:stCondLst>
                      <p:childTnLst>
                        <p:par>
                          <p:cTn id="712" fill="hold">
                            <p:stCondLst>
                              <p:cond delay="0"/>
                            </p:stCondLst>
                            <p:childTnLst>
                              <p:par>
                                <p:cTn id="71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15" dur="500"/>
                                        <p:tgtEl>
                                          <p:spTgt spid="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6" fill="hold">
                      <p:stCondLst>
                        <p:cond delay="indefinite"/>
                      </p:stCondLst>
                      <p:childTnLst>
                        <p:par>
                          <p:cTn id="717" fill="hold">
                            <p:stCondLst>
                              <p:cond delay="0"/>
                            </p:stCondLst>
                            <p:childTnLst>
                              <p:par>
                                <p:cTn id="71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20" dur="500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1" fill="hold">
                      <p:stCondLst>
                        <p:cond delay="indefinite"/>
                      </p:stCondLst>
                      <p:childTnLst>
                        <p:par>
                          <p:cTn id="722" fill="hold">
                            <p:stCondLst>
                              <p:cond delay="0"/>
                            </p:stCondLst>
                            <p:childTnLst>
                              <p:par>
                                <p:cTn id="72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25" dur="500"/>
                                        <p:tgtEl>
                                          <p:spTgt spid="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8C20712-CC96-4B45-8409-5564ED2BB434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60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561" name="Group 141"/>
          <p:cNvGrpSpPr/>
          <p:nvPr/>
        </p:nvGrpSpPr>
        <p:grpSpPr>
          <a:xfrm>
            <a:off x="5794200" y="3919680"/>
            <a:ext cx="1087560" cy="1072800"/>
            <a:chOff x="5794200" y="3919680"/>
            <a:chExt cx="1087560" cy="1072800"/>
          </a:xfrm>
        </p:grpSpPr>
        <p:sp>
          <p:nvSpPr>
            <p:cNvPr id="562" name="Rectangle 131"/>
            <p:cNvSpPr/>
            <p:nvPr/>
          </p:nvSpPr>
          <p:spPr>
            <a:xfrm>
              <a:off x="5794200" y="3919680"/>
              <a:ext cx="1087560" cy="1072800"/>
            </a:xfrm>
            <a:prstGeom prst="rect">
              <a:avLst/>
            </a:prstGeom>
            <a:solidFill>
              <a:srgbClr val="FF0000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63" name="Text Box 137"/>
            <p:cNvSpPr/>
            <p:nvPr/>
          </p:nvSpPr>
          <p:spPr>
            <a:xfrm>
              <a:off x="5805360" y="4264560"/>
              <a:ext cx="104652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80808"/>
                  </a:solidFill>
                  <a:effectLst/>
                  <a:uFillTx/>
                  <a:latin typeface="Comic Sans MS"/>
                </a:rPr>
                <a:t>Bottom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grpSp>
        <p:nvGrpSpPr>
          <p:cNvPr id="564" name="Group 142"/>
          <p:cNvGrpSpPr/>
          <p:nvPr/>
        </p:nvGrpSpPr>
        <p:grpSpPr>
          <a:xfrm>
            <a:off x="5794200" y="3908520"/>
            <a:ext cx="1087560" cy="1083960"/>
            <a:chOff x="5794200" y="3908520"/>
            <a:chExt cx="1087560" cy="1083960"/>
          </a:xfrm>
        </p:grpSpPr>
        <p:sp>
          <p:nvSpPr>
            <p:cNvPr id="565" name="Rectangle 128"/>
            <p:cNvSpPr/>
            <p:nvPr/>
          </p:nvSpPr>
          <p:spPr>
            <a:xfrm>
              <a:off x="5794200" y="3908520"/>
              <a:ext cx="1087560" cy="1083960"/>
            </a:xfrm>
            <a:prstGeom prst="rect">
              <a:avLst/>
            </a:prstGeom>
            <a:solidFill>
              <a:srgbClr val="CC6600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66" name="Text Box 138"/>
            <p:cNvSpPr/>
            <p:nvPr/>
          </p:nvSpPr>
          <p:spPr>
            <a:xfrm>
              <a:off x="5954040" y="4202280"/>
              <a:ext cx="711000" cy="459720"/>
            </a:xfrm>
            <a:prstGeom prst="rect">
              <a:avLst/>
            </a:prstGeom>
            <a:solidFill>
              <a:srgbClr val="CC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80808"/>
                  </a:solidFill>
                  <a:effectLst/>
                  <a:uFillTx/>
                  <a:latin typeface="Comic Sans MS"/>
                </a:rPr>
                <a:t>Top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grpSp>
        <p:nvGrpSpPr>
          <p:cNvPr id="567" name="Group 139"/>
          <p:cNvGrpSpPr/>
          <p:nvPr/>
        </p:nvGrpSpPr>
        <p:grpSpPr>
          <a:xfrm>
            <a:off x="4687920" y="3921120"/>
            <a:ext cx="1087200" cy="1071720"/>
            <a:chOff x="4687920" y="3921120"/>
            <a:chExt cx="1087200" cy="1071720"/>
          </a:xfrm>
        </p:grpSpPr>
        <p:sp>
          <p:nvSpPr>
            <p:cNvPr id="568" name="Rectangle 130"/>
            <p:cNvSpPr/>
            <p:nvPr/>
          </p:nvSpPr>
          <p:spPr>
            <a:xfrm>
              <a:off x="4687920" y="3921120"/>
              <a:ext cx="1087200" cy="1071720"/>
            </a:xfrm>
            <a:prstGeom prst="rect">
              <a:avLst/>
            </a:prstGeom>
            <a:solidFill>
              <a:srgbClr val="FF00FF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69" name="Text Box 135"/>
            <p:cNvSpPr/>
            <p:nvPr/>
          </p:nvSpPr>
          <p:spPr>
            <a:xfrm>
              <a:off x="4815000" y="4091040"/>
              <a:ext cx="823680" cy="825480"/>
            </a:xfrm>
            <a:prstGeom prst="rect">
              <a:avLst/>
            </a:prstGeom>
            <a:solidFill>
              <a:srgbClr val="FF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80808"/>
                  </a:solidFill>
                  <a:effectLst/>
                  <a:uFillTx/>
                  <a:latin typeface="Comic Sans MS"/>
                </a:rPr>
                <a:t>left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80808"/>
                  </a:solidFill>
                  <a:effectLst/>
                  <a:uFillTx/>
                  <a:latin typeface="Comic Sans MS"/>
                </a:rPr>
                <a:t>Side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grpSp>
        <p:nvGrpSpPr>
          <p:cNvPr id="570" name="Group 140"/>
          <p:cNvGrpSpPr/>
          <p:nvPr/>
        </p:nvGrpSpPr>
        <p:grpSpPr>
          <a:xfrm>
            <a:off x="4686480" y="3913200"/>
            <a:ext cx="1077840" cy="1079280"/>
            <a:chOff x="4686480" y="3913200"/>
            <a:chExt cx="1077840" cy="1079280"/>
          </a:xfrm>
        </p:grpSpPr>
        <p:sp>
          <p:nvSpPr>
            <p:cNvPr id="571" name="Rectangle 129"/>
            <p:cNvSpPr/>
            <p:nvPr/>
          </p:nvSpPr>
          <p:spPr>
            <a:xfrm>
              <a:off x="4686480" y="3913200"/>
              <a:ext cx="1077840" cy="1079280"/>
            </a:xfrm>
            <a:prstGeom prst="rect">
              <a:avLst/>
            </a:prstGeom>
            <a:solidFill>
              <a:srgbClr val="00FF00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72" name="Text Box 136"/>
            <p:cNvSpPr/>
            <p:nvPr/>
          </p:nvSpPr>
          <p:spPr>
            <a:xfrm>
              <a:off x="4806000" y="4226760"/>
              <a:ext cx="849960" cy="459720"/>
            </a:xfrm>
            <a:prstGeom prst="rect">
              <a:avLst/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80808"/>
                  </a:solidFill>
                  <a:effectLst/>
                  <a:uFillTx/>
                  <a:latin typeface="Comic Sans MS"/>
                </a:rPr>
                <a:t>Back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grpSp>
        <p:nvGrpSpPr>
          <p:cNvPr id="573" name="Group 144"/>
          <p:cNvGrpSpPr/>
          <p:nvPr/>
        </p:nvGrpSpPr>
        <p:grpSpPr>
          <a:xfrm>
            <a:off x="4686480" y="3930480"/>
            <a:ext cx="1106280" cy="1062360"/>
            <a:chOff x="4686480" y="3930480"/>
            <a:chExt cx="1106280" cy="1062360"/>
          </a:xfrm>
        </p:grpSpPr>
        <p:sp>
          <p:nvSpPr>
            <p:cNvPr id="574" name="Rectangle 127"/>
            <p:cNvSpPr/>
            <p:nvPr/>
          </p:nvSpPr>
          <p:spPr>
            <a:xfrm>
              <a:off x="4686480" y="3930480"/>
              <a:ext cx="1106280" cy="1062360"/>
            </a:xfrm>
            <a:prstGeom prst="rect">
              <a:avLst/>
            </a:prstGeom>
            <a:solidFill>
              <a:srgbClr val="FFFF00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75" name="Text Box 134"/>
            <p:cNvSpPr/>
            <p:nvPr/>
          </p:nvSpPr>
          <p:spPr>
            <a:xfrm>
              <a:off x="4766040" y="4064040"/>
              <a:ext cx="93924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80808"/>
                  </a:solidFill>
                  <a:effectLst/>
                  <a:uFillTx/>
                  <a:latin typeface="Comic Sans MS"/>
                </a:rPr>
                <a:t>Right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80808"/>
                  </a:solidFill>
                  <a:effectLst/>
                  <a:uFillTx/>
                  <a:latin typeface="Comic Sans MS"/>
                </a:rPr>
                <a:t>Side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grpSp>
        <p:nvGrpSpPr>
          <p:cNvPr id="576" name="Group 133"/>
          <p:cNvGrpSpPr/>
          <p:nvPr/>
        </p:nvGrpSpPr>
        <p:grpSpPr>
          <a:xfrm>
            <a:off x="4687920" y="3921120"/>
            <a:ext cx="1087560" cy="1071720"/>
            <a:chOff x="4687920" y="3921120"/>
            <a:chExt cx="1087560" cy="1071720"/>
          </a:xfrm>
        </p:grpSpPr>
        <p:sp>
          <p:nvSpPr>
            <p:cNvPr id="577" name="Rectangle 126"/>
            <p:cNvSpPr/>
            <p:nvPr/>
          </p:nvSpPr>
          <p:spPr>
            <a:xfrm>
              <a:off x="4687920" y="3921120"/>
              <a:ext cx="1087560" cy="1071720"/>
            </a:xfrm>
            <a:prstGeom prst="rect">
              <a:avLst/>
            </a:prstGeom>
            <a:solidFill>
              <a:srgbClr val="B2B2B2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578" name="Text Box 132"/>
            <p:cNvSpPr/>
            <p:nvPr/>
          </p:nvSpPr>
          <p:spPr>
            <a:xfrm>
              <a:off x="4743720" y="4237200"/>
              <a:ext cx="9756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80808"/>
                  </a:solidFill>
                  <a:effectLst/>
                  <a:uFillTx/>
                  <a:latin typeface="Comic Sans MS"/>
                </a:rPr>
                <a:t>Front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579" name="Rectangle 124"/>
          <p:cNvSpPr/>
          <p:nvPr/>
        </p:nvSpPr>
        <p:spPr>
          <a:xfrm>
            <a:off x="1700280" y="3613320"/>
            <a:ext cx="1087200" cy="1071360"/>
          </a:xfrm>
          <a:prstGeom prst="rect">
            <a:avLst/>
          </a:prstGeom>
          <a:solidFill>
            <a:srgbClr val="00FF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80" name="Text Box 113"/>
          <p:cNvSpPr/>
          <p:nvPr/>
        </p:nvSpPr>
        <p:spPr>
          <a:xfrm>
            <a:off x="912240" y="1974960"/>
            <a:ext cx="79390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EAEAEA"/>
                </a:solidFill>
                <a:effectLst/>
                <a:uFillTx/>
                <a:latin typeface="Comic Sans MS"/>
              </a:rPr>
              <a:t>The net of a solid shape is the shape you would get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EAEAEA"/>
                </a:solidFill>
                <a:effectLst/>
                <a:uFillTx/>
                <a:latin typeface="Comic Sans MS"/>
              </a:rPr>
              <a:t>if it was made of cardboard and you “opened it up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EAEAEA"/>
                </a:solidFill>
                <a:effectLst/>
                <a:uFillTx/>
                <a:latin typeface="Comic Sans MS"/>
              </a:rPr>
              <a:t>and laid it out flat”.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81" name="Text Box 114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582" name="Picture 116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3" name="Picture 117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84" name="AutoShape 120"/>
          <p:cNvSpPr/>
          <p:nvPr/>
        </p:nvSpPr>
        <p:spPr>
          <a:xfrm>
            <a:off x="1351080" y="4659480"/>
            <a:ext cx="1427040" cy="374400"/>
          </a:xfrm>
          <a:prstGeom prst="parallelogram">
            <a:avLst>
              <a:gd name="adj" fmla="val 95288"/>
            </a:avLst>
          </a:pr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85" name="AutoShape 122"/>
          <p:cNvSpPr/>
          <p:nvPr/>
        </p:nvSpPr>
        <p:spPr>
          <a:xfrm flipV="1" rot="5400000">
            <a:off x="795960" y="4146120"/>
            <a:ext cx="1452600" cy="339840"/>
          </a:xfrm>
          <a:prstGeom prst="parallelogram">
            <a:avLst>
              <a:gd name="adj" fmla="val 106859"/>
            </a:avLst>
          </a:prstGeom>
          <a:solidFill>
            <a:srgbClr val="FF00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86" name="AutoShape 121"/>
          <p:cNvSpPr/>
          <p:nvPr/>
        </p:nvSpPr>
        <p:spPr>
          <a:xfrm>
            <a:off x="1332000" y="3587760"/>
            <a:ext cx="1431720" cy="374760"/>
          </a:xfrm>
          <a:prstGeom prst="parallelogram">
            <a:avLst>
              <a:gd name="adj" fmla="val 95509"/>
            </a:avLst>
          </a:prstGeom>
          <a:solidFill>
            <a:srgbClr val="CC66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87" name="Rectangle 125"/>
          <p:cNvSpPr/>
          <p:nvPr/>
        </p:nvSpPr>
        <p:spPr>
          <a:xfrm>
            <a:off x="1327320" y="3971880"/>
            <a:ext cx="1087200" cy="1071720"/>
          </a:xfrm>
          <a:prstGeom prst="rect">
            <a:avLst/>
          </a:prstGeom>
          <a:solidFill>
            <a:srgbClr val="B2B2B2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88" name="AutoShape 123"/>
          <p:cNvSpPr/>
          <p:nvPr/>
        </p:nvSpPr>
        <p:spPr>
          <a:xfrm flipV="1" rot="5400000">
            <a:off x="1874880" y="4132800"/>
            <a:ext cx="1452600" cy="360360"/>
          </a:xfrm>
          <a:prstGeom prst="parallelogram">
            <a:avLst>
              <a:gd name="adj" fmla="val 100774"/>
            </a:avLst>
          </a:prstGeom>
          <a:solidFill>
            <a:srgbClr val="FFFF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89" name="AutoShape 98"/>
          <p:cNvSpPr/>
          <p:nvPr/>
        </p:nvSpPr>
        <p:spPr>
          <a:xfrm>
            <a:off x="1341360" y="3598920"/>
            <a:ext cx="1440000" cy="1439640"/>
          </a:xfrm>
          <a:prstGeom prst="cube">
            <a:avLst>
              <a:gd name="adj" fmla="val 25000"/>
            </a:avLst>
          </a:prstGeom>
          <a:noFill/>
          <a:ln w="28440">
            <a:solidFill>
              <a:srgbClr val="EAEAE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90" name="Text Box 145"/>
          <p:cNvSpPr/>
          <p:nvPr/>
        </p:nvSpPr>
        <p:spPr>
          <a:xfrm>
            <a:off x="6900120" y="5437080"/>
            <a:ext cx="21924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This is a NET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for the cube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91" name="Rectangle 146"/>
          <p:cNvSpPr/>
          <p:nvPr/>
        </p:nvSpPr>
        <p:spPr>
          <a:xfrm>
            <a:off x="1908000" y="552600"/>
            <a:ext cx="5256360" cy="98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Net and Surface Area </a:t>
            </a:r>
            <a:br>
              <a:rPr sz="2800"/>
            </a:b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Cube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92" name="Text Box 147"/>
          <p:cNvSpPr/>
          <p:nvPr/>
        </p:nvSpPr>
        <p:spPr>
          <a:xfrm>
            <a:off x="1434600" y="5132520"/>
            <a:ext cx="1240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6 faces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93" name="Text Box 148"/>
          <p:cNvSpPr/>
          <p:nvPr/>
        </p:nvSpPr>
        <p:spPr>
          <a:xfrm>
            <a:off x="1183320" y="5891040"/>
            <a:ext cx="1744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All squares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94" name="Text Box 149"/>
          <p:cNvSpPr/>
          <p:nvPr/>
        </p:nvSpPr>
        <p:spPr>
          <a:xfrm>
            <a:off x="1018080" y="5511960"/>
            <a:ext cx="2075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All congruent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95" name="TextBox 37"/>
          <p:cNvSpPr/>
          <p:nvPr/>
        </p:nvSpPr>
        <p:spPr>
          <a:xfrm>
            <a:off x="183240" y="1357200"/>
            <a:ext cx="512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p:timing>
    <p:tnLst>
      <p:par>
        <p:cTn id="726" dur="indefinite" restart="never" nodeType="tmRoot">
          <p:childTnLst>
            <p:seq>
              <p:cTn id="727" dur="indefinite" nodeType="mainSeq">
                <p:childTnLst>
                  <p:par>
                    <p:cTn id="728" fill="hold">
                      <p:stCondLst>
                        <p:cond delay="indefinite"/>
                      </p:stCondLst>
                      <p:childTnLst>
                        <p:par>
                          <p:cTn id="729" fill="hold">
                            <p:stCondLst>
                              <p:cond delay="0"/>
                            </p:stCondLst>
                            <p:childTnLst>
                              <p:par>
                                <p:cTn id="730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32" dur="500" fill="hold"/>
                                        <p:tgtEl>
                                          <p:spTgt spid="5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33" dur="500" fill="hold"/>
                                        <p:tgtEl>
                                          <p:spTgt spid="5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34" dur="500"/>
                                        <p:tgtEl>
                                          <p:spTgt spid="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5" fill="hold">
                      <p:stCondLst>
                        <p:cond delay="indefinite"/>
                      </p:stCondLst>
                      <p:childTnLst>
                        <p:par>
                          <p:cTn id="736" fill="hold">
                            <p:stCondLst>
                              <p:cond delay="0"/>
                            </p:stCondLst>
                            <p:childTnLst>
                              <p:par>
                                <p:cTn id="7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9" fill="hold">
                      <p:stCondLst>
                        <p:cond delay="indefinite"/>
                      </p:stCondLst>
                      <p:childTnLst>
                        <p:par>
                          <p:cTn id="740" fill="hold">
                            <p:stCondLst>
                              <p:cond delay="0"/>
                            </p:stCondLst>
                            <p:childTnLst>
                              <p:par>
                                <p:cTn id="74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3" fill="hold">
                      <p:stCondLst>
                        <p:cond delay="indefinite"/>
                      </p:stCondLst>
                      <p:childTnLst>
                        <p:par>
                          <p:cTn id="744" fill="hold">
                            <p:stCondLst>
                              <p:cond delay="0"/>
                            </p:stCondLst>
                            <p:childTnLst>
                              <p:par>
                                <p:cTn id="745" presetID="4" presetClass="exit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 additive="repl">
                                        <p:cTn id="746" dur="500"/>
                                        <p:tgtEl>
                                          <p:spTgt spid="5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8" fill="hold">
                      <p:stCondLst>
                        <p:cond delay="indefinite"/>
                      </p:stCondLst>
                      <p:childTnLst>
                        <p:par>
                          <p:cTn id="749" fill="hold">
                            <p:stCondLst>
                              <p:cond delay="0"/>
                            </p:stCondLst>
                            <p:childTnLst>
                              <p:par>
                                <p:cTn id="750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52" dur="500" fill="hold"/>
                                        <p:tgtEl>
                                          <p:spTgt spid="5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53" dur="500" fill="hold"/>
                                        <p:tgtEl>
                                          <p:spTgt spid="5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754" dur="500"/>
                                        <p:tgtEl>
                                          <p:spTgt spid="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5" fill="hold">
                      <p:stCondLst>
                        <p:cond delay="indefinite"/>
                      </p:stCondLst>
                      <p:childTnLst>
                        <p:par>
                          <p:cTn id="756" fill="hold">
                            <p:stCondLst>
                              <p:cond delay="0"/>
                            </p:stCondLst>
                            <p:childTnLst>
                              <p:par>
                                <p:cTn id="757" presetID="4" presetClass="exit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 additive="repl">
                                        <p:cTn id="758" dur="500"/>
                                        <p:tgtEl>
                                          <p:spTgt spid="5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0" fill="hold">
                      <p:stCondLst>
                        <p:cond delay="indefinite"/>
                      </p:stCondLst>
                      <p:childTnLst>
                        <p:par>
                          <p:cTn id="761" fill="hold">
                            <p:stCondLst>
                              <p:cond delay="0"/>
                            </p:stCondLst>
                            <p:childTnLst>
                              <p:par>
                                <p:cTn id="762" presetID="1" presetClass="entr" fill="hold" nodeType="clickEffect" repeatCount="100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4" fill="hold">
                      <p:stCondLst>
                        <p:cond delay="indefinite"/>
                      </p:stCondLst>
                      <p:childTnLst>
                        <p:par>
                          <p:cTn id="765" fill="hold">
                            <p:stCondLst>
                              <p:cond delay="0"/>
                            </p:stCondLst>
                            <p:childTnLst>
                              <p:par>
                                <p:cTn id="766" presetID="63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6 -0.00023 L 0.12014 -0.00023 E">
                                      <p:cBhvr>
                                        <p:cTn id="767" dur="2000" fill="hold"/>
                                        <p:tgtEl>
                                          <p:spTgt spid="573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8" fill="hold">
                      <p:stCondLst>
                        <p:cond delay="indefinite"/>
                      </p:stCondLst>
                      <p:childTnLst>
                        <p:par>
                          <p:cTn id="769" fill="hold">
                            <p:stCondLst>
                              <p:cond delay="0"/>
                            </p:stCondLst>
                            <p:childTnLst>
                              <p:par>
                                <p:cTn id="770" presetID="4" presetClass="exit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 additive="repl">
                                        <p:cTn id="771" dur="500"/>
                                        <p:tgtEl>
                                          <p:spTgt spid="5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7" fill="hold">
                      <p:stCondLst>
                        <p:cond delay="indefinite"/>
                      </p:stCondLst>
                      <p:childTnLst>
                        <p:par>
                          <p:cTn id="778" fill="hold">
                            <p:stCondLst>
                              <p:cond delay="0"/>
                            </p:stCondLst>
                            <p:childTnLst>
                              <p:par>
                                <p:cTn id="779" presetID="63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007 7.40741E-007 L 0.24306 7.40741E-007 E">
                                      <p:cBhvr>
                                        <p:cTn id="780" dur="2000" fill="hold"/>
                                        <p:tgtEl>
                                          <p:spTgt spid="570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1" fill="hold">
                      <p:stCondLst>
                        <p:cond delay="indefinite"/>
                      </p:stCondLst>
                      <p:childTnLst>
                        <p:par>
                          <p:cTn id="782" fill="hold">
                            <p:stCondLst>
                              <p:cond delay="0"/>
                            </p:stCondLst>
                            <p:childTnLst>
                              <p:par>
                                <p:cTn id="783" presetID="4" presetClass="exit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 additive="repl">
                                        <p:cTn id="784" dur="500"/>
                                        <p:tgtEl>
                                          <p:spTgt spid="5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6" fill="hold">
                      <p:stCondLst>
                        <p:cond delay="indefinite"/>
                      </p:stCondLst>
                      <p:childTnLst>
                        <p:par>
                          <p:cTn id="787" fill="hold">
                            <p:stCondLst>
                              <p:cond delay="0"/>
                            </p:stCondLst>
                            <p:childTnLst>
                              <p:par>
                                <p:cTn id="788" presetID="63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006 7.40741E-007 L 0.36285 7.40741E-007 E">
                                      <p:cBhvr>
                                        <p:cTn id="789" dur="2000" fill="hold"/>
                                        <p:tgtEl>
                                          <p:spTgt spid="567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90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2" fill="hold">
                      <p:stCondLst>
                        <p:cond delay="indefinite"/>
                      </p:stCondLst>
                      <p:childTnLst>
                        <p:par>
                          <p:cTn id="793" fill="hold">
                            <p:stCondLst>
                              <p:cond delay="0"/>
                            </p:stCondLst>
                            <p:childTnLst>
                              <p:par>
                                <p:cTn id="794" presetID="4" presetClass="exit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 additive="repl">
                                        <p:cTn id="795" dur="500"/>
                                        <p:tgtEl>
                                          <p:spTgt spid="5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7" fill="hold">
                      <p:stCondLst>
                        <p:cond delay="indefinite"/>
                      </p:stCondLst>
                      <p:childTnLst>
                        <p:par>
                          <p:cTn id="798" fill="hold">
                            <p:stCondLst>
                              <p:cond delay="0"/>
                            </p:stCondLst>
                            <p:childTnLst>
                              <p:par>
                                <p:cTn id="799" presetID="64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006 0.00139 L 4.44444E-006 -0.15532 E">
                                      <p:cBhvr>
                                        <p:cTn id="800" dur="2000" fill="hold"/>
                                        <p:tgtEl>
                                          <p:spTgt spid="564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0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3" fill="hold">
                      <p:stCondLst>
                        <p:cond delay="indefinite"/>
                      </p:stCondLst>
                      <p:childTnLst>
                        <p:par>
                          <p:cTn id="804" fill="hold">
                            <p:stCondLst>
                              <p:cond delay="0"/>
                            </p:stCondLst>
                            <p:childTnLst>
                              <p:par>
                                <p:cTn id="805" presetID="4" presetClass="exit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 additive="repl">
                                        <p:cTn id="806" dur="500"/>
                                        <p:tgtEl>
                                          <p:spTgt spid="5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8" fill="hold">
                      <p:stCondLst>
                        <p:cond delay="indefinite"/>
                      </p:stCondLst>
                      <p:childTnLst>
                        <p:par>
                          <p:cTn id="809" fill="hold">
                            <p:stCondLst>
                              <p:cond delay="0"/>
                            </p:stCondLst>
                            <p:childTnLst>
                              <p:par>
                                <p:cTn id="810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006 1.48148E-006 L 3.61111E-006 0.15833 E">
                                      <p:cBhvr>
                                        <p:cTn id="811" dur="2000" fill="hold"/>
                                        <p:tgtEl>
                                          <p:spTgt spid="561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2" fill="hold">
                      <p:stCondLst>
                        <p:cond delay="indefinite"/>
                      </p:stCondLst>
                      <p:childTnLst>
                        <p:par>
                          <p:cTn id="813" fill="hold">
                            <p:stCondLst>
                              <p:cond delay="0"/>
                            </p:stCondLst>
                            <p:childTnLst>
                              <p:par>
                                <p:cTn id="814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16" dur="500" fill="hold"/>
                                        <p:tgtEl>
                                          <p:spTgt spid="5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17" dur="500" fill="hold"/>
                                        <p:tgtEl>
                                          <p:spTgt spid="5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818" dur="500"/>
                                        <p:tgtEl>
                                          <p:spTgt spid="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7D4B354-B6BF-4409-8E9C-A8A65448FAE1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97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98" name="Text Box 15"/>
          <p:cNvSpPr/>
          <p:nvPr/>
        </p:nvSpPr>
        <p:spPr>
          <a:xfrm>
            <a:off x="977760" y="1884240"/>
            <a:ext cx="8166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1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Question : Find the surface area of the cube below.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599" name="AutoShape 7"/>
          <p:cNvSpPr/>
          <p:nvPr/>
        </p:nvSpPr>
        <p:spPr>
          <a:xfrm>
            <a:off x="1212840" y="2927520"/>
            <a:ext cx="1440000" cy="1439640"/>
          </a:xfrm>
          <a:prstGeom prst="cube">
            <a:avLst>
              <a:gd name="adj" fmla="val 25000"/>
            </a:avLst>
          </a:prstGeom>
          <a:solidFill>
            <a:srgbClr val="FF9900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00" name="Text Box 24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601" name="Picture 26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2" name="Picture 27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03" name="Rectangle 28"/>
          <p:cNvSpPr/>
          <p:nvPr/>
        </p:nvSpPr>
        <p:spPr>
          <a:xfrm>
            <a:off x="1908000" y="552600"/>
            <a:ext cx="5256360" cy="98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Net and Surface Area </a:t>
            </a:r>
            <a:br>
              <a:rPr sz="2800"/>
            </a:b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Cube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04" name="Text Box 29"/>
          <p:cNvSpPr/>
          <p:nvPr/>
        </p:nvSpPr>
        <p:spPr>
          <a:xfrm>
            <a:off x="1319760" y="4606920"/>
            <a:ext cx="855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5cm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05" name="Line 30"/>
          <p:cNvSpPr/>
          <p:nvPr/>
        </p:nvSpPr>
        <p:spPr>
          <a:xfrm>
            <a:off x="1238400" y="4543560"/>
            <a:ext cx="990360" cy="0"/>
          </a:xfrm>
          <a:prstGeom prst="line">
            <a:avLst/>
          </a:prstGeom>
          <a:ln w="2844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-46800" rIns="90000" bIns="-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06" name="Text Box 31"/>
          <p:cNvSpPr/>
          <p:nvPr/>
        </p:nvSpPr>
        <p:spPr>
          <a:xfrm>
            <a:off x="3430800" y="2408400"/>
            <a:ext cx="2379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What do we know?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07" name="Text Box 32"/>
          <p:cNvSpPr/>
          <p:nvPr/>
        </p:nvSpPr>
        <p:spPr>
          <a:xfrm>
            <a:off x="3310200" y="2938320"/>
            <a:ext cx="2888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marL="343080" indent="-343080">
              <a:lnSpc>
                <a:spcPct val="100000"/>
              </a:lnSpc>
              <a:buClr>
                <a:srgbClr val="FFFF00"/>
              </a:buClr>
              <a:buFont typeface="Comic Sans MS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Made up of 6 faces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08" name="Text Box 33"/>
          <p:cNvSpPr/>
          <p:nvPr/>
        </p:nvSpPr>
        <p:spPr>
          <a:xfrm>
            <a:off x="3310200" y="3470400"/>
            <a:ext cx="35179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marL="343080" indent="-343080">
              <a:lnSpc>
                <a:spcPct val="100000"/>
              </a:lnSpc>
              <a:buClr>
                <a:srgbClr val="FFFF00"/>
              </a:buClr>
              <a:buFont typeface="Comic Sans MS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All the same (congruent)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09" name="Text Box 34"/>
          <p:cNvSpPr/>
          <p:nvPr/>
        </p:nvSpPr>
        <p:spPr>
          <a:xfrm>
            <a:off x="3311280" y="4002120"/>
            <a:ext cx="19058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marL="343080" indent="-343080">
              <a:lnSpc>
                <a:spcPct val="100000"/>
              </a:lnSpc>
              <a:buClr>
                <a:srgbClr val="FFFF00"/>
              </a:buClr>
              <a:buFont typeface="Comic Sans MS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All squares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610" name="Object 36"/>
          <p:cNvGraphicFramePr/>
          <p:nvPr/>
        </p:nvGraphicFramePr>
        <p:xfrm>
          <a:off x="3494160" y="4451400"/>
          <a:ext cx="3082680" cy="8128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11" name="Object 36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494160" y="4451400"/>
                    <a:ext cx="3082680" cy="812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12" name="Object 37"/>
          <p:cNvGraphicFramePr/>
          <p:nvPr/>
        </p:nvGraphicFramePr>
        <p:xfrm>
          <a:off x="3375000" y="5334120"/>
          <a:ext cx="2630520" cy="81252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613" name="Object 37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375000" y="5334120"/>
                    <a:ext cx="2630520" cy="812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14" name="AutoShape 38"/>
          <p:cNvSpPr/>
          <p:nvPr/>
        </p:nvSpPr>
        <p:spPr>
          <a:xfrm>
            <a:off x="6686640" y="3914640"/>
            <a:ext cx="2457360" cy="1762200"/>
          </a:xfrm>
          <a:prstGeom prst="cloudCallout">
            <a:avLst>
              <a:gd name="adj1" fmla="val -68476"/>
              <a:gd name="adj2" fmla="val 61351"/>
            </a:avLst>
          </a:prstGeom>
          <a:solidFill>
            <a:srgbClr val="66CC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Total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6 x 25 = 150cm</a:t>
            </a:r>
            <a:r>
              <a:rPr lang="en-GB" sz="2400" b="0" u="none" strike="noStrike" baseline="60000">
                <a:solidFill>
                  <a:srgbClr val="000000"/>
                </a:solidFill>
                <a:effectLst/>
                <a:uFillTx/>
                <a:latin typeface="Comic Sans MS"/>
              </a:rPr>
              <a:t>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15" name="TextBox 18"/>
          <p:cNvSpPr/>
          <p:nvPr/>
        </p:nvSpPr>
        <p:spPr>
          <a:xfrm>
            <a:off x="183240" y="1357200"/>
            <a:ext cx="512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p:timing>
    <p:tnLst>
      <p:par>
        <p:cTn id="819" dur="indefinite" restart="never" nodeType="tmRoot">
          <p:childTnLst>
            <p:seq>
              <p:cTn id="820" dur="indefinite" nodeType="mainSeq">
                <p:childTnLst>
                  <p:par>
                    <p:cTn id="821" fill="hold">
                      <p:stCondLst>
                        <p:cond delay="indefinite"/>
                      </p:stCondLst>
                      <p:childTnLst>
                        <p:par>
                          <p:cTn id="822" fill="hold">
                            <p:stCondLst>
                              <p:cond delay="0"/>
                            </p:stCondLst>
                            <p:childTnLst>
                              <p:par>
                                <p:cTn id="82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825" dur="500"/>
                                        <p:tgtEl>
                                          <p:spTgt spid="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6" fill="hold">
                      <p:stCondLst>
                        <p:cond delay="indefinite"/>
                      </p:stCondLst>
                      <p:childTnLst>
                        <p:par>
                          <p:cTn id="827" fill="hold">
                            <p:stCondLst>
                              <p:cond delay="0"/>
                            </p:stCondLst>
                            <p:childTnLst>
                              <p:par>
                                <p:cTn id="828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30" dur="500" fill="hold"/>
                                        <p:tgtEl>
                                          <p:spTgt spid="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31" dur="500" fill="hold"/>
                                        <p:tgtEl>
                                          <p:spTgt spid="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832" dur="500"/>
                                        <p:tgtEl>
                                          <p:spTgt spid="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3" fill="hold">
                      <p:stCondLst>
                        <p:cond delay="indefinite"/>
                      </p:stCondLst>
                      <p:childTnLst>
                        <p:par>
                          <p:cTn id="834" fill="hold">
                            <p:stCondLst>
                              <p:cond delay="0"/>
                            </p:stCondLst>
                            <p:childTnLst>
                              <p:par>
                                <p:cTn id="835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37" dur="500" fill="hold"/>
                                        <p:tgtEl>
                                          <p:spTgt spid="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38" dur="500" fill="hold"/>
                                        <p:tgtEl>
                                          <p:spTgt spid="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839" dur="500"/>
                                        <p:tgtEl>
                                          <p:spTgt spid="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0" fill="hold">
                      <p:stCondLst>
                        <p:cond delay="indefinite"/>
                      </p:stCondLst>
                      <p:childTnLst>
                        <p:par>
                          <p:cTn id="841" fill="hold">
                            <p:stCondLst>
                              <p:cond delay="0"/>
                            </p:stCondLst>
                            <p:childTnLst>
                              <p:par>
                                <p:cTn id="842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44" dur="500" fill="hold"/>
                                        <p:tgtEl>
                                          <p:spTgt spid="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45" dur="500" fill="hold"/>
                                        <p:tgtEl>
                                          <p:spTgt spid="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846" dur="500"/>
                                        <p:tgtEl>
                                          <p:spTgt spid="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7" fill="hold">
                      <p:stCondLst>
                        <p:cond delay="indefinite"/>
                      </p:stCondLst>
                      <p:childTnLst>
                        <p:par>
                          <p:cTn id="848" fill="hold">
                            <p:stCondLst>
                              <p:cond delay="0"/>
                            </p:stCondLst>
                            <p:childTnLst>
                              <p:par>
                                <p:cTn id="849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51" dur="500" fill="hold"/>
                                        <p:tgtEl>
                                          <p:spTgt spid="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52" dur="500" fill="hold"/>
                                        <p:tgtEl>
                                          <p:spTgt spid="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853" dur="500"/>
                                        <p:tgtEl>
                                          <p:spTgt spid="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4" fill="hold">
                      <p:stCondLst>
                        <p:cond delay="indefinite"/>
                      </p:stCondLst>
                      <p:childTnLst>
                        <p:par>
                          <p:cTn id="855" fill="hold">
                            <p:stCondLst>
                              <p:cond delay="0"/>
                            </p:stCondLst>
                            <p:childTnLst>
                              <p:par>
                                <p:cTn id="856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58" dur="500" fill="hold"/>
                                        <p:tgtEl>
                                          <p:spTgt spid="6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59" dur="500" fill="hold"/>
                                        <p:tgtEl>
                                          <p:spTgt spid="6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860" dur="500"/>
                                        <p:tgtEl>
                                          <p:spTgt spid="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1" fill="hold">
                      <p:stCondLst>
                        <p:cond delay="indefinite"/>
                      </p:stCondLst>
                      <p:childTnLst>
                        <p:par>
                          <p:cTn id="862" fill="hold">
                            <p:stCondLst>
                              <p:cond delay="0"/>
                            </p:stCondLst>
                            <p:childTnLst>
                              <p:par>
                                <p:cTn id="863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65" dur="500" fill="hold"/>
                                        <p:tgtEl>
                                          <p:spTgt spid="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66" dur="500" fill="hold"/>
                                        <p:tgtEl>
                                          <p:spTgt spid="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867" dur="500"/>
                                        <p:tgtEl>
                                          <p:spTgt spid="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6DF1BB0-738E-4A9C-933D-0E731FE7DCEA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17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618" name="Group 38"/>
          <p:cNvGrpSpPr/>
          <p:nvPr/>
        </p:nvGrpSpPr>
        <p:grpSpPr>
          <a:xfrm>
            <a:off x="5592600" y="2214720"/>
            <a:ext cx="2097000" cy="520560"/>
            <a:chOff x="5592600" y="2214720"/>
            <a:chExt cx="2097000" cy="520560"/>
          </a:xfrm>
        </p:grpSpPr>
        <p:sp>
          <p:nvSpPr>
            <p:cNvPr id="619" name="Rectangle 3"/>
            <p:cNvSpPr/>
            <p:nvPr/>
          </p:nvSpPr>
          <p:spPr>
            <a:xfrm>
              <a:off x="5592600" y="2214720"/>
              <a:ext cx="2097000" cy="520560"/>
            </a:xfrm>
            <a:prstGeom prst="rect">
              <a:avLst/>
            </a:prstGeom>
            <a:solidFill>
              <a:srgbClr val="FF0000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20" name="Text Box 4"/>
            <p:cNvSpPr/>
            <p:nvPr/>
          </p:nvSpPr>
          <p:spPr>
            <a:xfrm>
              <a:off x="6098400" y="2300040"/>
              <a:ext cx="104652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0" u="none" strike="noStrike">
                  <a:solidFill>
                    <a:srgbClr val="080808"/>
                  </a:solidFill>
                  <a:effectLst/>
                  <a:uFillTx/>
                  <a:latin typeface="Comic Sans MS"/>
                </a:rPr>
                <a:t>Bottom</a:t>
              </a:r>
              <a:endParaRPr lang="en-US" sz="20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grpSp>
        <p:nvGrpSpPr>
          <p:cNvPr id="621" name="Group 36"/>
          <p:cNvGrpSpPr/>
          <p:nvPr/>
        </p:nvGrpSpPr>
        <p:grpSpPr>
          <a:xfrm>
            <a:off x="5592600" y="3648240"/>
            <a:ext cx="2097000" cy="523800"/>
            <a:chOff x="5592600" y="3648240"/>
            <a:chExt cx="2097000" cy="523800"/>
          </a:xfrm>
        </p:grpSpPr>
        <p:sp>
          <p:nvSpPr>
            <p:cNvPr id="622" name="Rectangle 6"/>
            <p:cNvSpPr/>
            <p:nvPr/>
          </p:nvSpPr>
          <p:spPr>
            <a:xfrm>
              <a:off x="5592600" y="3648240"/>
              <a:ext cx="2097000" cy="523800"/>
            </a:xfrm>
            <a:prstGeom prst="rect">
              <a:avLst/>
            </a:prstGeom>
            <a:solidFill>
              <a:srgbClr val="CC6600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23" name="Text Box 7"/>
            <p:cNvSpPr/>
            <p:nvPr/>
          </p:nvSpPr>
          <p:spPr>
            <a:xfrm>
              <a:off x="6279120" y="3675240"/>
              <a:ext cx="711000" cy="459720"/>
            </a:xfrm>
            <a:prstGeom prst="rect">
              <a:avLst/>
            </a:prstGeom>
            <a:solidFill>
              <a:srgbClr val="CC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80808"/>
                  </a:solidFill>
                  <a:effectLst/>
                  <a:uFillTx/>
                  <a:latin typeface="Comic Sans MS"/>
                </a:rPr>
                <a:t>Top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grpSp>
        <p:nvGrpSpPr>
          <p:cNvPr id="624" name="Group 49"/>
          <p:cNvGrpSpPr/>
          <p:nvPr/>
        </p:nvGrpSpPr>
        <p:grpSpPr>
          <a:xfrm>
            <a:off x="5078160" y="2730240"/>
            <a:ext cx="515880" cy="919080"/>
            <a:chOff x="5078160" y="2730240"/>
            <a:chExt cx="515880" cy="919080"/>
          </a:xfrm>
        </p:grpSpPr>
        <p:sp>
          <p:nvSpPr>
            <p:cNvPr id="625" name="Rectangle 9"/>
            <p:cNvSpPr/>
            <p:nvPr/>
          </p:nvSpPr>
          <p:spPr>
            <a:xfrm rot="10800000">
              <a:off x="5078160" y="2730240"/>
              <a:ext cx="515880" cy="919080"/>
            </a:xfrm>
            <a:prstGeom prst="rect">
              <a:avLst/>
            </a:prstGeom>
            <a:solidFill>
              <a:srgbClr val="FF00FF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26" name="Text Box 10"/>
            <p:cNvSpPr/>
            <p:nvPr/>
          </p:nvSpPr>
          <p:spPr>
            <a:xfrm>
              <a:off x="5127480" y="2981160"/>
              <a:ext cx="465120" cy="368280"/>
            </a:xfrm>
            <a:prstGeom prst="rect">
              <a:avLst/>
            </a:prstGeom>
            <a:solidFill>
              <a:srgbClr val="FF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080808"/>
                  </a:solidFill>
                  <a:effectLst/>
                  <a:uFillTx/>
                  <a:latin typeface="Comic Sans MS"/>
                </a:rPr>
                <a:t>LS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grpSp>
        <p:nvGrpSpPr>
          <p:cNvPr id="627" name="Group 39"/>
          <p:cNvGrpSpPr/>
          <p:nvPr/>
        </p:nvGrpSpPr>
        <p:grpSpPr>
          <a:xfrm>
            <a:off x="5592600" y="2735280"/>
            <a:ext cx="2097000" cy="912600"/>
            <a:chOff x="5592600" y="2735280"/>
            <a:chExt cx="2097000" cy="912600"/>
          </a:xfrm>
        </p:grpSpPr>
        <p:sp>
          <p:nvSpPr>
            <p:cNvPr id="628" name="Rectangle 12"/>
            <p:cNvSpPr/>
            <p:nvPr/>
          </p:nvSpPr>
          <p:spPr>
            <a:xfrm>
              <a:off x="5592600" y="2735280"/>
              <a:ext cx="2097000" cy="912600"/>
            </a:xfrm>
            <a:prstGeom prst="rect">
              <a:avLst/>
            </a:prstGeom>
            <a:solidFill>
              <a:srgbClr val="00FF00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29" name="Text Box 13"/>
            <p:cNvSpPr/>
            <p:nvPr/>
          </p:nvSpPr>
          <p:spPr>
            <a:xfrm>
              <a:off x="6214320" y="2971800"/>
              <a:ext cx="849960" cy="459720"/>
            </a:xfrm>
            <a:prstGeom prst="rect">
              <a:avLst/>
            </a:prstGeom>
            <a:solidFill>
              <a:srgbClr val="00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80808"/>
                  </a:solidFill>
                  <a:effectLst/>
                  <a:uFillTx/>
                  <a:latin typeface="Comic Sans MS"/>
                </a:rPr>
                <a:t>Back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grpSp>
        <p:nvGrpSpPr>
          <p:cNvPr id="630" name="Group 40"/>
          <p:cNvGrpSpPr/>
          <p:nvPr/>
        </p:nvGrpSpPr>
        <p:grpSpPr>
          <a:xfrm>
            <a:off x="7682040" y="2738160"/>
            <a:ext cx="506160" cy="909720"/>
            <a:chOff x="7682040" y="2738160"/>
            <a:chExt cx="506160" cy="909720"/>
          </a:xfrm>
        </p:grpSpPr>
        <p:sp>
          <p:nvSpPr>
            <p:cNvPr id="631" name="Rectangle 15"/>
            <p:cNvSpPr/>
            <p:nvPr/>
          </p:nvSpPr>
          <p:spPr>
            <a:xfrm rot="10800000">
              <a:off x="7682040" y="2738160"/>
              <a:ext cx="506160" cy="909720"/>
            </a:xfrm>
            <a:prstGeom prst="rect">
              <a:avLst/>
            </a:prstGeom>
            <a:solidFill>
              <a:srgbClr val="FFFF00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32" name="Text Box 16"/>
            <p:cNvSpPr/>
            <p:nvPr/>
          </p:nvSpPr>
          <p:spPr>
            <a:xfrm>
              <a:off x="7698600" y="3024000"/>
              <a:ext cx="48276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080808"/>
                  </a:solidFill>
                  <a:effectLst/>
                  <a:uFillTx/>
                  <a:latin typeface="Comic Sans MS"/>
                </a:rPr>
                <a:t>RS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grpSp>
        <p:nvGrpSpPr>
          <p:cNvPr id="633" name="Group 37"/>
          <p:cNvGrpSpPr/>
          <p:nvPr/>
        </p:nvGrpSpPr>
        <p:grpSpPr>
          <a:xfrm>
            <a:off x="5592600" y="4170240"/>
            <a:ext cx="2097360" cy="917640"/>
            <a:chOff x="5592600" y="4170240"/>
            <a:chExt cx="2097360" cy="917640"/>
          </a:xfrm>
        </p:grpSpPr>
        <p:sp>
          <p:nvSpPr>
            <p:cNvPr id="634" name="Rectangle 18"/>
            <p:cNvSpPr/>
            <p:nvPr/>
          </p:nvSpPr>
          <p:spPr>
            <a:xfrm>
              <a:off x="5592600" y="4170240"/>
              <a:ext cx="2097360" cy="917640"/>
            </a:xfrm>
            <a:prstGeom prst="rect">
              <a:avLst/>
            </a:prstGeom>
            <a:solidFill>
              <a:srgbClr val="B2B2B2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35" name="Text Box 19"/>
            <p:cNvSpPr/>
            <p:nvPr/>
          </p:nvSpPr>
          <p:spPr>
            <a:xfrm>
              <a:off x="6204240" y="4394160"/>
              <a:ext cx="9756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80808"/>
                  </a:solidFill>
                  <a:effectLst/>
                  <a:uFillTx/>
                  <a:latin typeface="Comic Sans MS"/>
                </a:rPr>
                <a:t>Front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636" name="Rectangle 20"/>
          <p:cNvSpPr/>
          <p:nvPr/>
        </p:nvSpPr>
        <p:spPr>
          <a:xfrm>
            <a:off x="1424160" y="2679840"/>
            <a:ext cx="2373120" cy="1071360"/>
          </a:xfrm>
          <a:prstGeom prst="rect">
            <a:avLst/>
          </a:prstGeom>
          <a:solidFill>
            <a:srgbClr val="00FF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37" name="Text Box 22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638" name="Picture 2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9" name="Picture 24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40" name="AutoShape 25"/>
          <p:cNvSpPr/>
          <p:nvPr/>
        </p:nvSpPr>
        <p:spPr>
          <a:xfrm>
            <a:off x="1103400" y="3735360"/>
            <a:ext cx="2703600" cy="374760"/>
          </a:xfrm>
          <a:prstGeom prst="parallelogram">
            <a:avLst>
              <a:gd name="adj" fmla="val 91514"/>
            </a:avLst>
          </a:pr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41" name="AutoShape 26"/>
          <p:cNvSpPr/>
          <p:nvPr/>
        </p:nvSpPr>
        <p:spPr>
          <a:xfrm flipV="1" rot="5400000">
            <a:off x="548280" y="3212640"/>
            <a:ext cx="1452600" cy="339840"/>
          </a:xfrm>
          <a:prstGeom prst="parallelogram">
            <a:avLst>
              <a:gd name="adj" fmla="val 106859"/>
            </a:avLst>
          </a:prstGeom>
          <a:solidFill>
            <a:srgbClr val="FF00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42" name="AutoShape 27"/>
          <p:cNvSpPr/>
          <p:nvPr/>
        </p:nvSpPr>
        <p:spPr>
          <a:xfrm>
            <a:off x="1084320" y="2664000"/>
            <a:ext cx="2708280" cy="374400"/>
          </a:xfrm>
          <a:prstGeom prst="parallelogram">
            <a:avLst>
              <a:gd name="adj" fmla="val 96516"/>
            </a:avLst>
          </a:prstGeom>
          <a:solidFill>
            <a:srgbClr val="CC66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43" name="Rectangle 28"/>
          <p:cNvSpPr/>
          <p:nvPr/>
        </p:nvSpPr>
        <p:spPr>
          <a:xfrm>
            <a:off x="1108080" y="3038400"/>
            <a:ext cx="2325600" cy="1062000"/>
          </a:xfrm>
          <a:prstGeom prst="rect">
            <a:avLst/>
          </a:prstGeom>
          <a:solidFill>
            <a:srgbClr val="B2B2B2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44" name="AutoShape 29"/>
          <p:cNvSpPr/>
          <p:nvPr/>
        </p:nvSpPr>
        <p:spPr>
          <a:xfrm flipV="1" rot="5400000">
            <a:off x="2913120" y="3227760"/>
            <a:ext cx="1452600" cy="360360"/>
          </a:xfrm>
          <a:prstGeom prst="parallelogram">
            <a:avLst>
              <a:gd name="adj" fmla="val 100774"/>
            </a:avLst>
          </a:prstGeom>
          <a:solidFill>
            <a:srgbClr val="FFFF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45" name="AutoShape 30"/>
          <p:cNvSpPr/>
          <p:nvPr/>
        </p:nvSpPr>
        <p:spPr>
          <a:xfrm>
            <a:off x="1084320" y="2674800"/>
            <a:ext cx="2725560" cy="1440000"/>
          </a:xfrm>
          <a:prstGeom prst="cube">
            <a:avLst>
              <a:gd name="adj" fmla="val 25000"/>
            </a:avLst>
          </a:prstGeom>
          <a:noFill/>
          <a:ln w="28440">
            <a:solidFill>
              <a:srgbClr val="EAEAEA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46" name="Text Box 31"/>
          <p:cNvSpPr/>
          <p:nvPr/>
        </p:nvSpPr>
        <p:spPr>
          <a:xfrm>
            <a:off x="4346640" y="5646600"/>
            <a:ext cx="4502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This is a NET for the cuboid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47" name="Rectangle 32"/>
          <p:cNvSpPr/>
          <p:nvPr/>
        </p:nvSpPr>
        <p:spPr>
          <a:xfrm>
            <a:off x="1870200" y="514440"/>
            <a:ext cx="5256000" cy="98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Net and Surface Area </a:t>
            </a:r>
            <a:br>
              <a:rPr sz="2800"/>
            </a:b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Cuboid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48" name="Text Box 33"/>
          <p:cNvSpPr/>
          <p:nvPr/>
        </p:nvSpPr>
        <p:spPr>
          <a:xfrm>
            <a:off x="1849680" y="4613400"/>
            <a:ext cx="975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6 faces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49" name="Text Box 34"/>
          <p:cNvSpPr/>
          <p:nvPr/>
        </p:nvSpPr>
        <p:spPr>
          <a:xfrm>
            <a:off x="845280" y="4992840"/>
            <a:ext cx="2983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Top and bottom congruent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50" name="Text Box 35"/>
          <p:cNvSpPr/>
          <p:nvPr/>
        </p:nvSpPr>
        <p:spPr>
          <a:xfrm>
            <a:off x="883440" y="5372280"/>
            <a:ext cx="29062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Front and back congruent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51" name="Text Box 42"/>
          <p:cNvSpPr/>
          <p:nvPr/>
        </p:nvSpPr>
        <p:spPr>
          <a:xfrm>
            <a:off x="924120" y="5751360"/>
            <a:ext cx="2826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Left and right congruent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52" name="Text Box 43"/>
          <p:cNvSpPr/>
          <p:nvPr/>
        </p:nvSpPr>
        <p:spPr>
          <a:xfrm>
            <a:off x="1928880" y="4251240"/>
            <a:ext cx="615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5cm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53" name="Text Box 44"/>
          <p:cNvSpPr/>
          <p:nvPr/>
        </p:nvSpPr>
        <p:spPr>
          <a:xfrm>
            <a:off x="3849840" y="3038400"/>
            <a:ext cx="615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4cm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54" name="Text Box 45"/>
          <p:cNvSpPr/>
          <p:nvPr/>
        </p:nvSpPr>
        <p:spPr>
          <a:xfrm>
            <a:off x="3706920" y="3886200"/>
            <a:ext cx="615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3cm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55" name="Line 46"/>
          <p:cNvSpPr/>
          <p:nvPr/>
        </p:nvSpPr>
        <p:spPr>
          <a:xfrm flipV="1">
            <a:off x="1104840" y="4210200"/>
            <a:ext cx="2324160" cy="9360"/>
          </a:xfrm>
          <a:prstGeom prst="line">
            <a:avLst/>
          </a:prstGeom>
          <a:ln w="2844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-37440" rIns="90000" bIns="-3744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56" name="Line 47"/>
          <p:cNvSpPr/>
          <p:nvPr/>
        </p:nvSpPr>
        <p:spPr>
          <a:xfrm>
            <a:off x="3882960" y="2711520"/>
            <a:ext cx="0" cy="1028520"/>
          </a:xfrm>
          <a:prstGeom prst="line">
            <a:avLst/>
          </a:prstGeom>
          <a:ln w="2844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57" name="Line 48"/>
          <p:cNvSpPr/>
          <p:nvPr/>
        </p:nvSpPr>
        <p:spPr>
          <a:xfrm flipV="1">
            <a:off x="3622680" y="3803400"/>
            <a:ext cx="324000" cy="323640"/>
          </a:xfrm>
          <a:prstGeom prst="line">
            <a:avLst/>
          </a:prstGeom>
          <a:ln w="2844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658" name="Group 60"/>
          <p:cNvGrpSpPr/>
          <p:nvPr/>
        </p:nvGrpSpPr>
        <p:grpSpPr>
          <a:xfrm>
            <a:off x="5578560" y="5178600"/>
            <a:ext cx="2133360" cy="399960"/>
            <a:chOff x="5578560" y="5178600"/>
            <a:chExt cx="2133360" cy="399960"/>
          </a:xfrm>
        </p:grpSpPr>
        <p:sp>
          <p:nvSpPr>
            <p:cNvPr id="659" name="Text Box 50"/>
            <p:cNvSpPr/>
            <p:nvPr/>
          </p:nvSpPr>
          <p:spPr>
            <a:xfrm>
              <a:off x="6221520" y="5210280"/>
              <a:ext cx="6152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5cm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60" name="Line 51"/>
            <p:cNvSpPr/>
            <p:nvPr/>
          </p:nvSpPr>
          <p:spPr>
            <a:xfrm>
              <a:off x="5578560" y="5178600"/>
              <a:ext cx="2133360" cy="0"/>
            </a:xfrm>
            <a:prstGeom prst="line">
              <a:avLst/>
            </a:prstGeom>
            <a:ln w="28440">
              <a:solidFill>
                <a:srgbClr val="FFFFFF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grpSp>
        <p:nvGrpSpPr>
          <p:cNvPr id="661" name="Group 62"/>
          <p:cNvGrpSpPr/>
          <p:nvPr/>
        </p:nvGrpSpPr>
        <p:grpSpPr>
          <a:xfrm>
            <a:off x="7810560" y="3686040"/>
            <a:ext cx="671040" cy="447840"/>
            <a:chOff x="7810560" y="3686040"/>
            <a:chExt cx="671040" cy="447840"/>
          </a:xfrm>
        </p:grpSpPr>
        <p:sp>
          <p:nvSpPr>
            <p:cNvPr id="662" name="Line 52"/>
            <p:cNvSpPr/>
            <p:nvPr/>
          </p:nvSpPr>
          <p:spPr>
            <a:xfrm flipV="1">
              <a:off x="7810560" y="3686040"/>
              <a:ext cx="0" cy="447840"/>
            </a:xfrm>
            <a:prstGeom prst="line">
              <a:avLst/>
            </a:prstGeom>
            <a:ln w="28440">
              <a:solidFill>
                <a:srgbClr val="FFFFFF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63" name="Text Box 53"/>
            <p:cNvSpPr/>
            <p:nvPr/>
          </p:nvSpPr>
          <p:spPr>
            <a:xfrm>
              <a:off x="7866360" y="3730680"/>
              <a:ext cx="6152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3cm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grpSp>
        <p:nvGrpSpPr>
          <p:cNvPr id="664" name="Group 61"/>
          <p:cNvGrpSpPr/>
          <p:nvPr/>
        </p:nvGrpSpPr>
        <p:grpSpPr>
          <a:xfrm>
            <a:off x="7804080" y="4232160"/>
            <a:ext cx="725040" cy="885960"/>
            <a:chOff x="7804080" y="4232160"/>
            <a:chExt cx="725040" cy="885960"/>
          </a:xfrm>
        </p:grpSpPr>
        <p:sp>
          <p:nvSpPr>
            <p:cNvPr id="665" name="Line 54"/>
            <p:cNvSpPr/>
            <p:nvPr/>
          </p:nvSpPr>
          <p:spPr>
            <a:xfrm>
              <a:off x="7804080" y="4232160"/>
              <a:ext cx="0" cy="885960"/>
            </a:xfrm>
            <a:prstGeom prst="line">
              <a:avLst/>
            </a:prstGeom>
            <a:ln w="28440">
              <a:solidFill>
                <a:srgbClr val="FFFFFF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66" name="Text Box 55"/>
            <p:cNvSpPr/>
            <p:nvPr/>
          </p:nvSpPr>
          <p:spPr>
            <a:xfrm>
              <a:off x="7913880" y="4492800"/>
              <a:ext cx="6152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4cm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grpSp>
        <p:nvGrpSpPr>
          <p:cNvPr id="667" name="Group 63"/>
          <p:cNvGrpSpPr/>
          <p:nvPr/>
        </p:nvGrpSpPr>
        <p:grpSpPr>
          <a:xfrm>
            <a:off x="7682040" y="2251080"/>
            <a:ext cx="615240" cy="407880"/>
            <a:chOff x="7682040" y="2251080"/>
            <a:chExt cx="615240" cy="407880"/>
          </a:xfrm>
        </p:grpSpPr>
        <p:sp>
          <p:nvSpPr>
            <p:cNvPr id="668" name="Line 56"/>
            <p:cNvSpPr/>
            <p:nvPr/>
          </p:nvSpPr>
          <p:spPr>
            <a:xfrm>
              <a:off x="7726320" y="2658960"/>
              <a:ext cx="447840" cy="0"/>
            </a:xfrm>
            <a:prstGeom prst="line">
              <a:avLst/>
            </a:prstGeom>
            <a:ln w="28440">
              <a:solidFill>
                <a:srgbClr val="FFFFFF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6800" rIns="90000" bIns="-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69" name="Text Box 57"/>
            <p:cNvSpPr/>
            <p:nvPr/>
          </p:nvSpPr>
          <p:spPr>
            <a:xfrm>
              <a:off x="7682040" y="2251080"/>
              <a:ext cx="6152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3cm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grpSp>
        <p:nvGrpSpPr>
          <p:cNvPr id="670" name="Group 64"/>
          <p:cNvGrpSpPr/>
          <p:nvPr/>
        </p:nvGrpSpPr>
        <p:grpSpPr>
          <a:xfrm>
            <a:off x="8238960" y="2743200"/>
            <a:ext cx="725040" cy="885960"/>
            <a:chOff x="8238960" y="2743200"/>
            <a:chExt cx="725040" cy="885960"/>
          </a:xfrm>
        </p:grpSpPr>
        <p:sp>
          <p:nvSpPr>
            <p:cNvPr id="671" name="Line 58"/>
            <p:cNvSpPr/>
            <p:nvPr/>
          </p:nvSpPr>
          <p:spPr>
            <a:xfrm>
              <a:off x="8238960" y="2743200"/>
              <a:ext cx="0" cy="885960"/>
            </a:xfrm>
            <a:prstGeom prst="line">
              <a:avLst/>
            </a:prstGeom>
            <a:ln w="28440">
              <a:solidFill>
                <a:srgbClr val="FFFFFF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72" name="Text Box 59"/>
            <p:cNvSpPr/>
            <p:nvPr/>
          </p:nvSpPr>
          <p:spPr>
            <a:xfrm>
              <a:off x="8348760" y="3003480"/>
              <a:ext cx="61524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0" u="none" strike="noStrike">
                  <a:solidFill>
                    <a:srgbClr val="FFFFFF"/>
                  </a:solidFill>
                  <a:effectLst/>
                  <a:uFillTx/>
                  <a:latin typeface="Comic Sans MS"/>
                </a:rPr>
                <a:t>4cm</a:t>
              </a:r>
              <a:endParaRPr lang="en-US" sz="1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673" name="TextBox 58"/>
          <p:cNvSpPr/>
          <p:nvPr/>
        </p:nvSpPr>
        <p:spPr>
          <a:xfrm>
            <a:off x="183240" y="1357200"/>
            <a:ext cx="512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p:timing>
    <p:tnLst>
      <p:par>
        <p:cTn id="868" dur="indefinite" restart="never" nodeType="tmRoot">
          <p:childTnLst>
            <p:seq>
              <p:cTn id="869" dur="indefinite" nodeType="mainSeq">
                <p:childTnLst>
                  <p:par>
                    <p:cTn id="870" fill="hold">
                      <p:stCondLst>
                        <p:cond delay="indefinite"/>
                      </p:stCondLst>
                      <p:childTnLst>
                        <p:par>
                          <p:cTn id="871" fill="hold">
                            <p:stCondLst>
                              <p:cond delay="0"/>
                            </p:stCondLst>
                            <p:childTnLst>
                              <p:par>
                                <p:cTn id="872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74" dur="500" fill="hold"/>
                                        <p:tgtEl>
                                          <p:spTgt spid="6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75" dur="500" fill="hold"/>
                                        <p:tgtEl>
                                          <p:spTgt spid="6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876" dur="500"/>
                                        <p:tgtEl>
                                          <p:spTgt spid="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7" fill="hold">
                      <p:stCondLst>
                        <p:cond delay="indefinite"/>
                      </p:stCondLst>
                      <p:childTnLst>
                        <p:par>
                          <p:cTn id="878" fill="hold">
                            <p:stCondLst>
                              <p:cond delay="0"/>
                            </p:stCondLst>
                            <p:childTnLst>
                              <p:par>
                                <p:cTn id="87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1" fill="hold">
                      <p:stCondLst>
                        <p:cond delay="indefinite"/>
                      </p:stCondLst>
                      <p:childTnLst>
                        <p:par>
                          <p:cTn id="882" fill="hold">
                            <p:stCondLst>
                              <p:cond delay="0"/>
                            </p:stCondLst>
                            <p:childTnLst>
                              <p:par>
                                <p:cTn id="88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5" fill="hold">
                      <p:stCondLst>
                        <p:cond delay="indefinite"/>
                      </p:stCondLst>
                      <p:childTnLst>
                        <p:par>
                          <p:cTn id="886" fill="hold">
                            <p:stCondLst>
                              <p:cond delay="0"/>
                            </p:stCondLst>
                            <p:childTnLst>
                              <p:par>
                                <p:cTn id="88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9" fill="hold">
                      <p:stCondLst>
                        <p:cond delay="indefinite"/>
                      </p:stCondLst>
                      <p:childTnLst>
                        <p:par>
                          <p:cTn id="890" fill="hold">
                            <p:stCondLst>
                              <p:cond delay="0"/>
                            </p:stCondLst>
                            <p:childTnLst>
                              <p:par>
                                <p:cTn id="891" presetID="4" presetClass="exit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 additive="repl">
                                        <p:cTn id="892" dur="500"/>
                                        <p:tgtEl>
                                          <p:spTgt spid="6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4" fill="hold">
                      <p:stCondLst>
                        <p:cond delay="indefinite"/>
                      </p:stCondLst>
                      <p:childTnLst>
                        <p:par>
                          <p:cTn id="895" fill="hold">
                            <p:stCondLst>
                              <p:cond delay="0"/>
                            </p:stCondLst>
                            <p:childTnLst>
                              <p:par>
                                <p:cTn id="896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98" dur="500" fill="hold"/>
                                        <p:tgtEl>
                                          <p:spTgt spid="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99" dur="500" fill="hold"/>
                                        <p:tgtEl>
                                          <p:spTgt spid="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00" dur="500"/>
                                        <p:tgtEl>
                                          <p:spTgt spid="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1" fill="hold">
                      <p:stCondLst>
                        <p:cond delay="indefinite"/>
                      </p:stCondLst>
                      <p:childTnLst>
                        <p:par>
                          <p:cTn id="902" fill="hold">
                            <p:stCondLst>
                              <p:cond delay="0"/>
                            </p:stCondLst>
                            <p:childTnLst>
                              <p:par>
                                <p:cTn id="90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905" dur="500"/>
                                        <p:tgtEl>
                                          <p:spTgt spid="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6" fill="hold">
                      <p:stCondLst>
                        <p:cond delay="indefinite"/>
                      </p:stCondLst>
                      <p:childTnLst>
                        <p:par>
                          <p:cTn id="907" fill="hold">
                            <p:stCondLst>
                              <p:cond delay="0"/>
                            </p:stCondLst>
                            <p:childTnLst>
                              <p:par>
                                <p:cTn id="908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0" dur="500" fill="hold"/>
                                        <p:tgtEl>
                                          <p:spTgt spid="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1" dur="500" fill="hold"/>
                                        <p:tgtEl>
                                          <p:spTgt spid="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2" fill="hold">
                      <p:stCondLst>
                        <p:cond delay="indefinite"/>
                      </p:stCondLst>
                      <p:childTnLst>
                        <p:par>
                          <p:cTn id="913" fill="hold">
                            <p:stCondLst>
                              <p:cond delay="0"/>
                            </p:stCondLst>
                            <p:childTnLst>
                              <p:par>
                                <p:cTn id="914" presetID="4" presetClass="exit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 additive="repl">
                                        <p:cTn id="915" dur="500"/>
                                        <p:tgtEl>
                                          <p:spTgt spid="6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7" fill="hold">
                      <p:stCondLst>
                        <p:cond delay="indefinite"/>
                      </p:stCondLst>
                      <p:childTnLst>
                        <p:par>
                          <p:cTn id="918" fill="hold">
                            <p:stCondLst>
                              <p:cond delay="0"/>
                            </p:stCondLst>
                            <p:childTnLst>
                              <p:par>
                                <p:cTn id="919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921" dur="500"/>
                                        <p:tgtEl>
                                          <p:spTgt spid="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2" fill="hold">
                      <p:stCondLst>
                        <p:cond delay="indefinite"/>
                      </p:stCondLst>
                      <p:childTnLst>
                        <p:par>
                          <p:cTn id="923" fill="hold">
                            <p:stCondLst>
                              <p:cond delay="0"/>
                            </p:stCondLst>
                            <p:childTnLst>
                              <p:par>
                                <p:cTn id="924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6" dur="500" fill="hold"/>
                                        <p:tgtEl>
                                          <p:spTgt spid="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7" dur="500" fill="hold"/>
                                        <p:tgtEl>
                                          <p:spTgt spid="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8" fill="hold">
                      <p:stCondLst>
                        <p:cond delay="indefinite"/>
                      </p:stCondLst>
                      <p:childTnLst>
                        <p:par>
                          <p:cTn id="929" fill="hold">
                            <p:stCondLst>
                              <p:cond delay="0"/>
                            </p:stCondLst>
                            <p:childTnLst>
                              <p:par>
                                <p:cTn id="930" presetID="4" presetClass="exit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 additive="repl">
                                        <p:cTn id="931" dur="500"/>
                                        <p:tgtEl>
                                          <p:spTgt spid="6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3" fill="hold">
                      <p:stCondLst>
                        <p:cond delay="indefinite"/>
                      </p:stCondLst>
                      <p:childTnLst>
                        <p:par>
                          <p:cTn id="934" fill="hold">
                            <p:stCondLst>
                              <p:cond delay="0"/>
                            </p:stCondLst>
                            <p:childTnLst>
                              <p:par>
                                <p:cTn id="935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937" dur="500"/>
                                        <p:tgtEl>
                                          <p:spTgt spid="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8" fill="hold">
                      <p:stCondLst>
                        <p:cond delay="indefinite"/>
                      </p:stCondLst>
                      <p:childTnLst>
                        <p:par>
                          <p:cTn id="939" fill="hold">
                            <p:stCondLst>
                              <p:cond delay="0"/>
                            </p:stCondLst>
                            <p:childTnLst>
                              <p:par>
                                <p:cTn id="940" presetID="4" presetClass="exit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 additive="repl">
                                        <p:cTn id="941" dur="500"/>
                                        <p:tgtEl>
                                          <p:spTgt spid="6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3" fill="hold">
                      <p:stCondLst>
                        <p:cond delay="indefinite"/>
                      </p:stCondLst>
                      <p:childTnLst>
                        <p:par>
                          <p:cTn id="944" fill="hold">
                            <p:stCondLst>
                              <p:cond delay="0"/>
                            </p:stCondLst>
                            <p:childTnLst>
                              <p:par>
                                <p:cTn id="945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947" dur="500"/>
                                        <p:tgtEl>
                                          <p:spTgt spid="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8" fill="hold">
                      <p:stCondLst>
                        <p:cond delay="indefinite"/>
                      </p:stCondLst>
                      <p:childTnLst>
                        <p:par>
                          <p:cTn id="949" fill="hold">
                            <p:stCondLst>
                              <p:cond delay="0"/>
                            </p:stCondLst>
                            <p:childTnLst>
                              <p:par>
                                <p:cTn id="950" presetID="4" presetClass="exit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 additive="repl">
                                        <p:cTn id="951" dur="500"/>
                                        <p:tgtEl>
                                          <p:spTgt spid="6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3" fill="hold">
                      <p:stCondLst>
                        <p:cond delay="indefinite"/>
                      </p:stCondLst>
                      <p:childTnLst>
                        <p:par>
                          <p:cTn id="954" fill="hold">
                            <p:stCondLst>
                              <p:cond delay="0"/>
                            </p:stCondLst>
                            <p:childTnLst>
                              <p:par>
                                <p:cTn id="955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957" dur="500"/>
                                        <p:tgtEl>
                                          <p:spTgt spid="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8" fill="hold">
                      <p:stCondLst>
                        <p:cond delay="indefinite"/>
                      </p:stCondLst>
                      <p:childTnLst>
                        <p:par>
                          <p:cTn id="959" fill="hold">
                            <p:stCondLst>
                              <p:cond delay="0"/>
                            </p:stCondLst>
                            <p:childTnLst>
                              <p:par>
                                <p:cTn id="960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2" dur="500" fill="hold"/>
                                        <p:tgtEl>
                                          <p:spTgt spid="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3" dur="500" fill="hold"/>
                                        <p:tgtEl>
                                          <p:spTgt spid="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4" fill="hold">
                      <p:stCondLst>
                        <p:cond delay="indefinite"/>
                      </p:stCondLst>
                      <p:childTnLst>
                        <p:par>
                          <p:cTn id="965" fill="hold">
                            <p:stCondLst>
                              <p:cond delay="0"/>
                            </p:stCondLst>
                            <p:childTnLst>
                              <p:par>
                                <p:cTn id="966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8" dur="500" fill="hold"/>
                                        <p:tgtEl>
                                          <p:spTgt spid="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9" dur="500" fill="hold"/>
                                        <p:tgtEl>
                                          <p:spTgt spid="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0" fill="hold">
                      <p:stCondLst>
                        <p:cond delay="indefinite"/>
                      </p:stCondLst>
                      <p:childTnLst>
                        <p:par>
                          <p:cTn id="971" fill="hold">
                            <p:stCondLst>
                              <p:cond delay="0"/>
                            </p:stCondLst>
                            <p:childTnLst>
                              <p:par>
                                <p:cTn id="972" presetID="4" presetClass="exit" fill="hold" nodeType="clickEffect" presetSubtype="16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 additive="repl">
                                        <p:cTn id="973" dur="500"/>
                                        <p:tgtEl>
                                          <p:spTgt spid="6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5" fill="hold">
                      <p:stCondLst>
                        <p:cond delay="indefinite"/>
                      </p:stCondLst>
                      <p:childTnLst>
                        <p:par>
                          <p:cTn id="976" fill="hold">
                            <p:stCondLst>
                              <p:cond delay="0"/>
                            </p:stCondLst>
                            <p:childTnLst>
                              <p:par>
                                <p:cTn id="977" presetID="2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979" dur="500"/>
                                        <p:tgtEl>
                                          <p:spTgt spid="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0" fill="hold">
                      <p:stCondLst>
                        <p:cond delay="indefinite"/>
                      </p:stCondLst>
                      <p:childTnLst>
                        <p:par>
                          <p:cTn id="981" fill="hold">
                            <p:stCondLst>
                              <p:cond delay="0"/>
                            </p:stCondLst>
                            <p:childTnLst>
                              <p:par>
                                <p:cTn id="982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84" dur="500" fill="hold"/>
                                        <p:tgtEl>
                                          <p:spTgt spid="6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85" dur="500" fill="hold"/>
                                        <p:tgtEl>
                                          <p:spTgt spid="6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86" dur="500"/>
                                        <p:tgtEl>
                                          <p:spTgt spid="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3398BD6-90E1-4AFB-817F-DF56B5CBB7D3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75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676" name="Group 2"/>
          <p:cNvGrpSpPr/>
          <p:nvPr/>
        </p:nvGrpSpPr>
        <p:grpSpPr>
          <a:xfrm>
            <a:off x="4610160" y="243000"/>
            <a:ext cx="4533480" cy="5916240"/>
            <a:chOff x="4610160" y="243000"/>
            <a:chExt cx="4533480" cy="5916240"/>
          </a:xfrm>
        </p:grpSpPr>
        <p:sp>
          <p:nvSpPr>
            <p:cNvPr id="677" name="Freeform 3"/>
            <p:cNvSpPr/>
            <p:nvPr/>
          </p:nvSpPr>
          <p:spPr>
            <a:xfrm>
              <a:off x="5207400" y="379080"/>
              <a:ext cx="3936240" cy="5237640"/>
            </a:xfrm>
            <a:custGeom>
              <a:avLst/>
              <a:gdLst>
                <a:gd name="textAreaLeft" fmla="*/ 0 w 3936240"/>
                <a:gd name="textAreaRight" fmla="*/ 3936600 w 3936240"/>
                <a:gd name="textAreaTop" fmla="*/ 0 h 5237640"/>
                <a:gd name="textAreaBottom" fmla="*/ 5238000 h 5237640"/>
                <a:gd name="GluePoint1X" fmla="*/ 2152 w 2502"/>
                <a:gd name="GluePoint1Y" fmla="*/ 0 h 3689"/>
                <a:gd name="GluePoint2X" fmla="*/ 2502 w 2502"/>
                <a:gd name="GluePoint2Y" fmla="*/ 3502 h 3689"/>
                <a:gd name="GluePoint3X" fmla="*/ 0 w 2502"/>
                <a:gd name="GluePoint3Y" fmla="*/ 3689 h 3689"/>
                <a:gd name="GluePoint4X" fmla="*/ 2152 w 2502"/>
                <a:gd name="GluePoint4Y" fmla="*/ 0 h 36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  <a:lnTo>
                    <a:pt x="215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78" name="Freeform 4"/>
            <p:cNvSpPr/>
            <p:nvPr/>
          </p:nvSpPr>
          <p:spPr>
            <a:xfrm>
              <a:off x="5207400" y="379080"/>
              <a:ext cx="3936240" cy="5237640"/>
            </a:xfrm>
            <a:custGeom>
              <a:avLst/>
              <a:gdLst>
                <a:gd name="textAreaLeft" fmla="*/ 0 w 3936240"/>
                <a:gd name="textAreaRight" fmla="*/ 3936600 w 3936240"/>
                <a:gd name="textAreaTop" fmla="*/ 0 h 5237640"/>
                <a:gd name="textAreaBottom" fmla="*/ 5238000 h 5237640"/>
                <a:gd name="GluePoint1X" fmla="*/ 2152 w 2502"/>
                <a:gd name="GluePoint1Y" fmla="*/ 0 h 3689"/>
                <a:gd name="GluePoint2X" fmla="*/ 2502 w 2502"/>
                <a:gd name="GluePoint2Y" fmla="*/ 3502 h 3689"/>
                <a:gd name="GluePoint3X" fmla="*/ 0 w 2502"/>
                <a:gd name="GluePoint3Y" fmla="*/ 3689 h 36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</a:cxnLst>
              <a:rect l="textAreaLeft" t="textAreaTop" r="textAreaRight" b="textAreaBottom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79" name="Freeform 5"/>
            <p:cNvSpPr/>
            <p:nvPr/>
          </p:nvSpPr>
          <p:spPr>
            <a:xfrm>
              <a:off x="4779720" y="423000"/>
              <a:ext cx="4283640" cy="5283000"/>
            </a:xfrm>
            <a:custGeom>
              <a:avLst/>
              <a:gdLst>
                <a:gd name="textAreaLeft" fmla="*/ 0 w 4283640"/>
                <a:gd name="textAreaRight" fmla="*/ 4284000 w 4283640"/>
                <a:gd name="textAreaTop" fmla="*/ 0 h 5283000"/>
                <a:gd name="textAreaBottom" fmla="*/ 5283360 h 5283000"/>
                <a:gd name="GluePoint1X" fmla="*/ 2408 w 2723"/>
                <a:gd name="GluePoint1Y" fmla="*/ 16 h 3721"/>
                <a:gd name="GluePoint2X" fmla="*/ 2723 w 2723"/>
                <a:gd name="GluePoint2Y" fmla="*/ 3583 h 3721"/>
                <a:gd name="GluePoint3X" fmla="*/ 235 w 2723"/>
                <a:gd name="GluePoint3Y" fmla="*/ 3721 h 3721"/>
                <a:gd name="GluePoint4X" fmla="*/ 0 w 2723"/>
                <a:gd name="GluePoint4Y" fmla="*/ 0 h 3721"/>
                <a:gd name="GluePoint5X" fmla="*/ 2408 w 2723"/>
                <a:gd name="GluePoint5Y" fmla="*/ 16 h 372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2723" h="3721">
                  <a:moveTo>
                    <a:pt x="2408" y="16"/>
                  </a:moveTo>
                  <a:lnTo>
                    <a:pt x="2723" y="3583"/>
                  </a:lnTo>
                  <a:lnTo>
                    <a:pt x="235" y="3721"/>
                  </a:lnTo>
                  <a:lnTo>
                    <a:pt x="0" y="0"/>
                  </a:lnTo>
                  <a:lnTo>
                    <a:pt x="2408" y="16"/>
                  </a:lnTo>
                  <a:close/>
                </a:path>
              </a:pathLst>
            </a:custGeom>
            <a:solidFill>
              <a:srgbClr val="008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80" name="Freeform 6"/>
            <p:cNvSpPr/>
            <p:nvPr/>
          </p:nvSpPr>
          <p:spPr>
            <a:xfrm>
              <a:off x="8552160" y="431640"/>
              <a:ext cx="29880" cy="14040"/>
            </a:xfrm>
            <a:custGeom>
              <a:avLst/>
              <a:gdLst>
                <a:gd name="textAreaLeft" fmla="*/ 0 w 29880"/>
                <a:gd name="textAreaRight" fmla="*/ 30240 w 29880"/>
                <a:gd name="textAreaTop" fmla="*/ 0 h 14040"/>
                <a:gd name="textAreaBottom" fmla="*/ 14400 h 14040"/>
                <a:gd name="GluePoint1X" fmla="*/ 19 w 19"/>
                <a:gd name="GluePoint1Y" fmla="*/ 10 h 10"/>
                <a:gd name="GluePoint2X" fmla="*/ 16 w 19"/>
                <a:gd name="GluePoint2Y" fmla="*/ 2 h 10"/>
                <a:gd name="GluePoint3X" fmla="*/ 10 w 19"/>
                <a:gd name="GluePoint3Y" fmla="*/ 0 h 10"/>
                <a:gd name="GluePoint4X" fmla="*/ 3 w 19"/>
                <a:gd name="GluePoint4Y" fmla="*/ 2 h 10"/>
                <a:gd name="GluePoint5X" fmla="*/ 0 w 19"/>
                <a:gd name="GluePoint5Y" fmla="*/ 10 h 10"/>
                <a:gd name="GluePoint6X" fmla="*/ 19 w 19"/>
                <a:gd name="GluePoint6Y" fmla="*/ 10 h 1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9" h="10">
                  <a:moveTo>
                    <a:pt x="19" y="10"/>
                  </a:moveTo>
                  <a:lnTo>
                    <a:pt x="16" y="2"/>
                  </a:lnTo>
                  <a:lnTo>
                    <a:pt x="10" y="0"/>
                  </a:lnTo>
                  <a:lnTo>
                    <a:pt x="3" y="2"/>
                  </a:lnTo>
                  <a:lnTo>
                    <a:pt x="0" y="10"/>
                  </a:lnTo>
                  <a:lnTo>
                    <a:pt x="19" y="1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32400" rIns="90000" bIns="-324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81" name="Freeform 7"/>
            <p:cNvSpPr/>
            <p:nvPr/>
          </p:nvSpPr>
          <p:spPr>
            <a:xfrm>
              <a:off x="8552160" y="445680"/>
              <a:ext cx="527040" cy="5078880"/>
            </a:xfrm>
            <a:custGeom>
              <a:avLst/>
              <a:gdLst>
                <a:gd name="textAreaLeft" fmla="*/ 0 w 527040"/>
                <a:gd name="textAreaRight" fmla="*/ 527400 w 527040"/>
                <a:gd name="textAreaTop" fmla="*/ 0 h 5078880"/>
                <a:gd name="textAreaBottom" fmla="*/ 5079240 h 5078880"/>
                <a:gd name="GluePoint1X" fmla="*/ 325 w 335"/>
                <a:gd name="GluePoint1Y" fmla="*/ 3577 h 3577"/>
                <a:gd name="GluePoint2X" fmla="*/ 335 w 335"/>
                <a:gd name="GluePoint2Y" fmla="*/ 3567 h 3577"/>
                <a:gd name="GluePoint3X" fmla="*/ 19 w 335"/>
                <a:gd name="GluePoint3Y" fmla="*/ 0 h 3577"/>
                <a:gd name="GluePoint4X" fmla="*/ 0 w 335"/>
                <a:gd name="GluePoint4Y" fmla="*/ 0 h 3577"/>
                <a:gd name="GluePoint5X" fmla="*/ 316 w 335"/>
                <a:gd name="GluePoint5Y" fmla="*/ 3567 h 3577"/>
                <a:gd name="GluePoint6X" fmla="*/ 325 w 335"/>
                <a:gd name="GluePoint6Y" fmla="*/ 3557 h 3577"/>
                <a:gd name="GluePoint7X" fmla="*/ 316 w 335"/>
                <a:gd name="GluePoint7Y" fmla="*/ 3567 h 3577"/>
                <a:gd name="GluePoint8X" fmla="*/ 319 w 335"/>
                <a:gd name="GluePoint8Y" fmla="*/ 3575 h 3577"/>
                <a:gd name="GluePoint9X" fmla="*/ 325 w 335"/>
                <a:gd name="GluePoint9Y" fmla="*/ 3577 h 3577"/>
                <a:gd name="GluePoint10X" fmla="*/ 332 w 335"/>
                <a:gd name="GluePoint10Y" fmla="*/ 3575 h 3577"/>
                <a:gd name="GluePoint11X" fmla="*/ 335 w 335"/>
                <a:gd name="GluePoint11Y" fmla="*/ 3567 h 3577"/>
                <a:gd name="GluePoint12X" fmla="*/ 325 w 335"/>
                <a:gd name="GluePoint12Y" fmla="*/ 3577 h 357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</a:cxnLst>
              <a:rect l="textAreaLeft" t="textAreaTop" r="textAreaRight" b="textAreaBottom"/>
              <a:pathLst>
                <a:path w="335" h="3577">
                  <a:moveTo>
                    <a:pt x="325" y="3577"/>
                  </a:moveTo>
                  <a:lnTo>
                    <a:pt x="335" y="3567"/>
                  </a:lnTo>
                  <a:lnTo>
                    <a:pt x="19" y="0"/>
                  </a:lnTo>
                  <a:lnTo>
                    <a:pt x="0" y="0"/>
                  </a:lnTo>
                  <a:lnTo>
                    <a:pt x="316" y="3567"/>
                  </a:lnTo>
                  <a:lnTo>
                    <a:pt x="325" y="3557"/>
                  </a:lnTo>
                  <a:lnTo>
                    <a:pt x="316" y="3567"/>
                  </a:lnTo>
                  <a:lnTo>
                    <a:pt x="319" y="3575"/>
                  </a:lnTo>
                  <a:lnTo>
                    <a:pt x="325" y="3577"/>
                  </a:lnTo>
                  <a:lnTo>
                    <a:pt x="332" y="3575"/>
                  </a:lnTo>
                  <a:lnTo>
                    <a:pt x="335" y="3567"/>
                  </a:lnTo>
                  <a:lnTo>
                    <a:pt x="325" y="357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82" name="Freeform 8"/>
            <p:cNvSpPr/>
            <p:nvPr/>
          </p:nvSpPr>
          <p:spPr>
            <a:xfrm>
              <a:off x="5135040" y="5496480"/>
              <a:ext cx="3928320" cy="223920"/>
            </a:xfrm>
            <a:custGeom>
              <a:avLst/>
              <a:gdLst>
                <a:gd name="textAreaLeft" fmla="*/ 0 w 3928320"/>
                <a:gd name="textAreaRight" fmla="*/ 3928680 w 3928320"/>
                <a:gd name="textAreaTop" fmla="*/ 0 h 223920"/>
                <a:gd name="textAreaBottom" fmla="*/ 224280 h 223920"/>
                <a:gd name="GluePoint1X" fmla="*/ 0 w 2497"/>
                <a:gd name="GluePoint1Y" fmla="*/ 148 h 158"/>
                <a:gd name="GluePoint2X" fmla="*/ 9 w 2497"/>
                <a:gd name="GluePoint2Y" fmla="*/ 158 h 158"/>
                <a:gd name="GluePoint3X" fmla="*/ 2497 w 2497"/>
                <a:gd name="GluePoint3Y" fmla="*/ 20 h 158"/>
                <a:gd name="GluePoint4X" fmla="*/ 2497 w 2497"/>
                <a:gd name="GluePoint4Y" fmla="*/ 0 h 158"/>
                <a:gd name="GluePoint5X" fmla="*/ 9 w 2497"/>
                <a:gd name="GluePoint5Y" fmla="*/ 137 h 158"/>
                <a:gd name="GluePoint6X" fmla="*/ 19 w 2497"/>
                <a:gd name="GluePoint6Y" fmla="*/ 148 h 158"/>
                <a:gd name="GluePoint7X" fmla="*/ 9 w 2497"/>
                <a:gd name="GluePoint7Y" fmla="*/ 137 h 158"/>
                <a:gd name="GluePoint8X" fmla="*/ 2 w 2497"/>
                <a:gd name="GluePoint8Y" fmla="*/ 140 h 158"/>
                <a:gd name="GluePoint9X" fmla="*/ 0 w 2497"/>
                <a:gd name="GluePoint9Y" fmla="*/ 148 h 158"/>
                <a:gd name="GluePoint10X" fmla="*/ 2 w 2497"/>
                <a:gd name="GluePoint10Y" fmla="*/ 155 h 158"/>
                <a:gd name="GluePoint11X" fmla="*/ 9 w 2497"/>
                <a:gd name="GluePoint11Y" fmla="*/ 158 h 158"/>
                <a:gd name="GluePoint12X" fmla="*/ 0 w 2497"/>
                <a:gd name="GluePoint12Y" fmla="*/ 148 h 158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</a:cxnLst>
              <a:rect l="textAreaLeft" t="textAreaTop" r="textAreaRight" b="textAreaBottom"/>
              <a:pathLst>
                <a:path w="2497" h="158">
                  <a:moveTo>
                    <a:pt x="0" y="148"/>
                  </a:moveTo>
                  <a:lnTo>
                    <a:pt x="9" y="158"/>
                  </a:lnTo>
                  <a:lnTo>
                    <a:pt x="2497" y="20"/>
                  </a:lnTo>
                  <a:lnTo>
                    <a:pt x="2497" y="0"/>
                  </a:lnTo>
                  <a:lnTo>
                    <a:pt x="9" y="137"/>
                  </a:lnTo>
                  <a:lnTo>
                    <a:pt x="19" y="148"/>
                  </a:lnTo>
                  <a:lnTo>
                    <a:pt x="9" y="137"/>
                  </a:lnTo>
                  <a:lnTo>
                    <a:pt x="2" y="140"/>
                  </a:lnTo>
                  <a:lnTo>
                    <a:pt x="0" y="148"/>
                  </a:lnTo>
                  <a:lnTo>
                    <a:pt x="2" y="155"/>
                  </a:lnTo>
                  <a:lnTo>
                    <a:pt x="9" y="158"/>
                  </a:lnTo>
                  <a:lnTo>
                    <a:pt x="0" y="14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83" name="Freeform 9"/>
            <p:cNvSpPr/>
            <p:nvPr/>
          </p:nvSpPr>
          <p:spPr>
            <a:xfrm>
              <a:off x="4764240" y="408960"/>
              <a:ext cx="400680" cy="5297400"/>
            </a:xfrm>
            <a:custGeom>
              <a:avLst/>
              <a:gdLst>
                <a:gd name="textAreaLeft" fmla="*/ 0 w 400680"/>
                <a:gd name="textAreaRight" fmla="*/ 401040 w 400680"/>
                <a:gd name="textAreaTop" fmla="*/ 0 h 5297400"/>
                <a:gd name="textAreaBottom" fmla="*/ 5297760 h 5297400"/>
                <a:gd name="GluePoint1X" fmla="*/ 10 w 255"/>
                <a:gd name="GluePoint1Y" fmla="*/ 0 h 3731"/>
                <a:gd name="GluePoint2X" fmla="*/ 0 w 255"/>
                <a:gd name="GluePoint2Y" fmla="*/ 10 h 3731"/>
                <a:gd name="GluePoint3X" fmla="*/ 236 w 255"/>
                <a:gd name="GluePoint3Y" fmla="*/ 3731 h 3731"/>
                <a:gd name="GluePoint4X" fmla="*/ 255 w 255"/>
                <a:gd name="GluePoint4Y" fmla="*/ 3731 h 3731"/>
                <a:gd name="GluePoint5X" fmla="*/ 19 w 255"/>
                <a:gd name="GluePoint5Y" fmla="*/ 10 h 3731"/>
                <a:gd name="GluePoint6X" fmla="*/ 10 w 255"/>
                <a:gd name="GluePoint6Y" fmla="*/ 21 h 3731"/>
                <a:gd name="GluePoint7X" fmla="*/ 19 w 255"/>
                <a:gd name="GluePoint7Y" fmla="*/ 10 h 3731"/>
                <a:gd name="GluePoint8X" fmla="*/ 16 w 255"/>
                <a:gd name="GluePoint8Y" fmla="*/ 3 h 3731"/>
                <a:gd name="GluePoint9X" fmla="*/ 10 w 255"/>
                <a:gd name="GluePoint9Y" fmla="*/ 0 h 3731"/>
                <a:gd name="GluePoint10X" fmla="*/ 3 w 255"/>
                <a:gd name="GluePoint10Y" fmla="*/ 3 h 3731"/>
                <a:gd name="GluePoint11X" fmla="*/ 0 w 255"/>
                <a:gd name="GluePoint11Y" fmla="*/ 10 h 3731"/>
                <a:gd name="GluePoint12X" fmla="*/ 10 w 255"/>
                <a:gd name="GluePoint12Y" fmla="*/ 0 h 373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</a:cxnLst>
              <a:rect l="textAreaLeft" t="textAreaTop" r="textAreaRight" b="textAreaBottom"/>
              <a:pathLst>
                <a:path w="255" h="3731">
                  <a:moveTo>
                    <a:pt x="10" y="0"/>
                  </a:moveTo>
                  <a:lnTo>
                    <a:pt x="0" y="10"/>
                  </a:lnTo>
                  <a:lnTo>
                    <a:pt x="236" y="3731"/>
                  </a:lnTo>
                  <a:lnTo>
                    <a:pt x="255" y="3731"/>
                  </a:lnTo>
                  <a:lnTo>
                    <a:pt x="19" y="10"/>
                  </a:lnTo>
                  <a:lnTo>
                    <a:pt x="10" y="21"/>
                  </a:lnTo>
                  <a:lnTo>
                    <a:pt x="19" y="10"/>
                  </a:lnTo>
                  <a:lnTo>
                    <a:pt x="16" y="3"/>
                  </a:lnTo>
                  <a:lnTo>
                    <a:pt x="10" y="0"/>
                  </a:lnTo>
                  <a:lnTo>
                    <a:pt x="3" y="3"/>
                  </a:lnTo>
                  <a:lnTo>
                    <a:pt x="0" y="1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84" name="Freeform 10"/>
            <p:cNvSpPr/>
            <p:nvPr/>
          </p:nvSpPr>
          <p:spPr>
            <a:xfrm>
              <a:off x="4779720" y="408960"/>
              <a:ext cx="3787920" cy="50760"/>
            </a:xfrm>
            <a:custGeom>
              <a:avLst/>
              <a:gdLst>
                <a:gd name="textAreaLeft" fmla="*/ 0 w 3787920"/>
                <a:gd name="textAreaRight" fmla="*/ 3788280 w 3787920"/>
                <a:gd name="textAreaTop" fmla="*/ 0 h 50760"/>
                <a:gd name="textAreaBottom" fmla="*/ 51120 h 50760"/>
                <a:gd name="GluePoint1X" fmla="*/ 2408 w 2408"/>
                <a:gd name="GluePoint1Y" fmla="*/ 26 h 36"/>
                <a:gd name="GluePoint2X" fmla="*/ 2408 w 2408"/>
                <a:gd name="GluePoint2Y" fmla="*/ 16 h 36"/>
                <a:gd name="GluePoint3X" fmla="*/ 0 w 2408"/>
                <a:gd name="GluePoint3Y" fmla="*/ 0 h 36"/>
                <a:gd name="GluePoint4X" fmla="*/ 0 w 2408"/>
                <a:gd name="GluePoint4Y" fmla="*/ 21 h 36"/>
                <a:gd name="GluePoint5X" fmla="*/ 2408 w 2408"/>
                <a:gd name="GluePoint5Y" fmla="*/ 36 h 36"/>
                <a:gd name="GluePoint6X" fmla="*/ 2408 w 2408"/>
                <a:gd name="GluePoint6Y" fmla="*/ 26 h 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408" h="36">
                  <a:moveTo>
                    <a:pt x="2408" y="26"/>
                  </a:moveTo>
                  <a:lnTo>
                    <a:pt x="2408" y="16"/>
                  </a:lnTo>
                  <a:lnTo>
                    <a:pt x="0" y="0"/>
                  </a:lnTo>
                  <a:lnTo>
                    <a:pt x="0" y="21"/>
                  </a:lnTo>
                  <a:lnTo>
                    <a:pt x="2408" y="36"/>
                  </a:lnTo>
                  <a:lnTo>
                    <a:pt x="2408" y="2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320" rIns="90000" bIns="432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85" name="Freeform 11"/>
            <p:cNvSpPr/>
            <p:nvPr/>
          </p:nvSpPr>
          <p:spPr>
            <a:xfrm>
              <a:off x="8568000" y="431640"/>
              <a:ext cx="14040" cy="28080"/>
            </a:xfrm>
            <a:custGeom>
              <a:avLst/>
              <a:gdLst>
                <a:gd name="textAreaLeft" fmla="*/ 0 w 14040"/>
                <a:gd name="textAreaRight" fmla="*/ 14400 w 14040"/>
                <a:gd name="textAreaTop" fmla="*/ 0 h 28080"/>
                <a:gd name="textAreaBottom" fmla="*/ 28440 h 28080"/>
                <a:gd name="GluePoint1X" fmla="*/ 0 w 9"/>
                <a:gd name="GluePoint1Y" fmla="*/ 20 h 20"/>
                <a:gd name="GluePoint2X" fmla="*/ 6 w 9"/>
                <a:gd name="GluePoint2Y" fmla="*/ 18 h 20"/>
                <a:gd name="GluePoint3X" fmla="*/ 9 w 9"/>
                <a:gd name="GluePoint3Y" fmla="*/ 10 h 20"/>
                <a:gd name="GluePoint4X" fmla="*/ 6 w 9"/>
                <a:gd name="GluePoint4Y" fmla="*/ 2 h 20"/>
                <a:gd name="GluePoint5X" fmla="*/ 0 w 9"/>
                <a:gd name="GluePoint5Y" fmla="*/ 0 h 20"/>
                <a:gd name="GluePoint6X" fmla="*/ 0 w 9"/>
                <a:gd name="GluePoint6Y" fmla="*/ 20 h 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9" h="20">
                  <a:moveTo>
                    <a:pt x="0" y="20"/>
                  </a:moveTo>
                  <a:lnTo>
                    <a:pt x="6" y="18"/>
                  </a:lnTo>
                  <a:lnTo>
                    <a:pt x="9" y="10"/>
                  </a:lnTo>
                  <a:lnTo>
                    <a:pt x="6" y="2"/>
                  </a:lnTo>
                  <a:lnTo>
                    <a:pt x="0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18360" rIns="90000" bIns="-1836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86" name="Freeform 12"/>
            <p:cNvSpPr/>
            <p:nvPr/>
          </p:nvSpPr>
          <p:spPr>
            <a:xfrm>
              <a:off x="4699440" y="364680"/>
              <a:ext cx="21960" cy="21240"/>
            </a:xfrm>
            <a:custGeom>
              <a:avLst/>
              <a:gdLst>
                <a:gd name="textAreaLeft" fmla="*/ 0 w 21960"/>
                <a:gd name="textAreaRight" fmla="*/ 22320 w 21960"/>
                <a:gd name="textAreaTop" fmla="*/ 0 h 21240"/>
                <a:gd name="textAreaBottom" fmla="*/ 21600 h 21240"/>
                <a:gd name="GluePoint1X" fmla="*/ 5 w 14"/>
                <a:gd name="GluePoint1Y" fmla="*/ 0 h 15"/>
                <a:gd name="GluePoint2X" fmla="*/ 0 w 14"/>
                <a:gd name="GluePoint2Y" fmla="*/ 5 h 15"/>
                <a:gd name="GluePoint3X" fmla="*/ 3 w 14"/>
                <a:gd name="GluePoint3Y" fmla="*/ 10 h 15"/>
                <a:gd name="GluePoint4X" fmla="*/ 7 w 14"/>
                <a:gd name="GluePoint4Y" fmla="*/ 15 h 15"/>
                <a:gd name="GluePoint5X" fmla="*/ 14 w 14"/>
                <a:gd name="GluePoint5Y" fmla="*/ 15 h 15"/>
                <a:gd name="GluePoint6X" fmla="*/ 5 w 14"/>
                <a:gd name="GluePoint6Y" fmla="*/ 0 h 1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4" h="15">
                  <a:moveTo>
                    <a:pt x="5" y="0"/>
                  </a:moveTo>
                  <a:lnTo>
                    <a:pt x="0" y="5"/>
                  </a:lnTo>
                  <a:lnTo>
                    <a:pt x="3" y="10"/>
                  </a:lnTo>
                  <a:lnTo>
                    <a:pt x="7" y="15"/>
                  </a:lnTo>
                  <a:lnTo>
                    <a:pt x="14" y="1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5200" rIns="90000" bIns="-252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87" name="Freeform 13"/>
            <p:cNvSpPr/>
            <p:nvPr/>
          </p:nvSpPr>
          <p:spPr>
            <a:xfrm>
              <a:off x="4707360" y="309600"/>
              <a:ext cx="179280" cy="76320"/>
            </a:xfrm>
            <a:custGeom>
              <a:avLst/>
              <a:gdLst>
                <a:gd name="textAreaLeft" fmla="*/ 0 w 179280"/>
                <a:gd name="textAreaRight" fmla="*/ 179640 w 179280"/>
                <a:gd name="textAreaTop" fmla="*/ 0 h 76320"/>
                <a:gd name="textAreaBottom" fmla="*/ 76680 h 76320"/>
                <a:gd name="GluePoint1X" fmla="*/ 114 w 114"/>
                <a:gd name="GluePoint1Y" fmla="*/ 0 h 54"/>
                <a:gd name="GluePoint2X" fmla="*/ 114 w 114"/>
                <a:gd name="GluePoint2Y" fmla="*/ 0 h 54"/>
                <a:gd name="GluePoint3X" fmla="*/ 101 w 114"/>
                <a:gd name="GluePoint3Y" fmla="*/ 0 h 54"/>
                <a:gd name="GluePoint4X" fmla="*/ 89 w 114"/>
                <a:gd name="GluePoint4Y" fmla="*/ 0 h 54"/>
                <a:gd name="GluePoint5X" fmla="*/ 78 w 114"/>
                <a:gd name="GluePoint5Y" fmla="*/ 3 h 54"/>
                <a:gd name="GluePoint6X" fmla="*/ 64 w 114"/>
                <a:gd name="GluePoint6Y" fmla="*/ 5 h 54"/>
                <a:gd name="GluePoint7X" fmla="*/ 48 w 114"/>
                <a:gd name="GluePoint7Y" fmla="*/ 8 h 54"/>
                <a:gd name="GluePoint8X" fmla="*/ 34 w 114"/>
                <a:gd name="GluePoint8Y" fmla="*/ 15 h 54"/>
                <a:gd name="GluePoint9X" fmla="*/ 16 w 114"/>
                <a:gd name="GluePoint9Y" fmla="*/ 26 h 54"/>
                <a:gd name="GluePoint10X" fmla="*/ 0 w 114"/>
                <a:gd name="GluePoint10Y" fmla="*/ 39 h 54"/>
                <a:gd name="GluePoint11X" fmla="*/ 9 w 114"/>
                <a:gd name="GluePoint11Y" fmla="*/ 54 h 54"/>
                <a:gd name="GluePoint12X" fmla="*/ 25 w 114"/>
                <a:gd name="GluePoint12Y" fmla="*/ 41 h 54"/>
                <a:gd name="GluePoint13X" fmla="*/ 39 w 114"/>
                <a:gd name="GluePoint13Y" fmla="*/ 36 h 54"/>
                <a:gd name="GluePoint14X" fmla="*/ 52 w 114"/>
                <a:gd name="GluePoint14Y" fmla="*/ 28 h 54"/>
                <a:gd name="GluePoint15X" fmla="*/ 64 w 114"/>
                <a:gd name="GluePoint15Y" fmla="*/ 26 h 54"/>
                <a:gd name="GluePoint16X" fmla="*/ 78 w 114"/>
                <a:gd name="GluePoint16Y" fmla="*/ 23 h 54"/>
                <a:gd name="GluePoint17X" fmla="*/ 89 w 114"/>
                <a:gd name="GluePoint17Y" fmla="*/ 21 h 54"/>
                <a:gd name="GluePoint18X" fmla="*/ 101 w 114"/>
                <a:gd name="GluePoint18Y" fmla="*/ 21 h 54"/>
                <a:gd name="GluePoint19X" fmla="*/ 114 w 114"/>
                <a:gd name="GluePoint19Y" fmla="*/ 21 h 54"/>
                <a:gd name="GluePoint20X" fmla="*/ 114 w 114"/>
                <a:gd name="GluePoint20Y" fmla="*/ 21 h 54"/>
                <a:gd name="GluePoint21X" fmla="*/ 114 w 114"/>
                <a:gd name="GluePoint21Y" fmla="*/ 0 h 5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14" h="54">
                  <a:moveTo>
                    <a:pt x="114" y="0"/>
                  </a:moveTo>
                  <a:lnTo>
                    <a:pt x="114" y="0"/>
                  </a:lnTo>
                  <a:lnTo>
                    <a:pt x="101" y="0"/>
                  </a:lnTo>
                  <a:lnTo>
                    <a:pt x="89" y="0"/>
                  </a:lnTo>
                  <a:lnTo>
                    <a:pt x="78" y="3"/>
                  </a:lnTo>
                  <a:lnTo>
                    <a:pt x="64" y="5"/>
                  </a:lnTo>
                  <a:lnTo>
                    <a:pt x="48" y="8"/>
                  </a:lnTo>
                  <a:lnTo>
                    <a:pt x="34" y="15"/>
                  </a:lnTo>
                  <a:lnTo>
                    <a:pt x="16" y="26"/>
                  </a:lnTo>
                  <a:lnTo>
                    <a:pt x="0" y="39"/>
                  </a:lnTo>
                  <a:lnTo>
                    <a:pt x="9" y="54"/>
                  </a:lnTo>
                  <a:lnTo>
                    <a:pt x="25" y="41"/>
                  </a:lnTo>
                  <a:lnTo>
                    <a:pt x="39" y="36"/>
                  </a:lnTo>
                  <a:lnTo>
                    <a:pt x="52" y="28"/>
                  </a:lnTo>
                  <a:lnTo>
                    <a:pt x="64" y="26"/>
                  </a:lnTo>
                  <a:lnTo>
                    <a:pt x="78" y="23"/>
                  </a:lnTo>
                  <a:lnTo>
                    <a:pt x="89" y="21"/>
                  </a:lnTo>
                  <a:lnTo>
                    <a:pt x="101" y="21"/>
                  </a:lnTo>
                  <a:lnTo>
                    <a:pt x="114" y="21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29880" rIns="90000" bIns="2988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88" name="Line 14"/>
            <p:cNvSpPr/>
            <p:nvPr/>
          </p:nvSpPr>
          <p:spPr>
            <a:xfrm flipH="1" flipV="1">
              <a:off x="4713840" y="376200"/>
              <a:ext cx="3879360" cy="28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3920" rIns="90000" bIns="-4392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89" name="Rectangle 15"/>
            <p:cNvSpPr/>
            <p:nvPr/>
          </p:nvSpPr>
          <p:spPr>
            <a:xfrm>
              <a:off x="4704120" y="401760"/>
              <a:ext cx="3895560" cy="562536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90" name="Rectangle 16"/>
            <p:cNvSpPr/>
            <p:nvPr/>
          </p:nvSpPr>
          <p:spPr>
            <a:xfrm>
              <a:off x="4704120" y="401760"/>
              <a:ext cx="3895560" cy="5625360"/>
            </a:xfrm>
            <a:prstGeom prst="rect">
              <a:avLst/>
            </a:pr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91" name="Rectangle 17"/>
            <p:cNvSpPr/>
            <p:nvPr/>
          </p:nvSpPr>
          <p:spPr>
            <a:xfrm>
              <a:off x="4638240" y="413280"/>
              <a:ext cx="3936240" cy="56653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92" name="Rectangle 18"/>
            <p:cNvSpPr/>
            <p:nvPr/>
          </p:nvSpPr>
          <p:spPr>
            <a:xfrm>
              <a:off x="4638240" y="413280"/>
              <a:ext cx="3936240" cy="5665320"/>
            </a:xfrm>
            <a:prstGeom prst="rect">
              <a:avLst/>
            </a:pr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93" name="Rectangle 19"/>
            <p:cNvSpPr/>
            <p:nvPr/>
          </p:nvSpPr>
          <p:spPr>
            <a:xfrm>
              <a:off x="4610160" y="457200"/>
              <a:ext cx="3925080" cy="57020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94" name="Rectangle 20"/>
            <p:cNvSpPr/>
            <p:nvPr/>
          </p:nvSpPr>
          <p:spPr>
            <a:xfrm>
              <a:off x="4610160" y="457200"/>
              <a:ext cx="3925080" cy="5702040"/>
            </a:xfrm>
            <a:prstGeom prst="rect">
              <a:avLst/>
            </a:pr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95" name="Freeform 21"/>
            <p:cNvSpPr/>
            <p:nvPr/>
          </p:nvSpPr>
          <p:spPr>
            <a:xfrm>
              <a:off x="8236080" y="688320"/>
              <a:ext cx="195120" cy="158760"/>
            </a:xfrm>
            <a:custGeom>
              <a:avLst/>
              <a:gdLst>
                <a:gd name="textAreaLeft" fmla="*/ 0 w 195120"/>
                <a:gd name="textAreaRight" fmla="*/ 195480 w 19512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87 w 124"/>
                <a:gd name="GluePoint2Y" fmla="*/ 107 h 112"/>
                <a:gd name="GluePoint3X" fmla="*/ 105 w 124"/>
                <a:gd name="GluePoint3Y" fmla="*/ 94 h 112"/>
                <a:gd name="GluePoint4X" fmla="*/ 119 w 124"/>
                <a:gd name="GluePoint4Y" fmla="*/ 76 h 112"/>
                <a:gd name="GluePoint5X" fmla="*/ 124 w 124"/>
                <a:gd name="GluePoint5Y" fmla="*/ 55 h 112"/>
                <a:gd name="GluePoint6X" fmla="*/ 119 w 124"/>
                <a:gd name="GluePoint6Y" fmla="*/ 34 h 112"/>
                <a:gd name="GluePoint7X" fmla="*/ 105 w 124"/>
                <a:gd name="GluePoint7Y" fmla="*/ 16 h 112"/>
                <a:gd name="GluePoint8X" fmla="*/ 87 w 124"/>
                <a:gd name="GluePoint8Y" fmla="*/ 6 h 112"/>
                <a:gd name="GluePoint9X" fmla="*/ 62 w 124"/>
                <a:gd name="GluePoint9Y" fmla="*/ 0 h 112"/>
                <a:gd name="GluePoint10X" fmla="*/ 37 w 124"/>
                <a:gd name="GluePoint10Y" fmla="*/ 6 h 112"/>
                <a:gd name="GluePoint11X" fmla="*/ 18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5 h 112"/>
                <a:gd name="GluePoint14X" fmla="*/ 5 w 124"/>
                <a:gd name="GluePoint14Y" fmla="*/ 76 h 112"/>
                <a:gd name="GluePoint15X" fmla="*/ 18 w 124"/>
                <a:gd name="GluePoint15Y" fmla="*/ 94 h 112"/>
                <a:gd name="GluePoint16X" fmla="*/ 37 w 124"/>
                <a:gd name="GluePoint16Y" fmla="*/ 107 h 112"/>
                <a:gd name="GluePoint17X" fmla="*/ 62 w 124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96" name="Freeform 22"/>
            <p:cNvSpPr/>
            <p:nvPr/>
          </p:nvSpPr>
          <p:spPr>
            <a:xfrm>
              <a:off x="8236080" y="688320"/>
              <a:ext cx="195120" cy="158760"/>
            </a:xfrm>
            <a:custGeom>
              <a:avLst/>
              <a:gdLst>
                <a:gd name="textAreaLeft" fmla="*/ 0 w 195120"/>
                <a:gd name="textAreaRight" fmla="*/ 195480 w 19512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62 w 124"/>
                <a:gd name="GluePoint2Y" fmla="*/ 112 h 112"/>
                <a:gd name="GluePoint3X" fmla="*/ 87 w 124"/>
                <a:gd name="GluePoint3Y" fmla="*/ 107 h 112"/>
                <a:gd name="GluePoint4X" fmla="*/ 105 w 124"/>
                <a:gd name="GluePoint4Y" fmla="*/ 94 h 112"/>
                <a:gd name="GluePoint5X" fmla="*/ 119 w 124"/>
                <a:gd name="GluePoint5Y" fmla="*/ 76 h 112"/>
                <a:gd name="GluePoint6X" fmla="*/ 124 w 124"/>
                <a:gd name="GluePoint6Y" fmla="*/ 55 h 112"/>
                <a:gd name="GluePoint7X" fmla="*/ 124 w 124"/>
                <a:gd name="GluePoint7Y" fmla="*/ 55 h 112"/>
                <a:gd name="GluePoint8X" fmla="*/ 119 w 124"/>
                <a:gd name="GluePoint8Y" fmla="*/ 34 h 112"/>
                <a:gd name="GluePoint9X" fmla="*/ 105 w 124"/>
                <a:gd name="GluePoint9Y" fmla="*/ 16 h 112"/>
                <a:gd name="GluePoint10X" fmla="*/ 87 w 124"/>
                <a:gd name="GluePoint10Y" fmla="*/ 6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6 h 112"/>
                <a:gd name="GluePoint14X" fmla="*/ 18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5 h 112"/>
                <a:gd name="GluePoint17X" fmla="*/ 0 w 124"/>
                <a:gd name="GluePoint17Y" fmla="*/ 55 h 112"/>
                <a:gd name="GluePoint18X" fmla="*/ 5 w 124"/>
                <a:gd name="GluePoint18Y" fmla="*/ 76 h 112"/>
                <a:gd name="GluePoint19X" fmla="*/ 18 w 124"/>
                <a:gd name="GluePoint19Y" fmla="*/ 94 h 112"/>
                <a:gd name="GluePoint20X" fmla="*/ 37 w 124"/>
                <a:gd name="GluePoint20Y" fmla="*/ 107 h 112"/>
                <a:gd name="GluePoint21X" fmla="*/ 62 w 124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97" name="Freeform 23"/>
            <p:cNvSpPr/>
            <p:nvPr/>
          </p:nvSpPr>
          <p:spPr>
            <a:xfrm>
              <a:off x="7861680" y="674280"/>
              <a:ext cx="190440" cy="16164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61640"/>
                <a:gd name="textAreaBottom" fmla="*/ 162000 h 161640"/>
                <a:gd name="GluePoint1X" fmla="*/ 59 w 121"/>
                <a:gd name="GluePoint1Y" fmla="*/ 114 h 114"/>
                <a:gd name="GluePoint2X" fmla="*/ 85 w 121"/>
                <a:gd name="GluePoint2Y" fmla="*/ 109 h 114"/>
                <a:gd name="GluePoint3X" fmla="*/ 103 w 121"/>
                <a:gd name="GluePoint3Y" fmla="*/ 96 h 114"/>
                <a:gd name="GluePoint4X" fmla="*/ 117 w 121"/>
                <a:gd name="GluePoint4Y" fmla="*/ 78 h 114"/>
                <a:gd name="GluePoint5X" fmla="*/ 121 w 121"/>
                <a:gd name="GluePoint5Y" fmla="*/ 57 h 114"/>
                <a:gd name="GluePoint6X" fmla="*/ 117 w 121"/>
                <a:gd name="GluePoint6Y" fmla="*/ 34 h 114"/>
                <a:gd name="GluePoint7X" fmla="*/ 103 w 121"/>
                <a:gd name="GluePoint7Y" fmla="*/ 16 h 114"/>
                <a:gd name="GluePoint8X" fmla="*/ 85 w 121"/>
                <a:gd name="GluePoint8Y" fmla="*/ 5 h 114"/>
                <a:gd name="GluePoint9X" fmla="*/ 59 w 121"/>
                <a:gd name="GluePoint9Y" fmla="*/ 0 h 114"/>
                <a:gd name="GluePoint10X" fmla="*/ 37 w 121"/>
                <a:gd name="GluePoint10Y" fmla="*/ 5 h 114"/>
                <a:gd name="GluePoint11X" fmla="*/ 18 w 121"/>
                <a:gd name="GluePoint11Y" fmla="*/ 16 h 114"/>
                <a:gd name="GluePoint12X" fmla="*/ 5 w 121"/>
                <a:gd name="GluePoint12Y" fmla="*/ 34 h 114"/>
                <a:gd name="GluePoint13X" fmla="*/ 0 w 121"/>
                <a:gd name="GluePoint13Y" fmla="*/ 57 h 114"/>
                <a:gd name="GluePoint14X" fmla="*/ 5 w 121"/>
                <a:gd name="GluePoint14Y" fmla="*/ 78 h 114"/>
                <a:gd name="GluePoint15X" fmla="*/ 18 w 121"/>
                <a:gd name="GluePoint15Y" fmla="*/ 96 h 114"/>
                <a:gd name="GluePoint16X" fmla="*/ 37 w 121"/>
                <a:gd name="GluePoint16Y" fmla="*/ 109 h 114"/>
                <a:gd name="GluePoint17X" fmla="*/ 59 w 121"/>
                <a:gd name="GluePoint17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4">
                  <a:moveTo>
                    <a:pt x="59" y="114"/>
                  </a:move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98" name="Freeform 24"/>
            <p:cNvSpPr/>
            <p:nvPr/>
          </p:nvSpPr>
          <p:spPr>
            <a:xfrm>
              <a:off x="7861680" y="674280"/>
              <a:ext cx="190440" cy="16164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61640"/>
                <a:gd name="textAreaBottom" fmla="*/ 162000 h 161640"/>
                <a:gd name="GluePoint1X" fmla="*/ 59 w 121"/>
                <a:gd name="GluePoint1Y" fmla="*/ 114 h 114"/>
                <a:gd name="GluePoint2X" fmla="*/ 59 w 121"/>
                <a:gd name="GluePoint2Y" fmla="*/ 114 h 114"/>
                <a:gd name="GluePoint3X" fmla="*/ 85 w 121"/>
                <a:gd name="GluePoint3Y" fmla="*/ 109 h 114"/>
                <a:gd name="GluePoint4X" fmla="*/ 103 w 121"/>
                <a:gd name="GluePoint4Y" fmla="*/ 96 h 114"/>
                <a:gd name="GluePoint5X" fmla="*/ 117 w 121"/>
                <a:gd name="GluePoint5Y" fmla="*/ 78 h 114"/>
                <a:gd name="GluePoint6X" fmla="*/ 121 w 121"/>
                <a:gd name="GluePoint6Y" fmla="*/ 57 h 114"/>
                <a:gd name="GluePoint7X" fmla="*/ 121 w 121"/>
                <a:gd name="GluePoint7Y" fmla="*/ 57 h 114"/>
                <a:gd name="GluePoint8X" fmla="*/ 117 w 121"/>
                <a:gd name="GluePoint8Y" fmla="*/ 34 h 114"/>
                <a:gd name="GluePoint9X" fmla="*/ 103 w 121"/>
                <a:gd name="GluePoint9Y" fmla="*/ 16 h 114"/>
                <a:gd name="GluePoint10X" fmla="*/ 85 w 121"/>
                <a:gd name="GluePoint10Y" fmla="*/ 5 h 114"/>
                <a:gd name="GluePoint11X" fmla="*/ 59 w 121"/>
                <a:gd name="GluePoint11Y" fmla="*/ 0 h 114"/>
                <a:gd name="GluePoint12X" fmla="*/ 59 w 121"/>
                <a:gd name="GluePoint12Y" fmla="*/ 0 h 114"/>
                <a:gd name="GluePoint13X" fmla="*/ 37 w 121"/>
                <a:gd name="GluePoint13Y" fmla="*/ 5 h 114"/>
                <a:gd name="GluePoint14X" fmla="*/ 18 w 121"/>
                <a:gd name="GluePoint14Y" fmla="*/ 16 h 114"/>
                <a:gd name="GluePoint15X" fmla="*/ 5 w 121"/>
                <a:gd name="GluePoint15Y" fmla="*/ 34 h 114"/>
                <a:gd name="GluePoint16X" fmla="*/ 0 w 121"/>
                <a:gd name="GluePoint16Y" fmla="*/ 57 h 114"/>
                <a:gd name="GluePoint17X" fmla="*/ 0 w 121"/>
                <a:gd name="GluePoint17Y" fmla="*/ 57 h 114"/>
                <a:gd name="GluePoint18X" fmla="*/ 5 w 121"/>
                <a:gd name="GluePoint18Y" fmla="*/ 78 h 114"/>
                <a:gd name="GluePoint19X" fmla="*/ 18 w 121"/>
                <a:gd name="GluePoint19Y" fmla="*/ 96 h 114"/>
                <a:gd name="GluePoint20X" fmla="*/ 37 w 121"/>
                <a:gd name="GluePoint20Y" fmla="*/ 109 h 114"/>
                <a:gd name="GluePoint21X" fmla="*/ 59 w 121"/>
                <a:gd name="GluePoint21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4">
                  <a:moveTo>
                    <a:pt x="59" y="114"/>
                  </a:moveTo>
                  <a:lnTo>
                    <a:pt x="59" y="114"/>
                  </a:ln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699" name="Freeform 25"/>
            <p:cNvSpPr/>
            <p:nvPr/>
          </p:nvSpPr>
          <p:spPr>
            <a:xfrm>
              <a:off x="7185240" y="681480"/>
              <a:ext cx="190440" cy="15876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58760"/>
                <a:gd name="textAreaBottom" fmla="*/ 159120 h 158760"/>
                <a:gd name="GluePoint1X" fmla="*/ 59 w 121"/>
                <a:gd name="GluePoint1Y" fmla="*/ 112 h 112"/>
                <a:gd name="GluePoint2X" fmla="*/ 84 w 121"/>
                <a:gd name="GluePoint2Y" fmla="*/ 107 h 112"/>
                <a:gd name="GluePoint3X" fmla="*/ 103 w 121"/>
                <a:gd name="GluePoint3Y" fmla="*/ 96 h 112"/>
                <a:gd name="GluePoint4X" fmla="*/ 116 w 121"/>
                <a:gd name="GluePoint4Y" fmla="*/ 78 h 112"/>
                <a:gd name="GluePoint5X" fmla="*/ 121 w 121"/>
                <a:gd name="GluePoint5Y" fmla="*/ 57 h 112"/>
                <a:gd name="GluePoint6X" fmla="*/ 116 w 121"/>
                <a:gd name="GluePoint6Y" fmla="*/ 34 h 112"/>
                <a:gd name="GluePoint7X" fmla="*/ 103 w 121"/>
                <a:gd name="GluePoint7Y" fmla="*/ 16 h 112"/>
                <a:gd name="GluePoint8X" fmla="*/ 84 w 121"/>
                <a:gd name="GluePoint8Y" fmla="*/ 5 h 112"/>
                <a:gd name="GluePoint9X" fmla="*/ 59 w 121"/>
                <a:gd name="GluePoint9Y" fmla="*/ 0 h 112"/>
                <a:gd name="GluePoint10X" fmla="*/ 36 w 121"/>
                <a:gd name="GluePoint10Y" fmla="*/ 5 h 112"/>
                <a:gd name="GluePoint11X" fmla="*/ 18 w 121"/>
                <a:gd name="GluePoint11Y" fmla="*/ 16 h 112"/>
                <a:gd name="GluePoint12X" fmla="*/ 4 w 121"/>
                <a:gd name="GluePoint12Y" fmla="*/ 34 h 112"/>
                <a:gd name="GluePoint13X" fmla="*/ 0 w 121"/>
                <a:gd name="GluePoint13Y" fmla="*/ 57 h 112"/>
                <a:gd name="GluePoint14X" fmla="*/ 4 w 121"/>
                <a:gd name="GluePoint14Y" fmla="*/ 78 h 112"/>
                <a:gd name="GluePoint15X" fmla="*/ 18 w 121"/>
                <a:gd name="GluePoint15Y" fmla="*/ 96 h 112"/>
                <a:gd name="GluePoint16X" fmla="*/ 36 w 121"/>
                <a:gd name="GluePoint16Y" fmla="*/ 107 h 112"/>
                <a:gd name="GluePoint17X" fmla="*/ 59 w 121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2">
                  <a:moveTo>
                    <a:pt x="59" y="112"/>
                  </a:move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00" name="Freeform 26"/>
            <p:cNvSpPr/>
            <p:nvPr/>
          </p:nvSpPr>
          <p:spPr>
            <a:xfrm>
              <a:off x="7185240" y="681480"/>
              <a:ext cx="190440" cy="15876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58760"/>
                <a:gd name="textAreaBottom" fmla="*/ 159120 h 158760"/>
                <a:gd name="GluePoint1X" fmla="*/ 59 w 121"/>
                <a:gd name="GluePoint1Y" fmla="*/ 112 h 112"/>
                <a:gd name="GluePoint2X" fmla="*/ 59 w 121"/>
                <a:gd name="GluePoint2Y" fmla="*/ 112 h 112"/>
                <a:gd name="GluePoint3X" fmla="*/ 84 w 121"/>
                <a:gd name="GluePoint3Y" fmla="*/ 107 h 112"/>
                <a:gd name="GluePoint4X" fmla="*/ 103 w 121"/>
                <a:gd name="GluePoint4Y" fmla="*/ 96 h 112"/>
                <a:gd name="GluePoint5X" fmla="*/ 116 w 121"/>
                <a:gd name="GluePoint5Y" fmla="*/ 78 h 112"/>
                <a:gd name="GluePoint6X" fmla="*/ 121 w 121"/>
                <a:gd name="GluePoint6Y" fmla="*/ 57 h 112"/>
                <a:gd name="GluePoint7X" fmla="*/ 121 w 121"/>
                <a:gd name="GluePoint7Y" fmla="*/ 57 h 112"/>
                <a:gd name="GluePoint8X" fmla="*/ 116 w 121"/>
                <a:gd name="GluePoint8Y" fmla="*/ 34 h 112"/>
                <a:gd name="GluePoint9X" fmla="*/ 103 w 121"/>
                <a:gd name="GluePoint9Y" fmla="*/ 16 h 112"/>
                <a:gd name="GluePoint10X" fmla="*/ 84 w 121"/>
                <a:gd name="GluePoint10Y" fmla="*/ 5 h 112"/>
                <a:gd name="GluePoint11X" fmla="*/ 59 w 121"/>
                <a:gd name="GluePoint11Y" fmla="*/ 0 h 112"/>
                <a:gd name="GluePoint12X" fmla="*/ 59 w 121"/>
                <a:gd name="GluePoint12Y" fmla="*/ 0 h 112"/>
                <a:gd name="GluePoint13X" fmla="*/ 36 w 121"/>
                <a:gd name="GluePoint13Y" fmla="*/ 5 h 112"/>
                <a:gd name="GluePoint14X" fmla="*/ 18 w 121"/>
                <a:gd name="GluePoint14Y" fmla="*/ 16 h 112"/>
                <a:gd name="GluePoint15X" fmla="*/ 4 w 121"/>
                <a:gd name="GluePoint15Y" fmla="*/ 34 h 112"/>
                <a:gd name="GluePoint16X" fmla="*/ 0 w 121"/>
                <a:gd name="GluePoint16Y" fmla="*/ 57 h 112"/>
                <a:gd name="GluePoint17X" fmla="*/ 0 w 121"/>
                <a:gd name="GluePoint17Y" fmla="*/ 57 h 112"/>
                <a:gd name="GluePoint18X" fmla="*/ 4 w 121"/>
                <a:gd name="GluePoint18Y" fmla="*/ 78 h 112"/>
                <a:gd name="GluePoint19X" fmla="*/ 18 w 121"/>
                <a:gd name="GluePoint19Y" fmla="*/ 96 h 112"/>
                <a:gd name="GluePoint20X" fmla="*/ 36 w 121"/>
                <a:gd name="GluePoint20Y" fmla="*/ 107 h 112"/>
                <a:gd name="GluePoint21X" fmla="*/ 59 w 121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2">
                  <a:moveTo>
                    <a:pt x="59" y="112"/>
                  </a:moveTo>
                  <a:lnTo>
                    <a:pt x="59" y="112"/>
                  </a:ln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01" name="Freeform 27"/>
            <p:cNvSpPr/>
            <p:nvPr/>
          </p:nvSpPr>
          <p:spPr>
            <a:xfrm>
              <a:off x="6861240" y="697320"/>
              <a:ext cx="190080" cy="157320"/>
            </a:xfrm>
            <a:custGeom>
              <a:avLst/>
              <a:gdLst>
                <a:gd name="textAreaLeft" fmla="*/ 0 w 190080"/>
                <a:gd name="textAreaRight" fmla="*/ 190440 w 190080"/>
                <a:gd name="textAreaTop" fmla="*/ 0 h 157320"/>
                <a:gd name="textAreaBottom" fmla="*/ 157680 h 157320"/>
                <a:gd name="GluePoint1X" fmla="*/ 59 w 121"/>
                <a:gd name="GluePoint1Y" fmla="*/ 111 h 111"/>
                <a:gd name="GluePoint2X" fmla="*/ 84 w 121"/>
                <a:gd name="GluePoint2Y" fmla="*/ 106 h 111"/>
                <a:gd name="GluePoint3X" fmla="*/ 103 w 121"/>
                <a:gd name="GluePoint3Y" fmla="*/ 93 h 111"/>
                <a:gd name="GluePoint4X" fmla="*/ 116 w 121"/>
                <a:gd name="GluePoint4Y" fmla="*/ 75 h 111"/>
                <a:gd name="GluePoint5X" fmla="*/ 121 w 121"/>
                <a:gd name="GluePoint5Y" fmla="*/ 54 h 111"/>
                <a:gd name="GluePoint6X" fmla="*/ 116 w 121"/>
                <a:gd name="GluePoint6Y" fmla="*/ 33 h 111"/>
                <a:gd name="GluePoint7X" fmla="*/ 103 w 121"/>
                <a:gd name="GluePoint7Y" fmla="*/ 15 h 111"/>
                <a:gd name="GluePoint8X" fmla="*/ 84 w 121"/>
                <a:gd name="GluePoint8Y" fmla="*/ 5 h 111"/>
                <a:gd name="GluePoint9X" fmla="*/ 59 w 121"/>
                <a:gd name="GluePoint9Y" fmla="*/ 0 h 111"/>
                <a:gd name="GluePoint10X" fmla="*/ 36 w 121"/>
                <a:gd name="GluePoint10Y" fmla="*/ 5 h 111"/>
                <a:gd name="GluePoint11X" fmla="*/ 18 w 121"/>
                <a:gd name="GluePoint11Y" fmla="*/ 15 h 111"/>
                <a:gd name="GluePoint12X" fmla="*/ 4 w 121"/>
                <a:gd name="GluePoint12Y" fmla="*/ 33 h 111"/>
                <a:gd name="GluePoint13X" fmla="*/ 0 w 121"/>
                <a:gd name="GluePoint13Y" fmla="*/ 54 h 111"/>
                <a:gd name="GluePoint14X" fmla="*/ 4 w 121"/>
                <a:gd name="GluePoint14Y" fmla="*/ 75 h 111"/>
                <a:gd name="GluePoint15X" fmla="*/ 18 w 121"/>
                <a:gd name="GluePoint15Y" fmla="*/ 93 h 111"/>
                <a:gd name="GluePoint16X" fmla="*/ 36 w 121"/>
                <a:gd name="GluePoint16Y" fmla="*/ 106 h 111"/>
                <a:gd name="GluePoint17X" fmla="*/ 59 w 121"/>
                <a:gd name="GluePoint17Y" fmla="*/ 111 h 11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1">
                  <a:moveTo>
                    <a:pt x="59" y="111"/>
                  </a:move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02" name="Freeform 28"/>
            <p:cNvSpPr/>
            <p:nvPr/>
          </p:nvSpPr>
          <p:spPr>
            <a:xfrm>
              <a:off x="6861240" y="697320"/>
              <a:ext cx="190080" cy="157320"/>
            </a:xfrm>
            <a:custGeom>
              <a:avLst/>
              <a:gdLst>
                <a:gd name="textAreaLeft" fmla="*/ 0 w 190080"/>
                <a:gd name="textAreaRight" fmla="*/ 190440 w 190080"/>
                <a:gd name="textAreaTop" fmla="*/ 0 h 157320"/>
                <a:gd name="textAreaBottom" fmla="*/ 157680 h 157320"/>
                <a:gd name="GluePoint1X" fmla="*/ 59 w 121"/>
                <a:gd name="GluePoint1Y" fmla="*/ 111 h 111"/>
                <a:gd name="GluePoint2X" fmla="*/ 59 w 121"/>
                <a:gd name="GluePoint2Y" fmla="*/ 111 h 111"/>
                <a:gd name="GluePoint3X" fmla="*/ 84 w 121"/>
                <a:gd name="GluePoint3Y" fmla="*/ 106 h 111"/>
                <a:gd name="GluePoint4X" fmla="*/ 103 w 121"/>
                <a:gd name="GluePoint4Y" fmla="*/ 93 h 111"/>
                <a:gd name="GluePoint5X" fmla="*/ 116 w 121"/>
                <a:gd name="GluePoint5Y" fmla="*/ 75 h 111"/>
                <a:gd name="GluePoint6X" fmla="*/ 121 w 121"/>
                <a:gd name="GluePoint6Y" fmla="*/ 54 h 111"/>
                <a:gd name="GluePoint7X" fmla="*/ 121 w 121"/>
                <a:gd name="GluePoint7Y" fmla="*/ 54 h 111"/>
                <a:gd name="GluePoint8X" fmla="*/ 116 w 121"/>
                <a:gd name="GluePoint8Y" fmla="*/ 33 h 111"/>
                <a:gd name="GluePoint9X" fmla="*/ 103 w 121"/>
                <a:gd name="GluePoint9Y" fmla="*/ 15 h 111"/>
                <a:gd name="GluePoint10X" fmla="*/ 84 w 121"/>
                <a:gd name="GluePoint10Y" fmla="*/ 5 h 111"/>
                <a:gd name="GluePoint11X" fmla="*/ 59 w 121"/>
                <a:gd name="GluePoint11Y" fmla="*/ 0 h 111"/>
                <a:gd name="GluePoint12X" fmla="*/ 59 w 121"/>
                <a:gd name="GluePoint12Y" fmla="*/ 0 h 111"/>
                <a:gd name="GluePoint13X" fmla="*/ 36 w 121"/>
                <a:gd name="GluePoint13Y" fmla="*/ 5 h 111"/>
                <a:gd name="GluePoint14X" fmla="*/ 18 w 121"/>
                <a:gd name="GluePoint14Y" fmla="*/ 15 h 111"/>
                <a:gd name="GluePoint15X" fmla="*/ 4 w 121"/>
                <a:gd name="GluePoint15Y" fmla="*/ 33 h 111"/>
                <a:gd name="GluePoint16X" fmla="*/ 0 w 121"/>
                <a:gd name="GluePoint16Y" fmla="*/ 54 h 111"/>
                <a:gd name="GluePoint17X" fmla="*/ 0 w 121"/>
                <a:gd name="GluePoint17Y" fmla="*/ 54 h 111"/>
                <a:gd name="GluePoint18X" fmla="*/ 4 w 121"/>
                <a:gd name="GluePoint18Y" fmla="*/ 75 h 111"/>
                <a:gd name="GluePoint19X" fmla="*/ 18 w 121"/>
                <a:gd name="GluePoint19Y" fmla="*/ 93 h 111"/>
                <a:gd name="GluePoint20X" fmla="*/ 36 w 121"/>
                <a:gd name="GluePoint20Y" fmla="*/ 106 h 111"/>
                <a:gd name="GluePoint21X" fmla="*/ 59 w 121"/>
                <a:gd name="GluePoint21Y" fmla="*/ 111 h 11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1">
                  <a:moveTo>
                    <a:pt x="59" y="111"/>
                  </a:moveTo>
                  <a:lnTo>
                    <a:pt x="59" y="111"/>
                  </a:ln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03" name="Freeform 29"/>
            <p:cNvSpPr/>
            <p:nvPr/>
          </p:nvSpPr>
          <p:spPr>
            <a:xfrm>
              <a:off x="6481800" y="681480"/>
              <a:ext cx="195120" cy="158760"/>
            </a:xfrm>
            <a:custGeom>
              <a:avLst/>
              <a:gdLst>
                <a:gd name="textAreaLeft" fmla="*/ 0 w 195120"/>
                <a:gd name="textAreaRight" fmla="*/ 195480 w 19512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87 w 124"/>
                <a:gd name="GluePoint2Y" fmla="*/ 107 h 112"/>
                <a:gd name="GluePoint3X" fmla="*/ 106 w 124"/>
                <a:gd name="GluePoint3Y" fmla="*/ 96 h 112"/>
                <a:gd name="GluePoint4X" fmla="*/ 119 w 124"/>
                <a:gd name="GluePoint4Y" fmla="*/ 78 h 112"/>
                <a:gd name="GluePoint5X" fmla="*/ 124 w 124"/>
                <a:gd name="GluePoint5Y" fmla="*/ 57 h 112"/>
                <a:gd name="GluePoint6X" fmla="*/ 119 w 124"/>
                <a:gd name="GluePoint6Y" fmla="*/ 34 h 112"/>
                <a:gd name="GluePoint7X" fmla="*/ 106 w 124"/>
                <a:gd name="GluePoint7Y" fmla="*/ 16 h 112"/>
                <a:gd name="GluePoint8X" fmla="*/ 87 w 124"/>
                <a:gd name="GluePoint8Y" fmla="*/ 5 h 112"/>
                <a:gd name="GluePoint9X" fmla="*/ 62 w 124"/>
                <a:gd name="GluePoint9Y" fmla="*/ 0 h 112"/>
                <a:gd name="GluePoint10X" fmla="*/ 37 w 124"/>
                <a:gd name="GluePoint10Y" fmla="*/ 5 h 112"/>
                <a:gd name="GluePoint11X" fmla="*/ 19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7 h 112"/>
                <a:gd name="GluePoint14X" fmla="*/ 5 w 124"/>
                <a:gd name="GluePoint14Y" fmla="*/ 78 h 112"/>
                <a:gd name="GluePoint15X" fmla="*/ 19 w 124"/>
                <a:gd name="GluePoint15Y" fmla="*/ 96 h 112"/>
                <a:gd name="GluePoint16X" fmla="*/ 37 w 124"/>
                <a:gd name="GluePoint16Y" fmla="*/ 107 h 112"/>
                <a:gd name="GluePoint17X" fmla="*/ 62 w 124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04" name="Freeform 30"/>
            <p:cNvSpPr/>
            <p:nvPr/>
          </p:nvSpPr>
          <p:spPr>
            <a:xfrm>
              <a:off x="6481800" y="681480"/>
              <a:ext cx="195120" cy="158760"/>
            </a:xfrm>
            <a:custGeom>
              <a:avLst/>
              <a:gdLst>
                <a:gd name="textAreaLeft" fmla="*/ 0 w 195120"/>
                <a:gd name="textAreaRight" fmla="*/ 195480 w 19512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62 w 124"/>
                <a:gd name="GluePoint2Y" fmla="*/ 112 h 112"/>
                <a:gd name="GluePoint3X" fmla="*/ 87 w 124"/>
                <a:gd name="GluePoint3Y" fmla="*/ 107 h 112"/>
                <a:gd name="GluePoint4X" fmla="*/ 106 w 124"/>
                <a:gd name="GluePoint4Y" fmla="*/ 96 h 112"/>
                <a:gd name="GluePoint5X" fmla="*/ 119 w 124"/>
                <a:gd name="GluePoint5Y" fmla="*/ 78 h 112"/>
                <a:gd name="GluePoint6X" fmla="*/ 124 w 124"/>
                <a:gd name="GluePoint6Y" fmla="*/ 57 h 112"/>
                <a:gd name="GluePoint7X" fmla="*/ 124 w 124"/>
                <a:gd name="GluePoint7Y" fmla="*/ 57 h 112"/>
                <a:gd name="GluePoint8X" fmla="*/ 119 w 124"/>
                <a:gd name="GluePoint8Y" fmla="*/ 34 h 112"/>
                <a:gd name="GluePoint9X" fmla="*/ 106 w 124"/>
                <a:gd name="GluePoint9Y" fmla="*/ 16 h 112"/>
                <a:gd name="GluePoint10X" fmla="*/ 87 w 124"/>
                <a:gd name="GluePoint10Y" fmla="*/ 5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5 h 112"/>
                <a:gd name="GluePoint14X" fmla="*/ 19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7 h 112"/>
                <a:gd name="GluePoint17X" fmla="*/ 0 w 124"/>
                <a:gd name="GluePoint17Y" fmla="*/ 57 h 112"/>
                <a:gd name="GluePoint18X" fmla="*/ 5 w 124"/>
                <a:gd name="GluePoint18Y" fmla="*/ 78 h 112"/>
                <a:gd name="GluePoint19X" fmla="*/ 19 w 124"/>
                <a:gd name="GluePoint19Y" fmla="*/ 96 h 112"/>
                <a:gd name="GluePoint20X" fmla="*/ 37 w 124"/>
                <a:gd name="GluePoint20Y" fmla="*/ 107 h 112"/>
                <a:gd name="GluePoint21X" fmla="*/ 62 w 124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05" name="Freeform 31"/>
            <p:cNvSpPr/>
            <p:nvPr/>
          </p:nvSpPr>
          <p:spPr>
            <a:xfrm>
              <a:off x="6140520" y="681480"/>
              <a:ext cx="190440" cy="15876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58760"/>
                <a:gd name="textAreaBottom" fmla="*/ 159120 h 158760"/>
                <a:gd name="GluePoint1X" fmla="*/ 62 w 121"/>
                <a:gd name="GluePoint1Y" fmla="*/ 112 h 112"/>
                <a:gd name="GluePoint2X" fmla="*/ 85 w 121"/>
                <a:gd name="GluePoint2Y" fmla="*/ 107 h 112"/>
                <a:gd name="GluePoint3X" fmla="*/ 103 w 121"/>
                <a:gd name="GluePoint3Y" fmla="*/ 96 h 112"/>
                <a:gd name="GluePoint4X" fmla="*/ 117 w 121"/>
                <a:gd name="GluePoint4Y" fmla="*/ 78 h 112"/>
                <a:gd name="GluePoint5X" fmla="*/ 121 w 121"/>
                <a:gd name="GluePoint5Y" fmla="*/ 57 h 112"/>
                <a:gd name="GluePoint6X" fmla="*/ 117 w 121"/>
                <a:gd name="GluePoint6Y" fmla="*/ 34 h 112"/>
                <a:gd name="GluePoint7X" fmla="*/ 103 w 121"/>
                <a:gd name="GluePoint7Y" fmla="*/ 16 h 112"/>
                <a:gd name="GluePoint8X" fmla="*/ 85 w 121"/>
                <a:gd name="GluePoint8Y" fmla="*/ 5 h 112"/>
                <a:gd name="GluePoint9X" fmla="*/ 62 w 121"/>
                <a:gd name="GluePoint9Y" fmla="*/ 0 h 112"/>
                <a:gd name="GluePoint10X" fmla="*/ 36 w 121"/>
                <a:gd name="GluePoint10Y" fmla="*/ 5 h 112"/>
                <a:gd name="GluePoint11X" fmla="*/ 18 w 121"/>
                <a:gd name="GluePoint11Y" fmla="*/ 16 h 112"/>
                <a:gd name="GluePoint12X" fmla="*/ 4 w 121"/>
                <a:gd name="GluePoint12Y" fmla="*/ 34 h 112"/>
                <a:gd name="GluePoint13X" fmla="*/ 0 w 121"/>
                <a:gd name="GluePoint13Y" fmla="*/ 57 h 112"/>
                <a:gd name="GluePoint14X" fmla="*/ 4 w 121"/>
                <a:gd name="GluePoint14Y" fmla="*/ 78 h 112"/>
                <a:gd name="GluePoint15X" fmla="*/ 18 w 121"/>
                <a:gd name="GluePoint15Y" fmla="*/ 96 h 112"/>
                <a:gd name="GluePoint16X" fmla="*/ 36 w 121"/>
                <a:gd name="GluePoint16Y" fmla="*/ 107 h 112"/>
                <a:gd name="GluePoint17X" fmla="*/ 62 w 121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2">
                  <a:moveTo>
                    <a:pt x="62" y="112"/>
                  </a:move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06" name="Freeform 32"/>
            <p:cNvSpPr/>
            <p:nvPr/>
          </p:nvSpPr>
          <p:spPr>
            <a:xfrm>
              <a:off x="6140520" y="681480"/>
              <a:ext cx="190440" cy="15876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58760"/>
                <a:gd name="textAreaBottom" fmla="*/ 159120 h 158760"/>
                <a:gd name="GluePoint1X" fmla="*/ 62 w 121"/>
                <a:gd name="GluePoint1Y" fmla="*/ 112 h 112"/>
                <a:gd name="GluePoint2X" fmla="*/ 62 w 121"/>
                <a:gd name="GluePoint2Y" fmla="*/ 112 h 112"/>
                <a:gd name="GluePoint3X" fmla="*/ 85 w 121"/>
                <a:gd name="GluePoint3Y" fmla="*/ 107 h 112"/>
                <a:gd name="GluePoint4X" fmla="*/ 103 w 121"/>
                <a:gd name="GluePoint4Y" fmla="*/ 96 h 112"/>
                <a:gd name="GluePoint5X" fmla="*/ 117 w 121"/>
                <a:gd name="GluePoint5Y" fmla="*/ 78 h 112"/>
                <a:gd name="GluePoint6X" fmla="*/ 121 w 121"/>
                <a:gd name="GluePoint6Y" fmla="*/ 57 h 112"/>
                <a:gd name="GluePoint7X" fmla="*/ 121 w 121"/>
                <a:gd name="GluePoint7Y" fmla="*/ 57 h 112"/>
                <a:gd name="GluePoint8X" fmla="*/ 117 w 121"/>
                <a:gd name="GluePoint8Y" fmla="*/ 34 h 112"/>
                <a:gd name="GluePoint9X" fmla="*/ 103 w 121"/>
                <a:gd name="GluePoint9Y" fmla="*/ 16 h 112"/>
                <a:gd name="GluePoint10X" fmla="*/ 85 w 121"/>
                <a:gd name="GluePoint10Y" fmla="*/ 5 h 112"/>
                <a:gd name="GluePoint11X" fmla="*/ 62 w 121"/>
                <a:gd name="GluePoint11Y" fmla="*/ 0 h 112"/>
                <a:gd name="GluePoint12X" fmla="*/ 62 w 121"/>
                <a:gd name="GluePoint12Y" fmla="*/ 0 h 112"/>
                <a:gd name="GluePoint13X" fmla="*/ 36 w 121"/>
                <a:gd name="GluePoint13Y" fmla="*/ 5 h 112"/>
                <a:gd name="GluePoint14X" fmla="*/ 18 w 121"/>
                <a:gd name="GluePoint14Y" fmla="*/ 16 h 112"/>
                <a:gd name="GluePoint15X" fmla="*/ 4 w 121"/>
                <a:gd name="GluePoint15Y" fmla="*/ 34 h 112"/>
                <a:gd name="GluePoint16X" fmla="*/ 0 w 121"/>
                <a:gd name="GluePoint16Y" fmla="*/ 57 h 112"/>
                <a:gd name="GluePoint17X" fmla="*/ 0 w 121"/>
                <a:gd name="GluePoint17Y" fmla="*/ 57 h 112"/>
                <a:gd name="GluePoint18X" fmla="*/ 4 w 121"/>
                <a:gd name="GluePoint18Y" fmla="*/ 78 h 112"/>
                <a:gd name="GluePoint19X" fmla="*/ 18 w 121"/>
                <a:gd name="GluePoint19Y" fmla="*/ 96 h 112"/>
                <a:gd name="GluePoint20X" fmla="*/ 36 w 121"/>
                <a:gd name="GluePoint20Y" fmla="*/ 107 h 112"/>
                <a:gd name="GluePoint21X" fmla="*/ 62 w 121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2">
                  <a:moveTo>
                    <a:pt x="62" y="112"/>
                  </a:moveTo>
                  <a:lnTo>
                    <a:pt x="62" y="112"/>
                  </a:ln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07" name="Freeform 33"/>
            <p:cNvSpPr/>
            <p:nvPr/>
          </p:nvSpPr>
          <p:spPr>
            <a:xfrm>
              <a:off x="5769360" y="681480"/>
              <a:ext cx="194760" cy="158760"/>
            </a:xfrm>
            <a:custGeom>
              <a:avLst/>
              <a:gdLst>
                <a:gd name="textAreaLeft" fmla="*/ 0 w 194760"/>
                <a:gd name="textAreaRight" fmla="*/ 195120 w 19476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87 w 124"/>
                <a:gd name="GluePoint2Y" fmla="*/ 107 h 112"/>
                <a:gd name="GluePoint3X" fmla="*/ 105 w 124"/>
                <a:gd name="GluePoint3Y" fmla="*/ 96 h 112"/>
                <a:gd name="GluePoint4X" fmla="*/ 119 w 124"/>
                <a:gd name="GluePoint4Y" fmla="*/ 78 h 112"/>
                <a:gd name="GluePoint5X" fmla="*/ 124 w 124"/>
                <a:gd name="GluePoint5Y" fmla="*/ 57 h 112"/>
                <a:gd name="GluePoint6X" fmla="*/ 119 w 124"/>
                <a:gd name="GluePoint6Y" fmla="*/ 34 h 112"/>
                <a:gd name="GluePoint7X" fmla="*/ 105 w 124"/>
                <a:gd name="GluePoint7Y" fmla="*/ 16 h 112"/>
                <a:gd name="GluePoint8X" fmla="*/ 87 w 124"/>
                <a:gd name="GluePoint8Y" fmla="*/ 5 h 112"/>
                <a:gd name="GluePoint9X" fmla="*/ 62 w 124"/>
                <a:gd name="GluePoint9Y" fmla="*/ 0 h 112"/>
                <a:gd name="GluePoint10X" fmla="*/ 37 w 124"/>
                <a:gd name="GluePoint10Y" fmla="*/ 5 h 112"/>
                <a:gd name="GluePoint11X" fmla="*/ 18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7 h 112"/>
                <a:gd name="GluePoint14X" fmla="*/ 5 w 124"/>
                <a:gd name="GluePoint14Y" fmla="*/ 78 h 112"/>
                <a:gd name="GluePoint15X" fmla="*/ 18 w 124"/>
                <a:gd name="GluePoint15Y" fmla="*/ 96 h 112"/>
                <a:gd name="GluePoint16X" fmla="*/ 37 w 124"/>
                <a:gd name="GluePoint16Y" fmla="*/ 107 h 112"/>
                <a:gd name="GluePoint17X" fmla="*/ 62 w 124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08" name="Freeform 34"/>
            <p:cNvSpPr/>
            <p:nvPr/>
          </p:nvSpPr>
          <p:spPr>
            <a:xfrm>
              <a:off x="5769360" y="681480"/>
              <a:ext cx="194760" cy="158760"/>
            </a:xfrm>
            <a:custGeom>
              <a:avLst/>
              <a:gdLst>
                <a:gd name="textAreaLeft" fmla="*/ 0 w 194760"/>
                <a:gd name="textAreaRight" fmla="*/ 195120 w 19476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62 w 124"/>
                <a:gd name="GluePoint2Y" fmla="*/ 112 h 112"/>
                <a:gd name="GluePoint3X" fmla="*/ 87 w 124"/>
                <a:gd name="GluePoint3Y" fmla="*/ 107 h 112"/>
                <a:gd name="GluePoint4X" fmla="*/ 105 w 124"/>
                <a:gd name="GluePoint4Y" fmla="*/ 96 h 112"/>
                <a:gd name="GluePoint5X" fmla="*/ 119 w 124"/>
                <a:gd name="GluePoint5Y" fmla="*/ 78 h 112"/>
                <a:gd name="GluePoint6X" fmla="*/ 124 w 124"/>
                <a:gd name="GluePoint6Y" fmla="*/ 57 h 112"/>
                <a:gd name="GluePoint7X" fmla="*/ 124 w 124"/>
                <a:gd name="GluePoint7Y" fmla="*/ 57 h 112"/>
                <a:gd name="GluePoint8X" fmla="*/ 119 w 124"/>
                <a:gd name="GluePoint8Y" fmla="*/ 34 h 112"/>
                <a:gd name="GluePoint9X" fmla="*/ 105 w 124"/>
                <a:gd name="GluePoint9Y" fmla="*/ 16 h 112"/>
                <a:gd name="GluePoint10X" fmla="*/ 87 w 124"/>
                <a:gd name="GluePoint10Y" fmla="*/ 5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5 h 112"/>
                <a:gd name="GluePoint14X" fmla="*/ 18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7 h 112"/>
                <a:gd name="GluePoint17X" fmla="*/ 0 w 124"/>
                <a:gd name="GluePoint17Y" fmla="*/ 57 h 112"/>
                <a:gd name="GluePoint18X" fmla="*/ 5 w 124"/>
                <a:gd name="GluePoint18Y" fmla="*/ 78 h 112"/>
                <a:gd name="GluePoint19X" fmla="*/ 18 w 124"/>
                <a:gd name="GluePoint19Y" fmla="*/ 96 h 112"/>
                <a:gd name="GluePoint20X" fmla="*/ 37 w 124"/>
                <a:gd name="GluePoint20Y" fmla="*/ 107 h 112"/>
                <a:gd name="GluePoint21X" fmla="*/ 62 w 124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09" name="Freeform 35"/>
            <p:cNvSpPr/>
            <p:nvPr/>
          </p:nvSpPr>
          <p:spPr>
            <a:xfrm>
              <a:off x="566856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28 w 181"/>
                <a:gd name="GluePoint2Y" fmla="*/ 345 h 389"/>
                <a:gd name="GluePoint3X" fmla="*/ 146 w 181"/>
                <a:gd name="GluePoint3Y" fmla="*/ 340 h 389"/>
                <a:gd name="GluePoint4X" fmla="*/ 153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8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0 w 181"/>
                <a:gd name="GluePoint13Y" fmla="*/ 389 h 389"/>
                <a:gd name="GluePoint14X" fmla="*/ 105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3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7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4 w 181"/>
                <a:gd name="GluePoint24Y" fmla="*/ 10 h 389"/>
                <a:gd name="GluePoint25X" fmla="*/ 178 w 181"/>
                <a:gd name="GluePoint25Y" fmla="*/ 57 h 389"/>
                <a:gd name="GluePoint26X" fmla="*/ 178 w 181"/>
                <a:gd name="GluePoint26Y" fmla="*/ 62 h 389"/>
                <a:gd name="GluePoint27X" fmla="*/ 176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2 w 181"/>
                <a:gd name="GluePoint30Y" fmla="*/ 75 h 389"/>
                <a:gd name="GluePoint31X" fmla="*/ 156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1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2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0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59 w 181"/>
                <a:gd name="GluePoint47Y" fmla="*/ 244 h 389"/>
                <a:gd name="GluePoint48X" fmla="*/ 64 w 181"/>
                <a:gd name="GluePoint48Y" fmla="*/ 262 h 389"/>
                <a:gd name="GluePoint49X" fmla="*/ 73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10" name="Freeform 36"/>
            <p:cNvSpPr/>
            <p:nvPr/>
          </p:nvSpPr>
          <p:spPr>
            <a:xfrm>
              <a:off x="566856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46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8 w 181"/>
                <a:gd name="GluePoint6Y" fmla="*/ 329 h 389"/>
                <a:gd name="GluePoint7X" fmla="*/ 174 w 181"/>
                <a:gd name="GluePoint7Y" fmla="*/ 371 h 389"/>
                <a:gd name="GluePoint8X" fmla="*/ 130 w 181"/>
                <a:gd name="GluePoint8Y" fmla="*/ 389 h 389"/>
                <a:gd name="GluePoint9X" fmla="*/ 105 w 181"/>
                <a:gd name="GluePoint9Y" fmla="*/ 381 h 389"/>
                <a:gd name="GluePoint10X" fmla="*/ 78 w 181"/>
                <a:gd name="GluePoint10Y" fmla="*/ 363 h 389"/>
                <a:gd name="GluePoint11X" fmla="*/ 73 w 181"/>
                <a:gd name="GluePoint11Y" fmla="*/ 360 h 389"/>
                <a:gd name="GluePoint12X" fmla="*/ 0 w 181"/>
                <a:gd name="GluePoint12Y" fmla="*/ 199 h 389"/>
                <a:gd name="GluePoint13X" fmla="*/ 27 w 181"/>
                <a:gd name="GluePoint13Y" fmla="*/ 64 h 389"/>
                <a:gd name="GluePoint14X" fmla="*/ 103 w 181"/>
                <a:gd name="GluePoint14Y" fmla="*/ 0 h 389"/>
                <a:gd name="GluePoint15X" fmla="*/ 178 w 181"/>
                <a:gd name="GluePoint15Y" fmla="*/ 57 h 389"/>
                <a:gd name="GluePoint16X" fmla="*/ 178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2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3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11" name="Freeform 37"/>
            <p:cNvSpPr/>
            <p:nvPr/>
          </p:nvSpPr>
          <p:spPr>
            <a:xfrm>
              <a:off x="5402880" y="674280"/>
              <a:ext cx="190440" cy="16164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61640"/>
                <a:gd name="textAreaBottom" fmla="*/ 162000 h 161640"/>
                <a:gd name="GluePoint1X" fmla="*/ 61 w 121"/>
                <a:gd name="GluePoint1Y" fmla="*/ 114 h 114"/>
                <a:gd name="GluePoint2X" fmla="*/ 84 w 121"/>
                <a:gd name="GluePoint2Y" fmla="*/ 109 h 114"/>
                <a:gd name="GluePoint3X" fmla="*/ 103 w 121"/>
                <a:gd name="GluePoint3Y" fmla="*/ 96 h 114"/>
                <a:gd name="GluePoint4X" fmla="*/ 116 w 121"/>
                <a:gd name="GluePoint4Y" fmla="*/ 78 h 114"/>
                <a:gd name="GluePoint5X" fmla="*/ 121 w 121"/>
                <a:gd name="GluePoint5Y" fmla="*/ 57 h 114"/>
                <a:gd name="GluePoint6X" fmla="*/ 116 w 121"/>
                <a:gd name="GluePoint6Y" fmla="*/ 34 h 114"/>
                <a:gd name="GluePoint7X" fmla="*/ 103 w 121"/>
                <a:gd name="GluePoint7Y" fmla="*/ 16 h 114"/>
                <a:gd name="GluePoint8X" fmla="*/ 84 w 121"/>
                <a:gd name="GluePoint8Y" fmla="*/ 5 h 114"/>
                <a:gd name="GluePoint9X" fmla="*/ 61 w 121"/>
                <a:gd name="GluePoint9Y" fmla="*/ 0 h 114"/>
                <a:gd name="GluePoint10X" fmla="*/ 36 w 121"/>
                <a:gd name="GluePoint10Y" fmla="*/ 5 h 114"/>
                <a:gd name="GluePoint11X" fmla="*/ 18 w 121"/>
                <a:gd name="GluePoint11Y" fmla="*/ 16 h 114"/>
                <a:gd name="GluePoint12X" fmla="*/ 4 w 121"/>
                <a:gd name="GluePoint12Y" fmla="*/ 34 h 114"/>
                <a:gd name="GluePoint13X" fmla="*/ 0 w 121"/>
                <a:gd name="GluePoint13Y" fmla="*/ 57 h 114"/>
                <a:gd name="GluePoint14X" fmla="*/ 4 w 121"/>
                <a:gd name="GluePoint14Y" fmla="*/ 78 h 114"/>
                <a:gd name="GluePoint15X" fmla="*/ 18 w 121"/>
                <a:gd name="GluePoint15Y" fmla="*/ 96 h 114"/>
                <a:gd name="GluePoint16X" fmla="*/ 36 w 121"/>
                <a:gd name="GluePoint16Y" fmla="*/ 109 h 114"/>
                <a:gd name="GluePoint17X" fmla="*/ 61 w 121"/>
                <a:gd name="GluePoint17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4">
                  <a:moveTo>
                    <a:pt x="61" y="114"/>
                  </a:move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12" name="Freeform 38"/>
            <p:cNvSpPr/>
            <p:nvPr/>
          </p:nvSpPr>
          <p:spPr>
            <a:xfrm>
              <a:off x="5402880" y="674280"/>
              <a:ext cx="190440" cy="16164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61640"/>
                <a:gd name="textAreaBottom" fmla="*/ 162000 h 161640"/>
                <a:gd name="GluePoint1X" fmla="*/ 61 w 121"/>
                <a:gd name="GluePoint1Y" fmla="*/ 114 h 114"/>
                <a:gd name="GluePoint2X" fmla="*/ 61 w 121"/>
                <a:gd name="GluePoint2Y" fmla="*/ 114 h 114"/>
                <a:gd name="GluePoint3X" fmla="*/ 84 w 121"/>
                <a:gd name="GluePoint3Y" fmla="*/ 109 h 114"/>
                <a:gd name="GluePoint4X" fmla="*/ 103 w 121"/>
                <a:gd name="GluePoint4Y" fmla="*/ 96 h 114"/>
                <a:gd name="GluePoint5X" fmla="*/ 116 w 121"/>
                <a:gd name="GluePoint5Y" fmla="*/ 78 h 114"/>
                <a:gd name="GluePoint6X" fmla="*/ 121 w 121"/>
                <a:gd name="GluePoint6Y" fmla="*/ 57 h 114"/>
                <a:gd name="GluePoint7X" fmla="*/ 121 w 121"/>
                <a:gd name="GluePoint7Y" fmla="*/ 57 h 114"/>
                <a:gd name="GluePoint8X" fmla="*/ 116 w 121"/>
                <a:gd name="GluePoint8Y" fmla="*/ 34 h 114"/>
                <a:gd name="GluePoint9X" fmla="*/ 103 w 121"/>
                <a:gd name="GluePoint9Y" fmla="*/ 16 h 114"/>
                <a:gd name="GluePoint10X" fmla="*/ 84 w 121"/>
                <a:gd name="GluePoint10Y" fmla="*/ 5 h 114"/>
                <a:gd name="GluePoint11X" fmla="*/ 61 w 121"/>
                <a:gd name="GluePoint11Y" fmla="*/ 0 h 114"/>
                <a:gd name="GluePoint12X" fmla="*/ 61 w 121"/>
                <a:gd name="GluePoint12Y" fmla="*/ 0 h 114"/>
                <a:gd name="GluePoint13X" fmla="*/ 36 w 121"/>
                <a:gd name="GluePoint13Y" fmla="*/ 5 h 114"/>
                <a:gd name="GluePoint14X" fmla="*/ 18 w 121"/>
                <a:gd name="GluePoint14Y" fmla="*/ 16 h 114"/>
                <a:gd name="GluePoint15X" fmla="*/ 4 w 121"/>
                <a:gd name="GluePoint15Y" fmla="*/ 34 h 114"/>
                <a:gd name="GluePoint16X" fmla="*/ 0 w 121"/>
                <a:gd name="GluePoint16Y" fmla="*/ 57 h 114"/>
                <a:gd name="GluePoint17X" fmla="*/ 0 w 121"/>
                <a:gd name="GluePoint17Y" fmla="*/ 57 h 114"/>
                <a:gd name="GluePoint18X" fmla="*/ 4 w 121"/>
                <a:gd name="GluePoint18Y" fmla="*/ 78 h 114"/>
                <a:gd name="GluePoint19X" fmla="*/ 18 w 121"/>
                <a:gd name="GluePoint19Y" fmla="*/ 96 h 114"/>
                <a:gd name="GluePoint20X" fmla="*/ 36 w 121"/>
                <a:gd name="GluePoint20Y" fmla="*/ 109 h 114"/>
                <a:gd name="GluePoint21X" fmla="*/ 61 w 121"/>
                <a:gd name="GluePoint21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4">
                  <a:moveTo>
                    <a:pt x="61" y="114"/>
                  </a:moveTo>
                  <a:lnTo>
                    <a:pt x="61" y="114"/>
                  </a:ln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13" name="Freeform 39"/>
            <p:cNvSpPr/>
            <p:nvPr/>
          </p:nvSpPr>
          <p:spPr>
            <a:xfrm>
              <a:off x="5063040" y="681480"/>
              <a:ext cx="194760" cy="158760"/>
            </a:xfrm>
            <a:custGeom>
              <a:avLst/>
              <a:gdLst>
                <a:gd name="textAreaLeft" fmla="*/ 0 w 194760"/>
                <a:gd name="textAreaRight" fmla="*/ 195120 w 19476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87 w 124"/>
                <a:gd name="GluePoint2Y" fmla="*/ 107 h 112"/>
                <a:gd name="GluePoint3X" fmla="*/ 106 w 124"/>
                <a:gd name="GluePoint3Y" fmla="*/ 94 h 112"/>
                <a:gd name="GluePoint4X" fmla="*/ 119 w 124"/>
                <a:gd name="GluePoint4Y" fmla="*/ 75 h 112"/>
                <a:gd name="GluePoint5X" fmla="*/ 124 w 124"/>
                <a:gd name="GluePoint5Y" fmla="*/ 55 h 112"/>
                <a:gd name="GluePoint6X" fmla="*/ 119 w 124"/>
                <a:gd name="GluePoint6Y" fmla="*/ 34 h 112"/>
                <a:gd name="GluePoint7X" fmla="*/ 106 w 124"/>
                <a:gd name="GluePoint7Y" fmla="*/ 16 h 112"/>
                <a:gd name="GluePoint8X" fmla="*/ 87 w 124"/>
                <a:gd name="GluePoint8Y" fmla="*/ 5 h 112"/>
                <a:gd name="GluePoint9X" fmla="*/ 62 w 124"/>
                <a:gd name="GluePoint9Y" fmla="*/ 0 h 112"/>
                <a:gd name="GluePoint10X" fmla="*/ 37 w 124"/>
                <a:gd name="GluePoint10Y" fmla="*/ 5 h 112"/>
                <a:gd name="GluePoint11X" fmla="*/ 19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5 h 112"/>
                <a:gd name="GluePoint14X" fmla="*/ 5 w 124"/>
                <a:gd name="GluePoint14Y" fmla="*/ 75 h 112"/>
                <a:gd name="GluePoint15X" fmla="*/ 19 w 124"/>
                <a:gd name="GluePoint15Y" fmla="*/ 94 h 112"/>
                <a:gd name="GluePoint16X" fmla="*/ 37 w 124"/>
                <a:gd name="GluePoint16Y" fmla="*/ 107 h 112"/>
                <a:gd name="GluePoint17X" fmla="*/ 62 w 124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14" name="Freeform 40"/>
            <p:cNvSpPr/>
            <p:nvPr/>
          </p:nvSpPr>
          <p:spPr>
            <a:xfrm>
              <a:off x="5063040" y="681480"/>
              <a:ext cx="194760" cy="158760"/>
            </a:xfrm>
            <a:custGeom>
              <a:avLst/>
              <a:gdLst>
                <a:gd name="textAreaLeft" fmla="*/ 0 w 194760"/>
                <a:gd name="textAreaRight" fmla="*/ 195120 w 19476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62 w 124"/>
                <a:gd name="GluePoint2Y" fmla="*/ 112 h 112"/>
                <a:gd name="GluePoint3X" fmla="*/ 87 w 124"/>
                <a:gd name="GluePoint3Y" fmla="*/ 107 h 112"/>
                <a:gd name="GluePoint4X" fmla="*/ 106 w 124"/>
                <a:gd name="GluePoint4Y" fmla="*/ 94 h 112"/>
                <a:gd name="GluePoint5X" fmla="*/ 119 w 124"/>
                <a:gd name="GluePoint5Y" fmla="*/ 75 h 112"/>
                <a:gd name="GluePoint6X" fmla="*/ 124 w 124"/>
                <a:gd name="GluePoint6Y" fmla="*/ 55 h 112"/>
                <a:gd name="GluePoint7X" fmla="*/ 124 w 124"/>
                <a:gd name="GluePoint7Y" fmla="*/ 55 h 112"/>
                <a:gd name="GluePoint8X" fmla="*/ 119 w 124"/>
                <a:gd name="GluePoint8Y" fmla="*/ 34 h 112"/>
                <a:gd name="GluePoint9X" fmla="*/ 106 w 124"/>
                <a:gd name="GluePoint9Y" fmla="*/ 16 h 112"/>
                <a:gd name="GluePoint10X" fmla="*/ 87 w 124"/>
                <a:gd name="GluePoint10Y" fmla="*/ 5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5 h 112"/>
                <a:gd name="GluePoint14X" fmla="*/ 19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5 h 112"/>
                <a:gd name="GluePoint17X" fmla="*/ 0 w 124"/>
                <a:gd name="GluePoint17Y" fmla="*/ 55 h 112"/>
                <a:gd name="GluePoint18X" fmla="*/ 5 w 124"/>
                <a:gd name="GluePoint18Y" fmla="*/ 75 h 112"/>
                <a:gd name="GluePoint19X" fmla="*/ 19 w 124"/>
                <a:gd name="GluePoint19Y" fmla="*/ 94 h 112"/>
                <a:gd name="GluePoint20X" fmla="*/ 37 w 124"/>
                <a:gd name="GluePoint20Y" fmla="*/ 107 h 112"/>
                <a:gd name="GluePoint21X" fmla="*/ 62 w 124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15" name="Freeform 41"/>
            <p:cNvSpPr/>
            <p:nvPr/>
          </p:nvSpPr>
          <p:spPr>
            <a:xfrm>
              <a:off x="4732200" y="655920"/>
              <a:ext cx="183960" cy="168840"/>
            </a:xfrm>
            <a:custGeom>
              <a:avLst/>
              <a:gdLst>
                <a:gd name="textAreaLeft" fmla="*/ 0 w 183960"/>
                <a:gd name="textAreaRight" fmla="*/ 184320 w 183960"/>
                <a:gd name="textAreaTop" fmla="*/ 0 h 168840"/>
                <a:gd name="textAreaBottom" fmla="*/ 169200 h 168840"/>
                <a:gd name="GluePoint1X" fmla="*/ 57 w 117"/>
                <a:gd name="GluePoint1Y" fmla="*/ 119 h 119"/>
                <a:gd name="GluePoint2X" fmla="*/ 80 w 117"/>
                <a:gd name="GluePoint2Y" fmla="*/ 114 h 119"/>
                <a:gd name="GluePoint3X" fmla="*/ 98 w 117"/>
                <a:gd name="GluePoint3Y" fmla="*/ 101 h 119"/>
                <a:gd name="GluePoint4X" fmla="*/ 112 w 117"/>
                <a:gd name="GluePoint4Y" fmla="*/ 83 h 119"/>
                <a:gd name="GluePoint5X" fmla="*/ 117 w 117"/>
                <a:gd name="GluePoint5Y" fmla="*/ 60 h 119"/>
                <a:gd name="GluePoint6X" fmla="*/ 112 w 117"/>
                <a:gd name="GluePoint6Y" fmla="*/ 36 h 119"/>
                <a:gd name="GluePoint7X" fmla="*/ 98 w 117"/>
                <a:gd name="GluePoint7Y" fmla="*/ 18 h 119"/>
                <a:gd name="GluePoint8X" fmla="*/ 80 w 117"/>
                <a:gd name="GluePoint8Y" fmla="*/ 5 h 119"/>
                <a:gd name="GluePoint9X" fmla="*/ 57 w 117"/>
                <a:gd name="GluePoint9Y" fmla="*/ 0 h 119"/>
                <a:gd name="GluePoint10X" fmla="*/ 34 w 117"/>
                <a:gd name="GluePoint10Y" fmla="*/ 5 h 119"/>
                <a:gd name="GluePoint11X" fmla="*/ 16 w 117"/>
                <a:gd name="GluePoint11Y" fmla="*/ 18 h 119"/>
                <a:gd name="GluePoint12X" fmla="*/ 4 w 117"/>
                <a:gd name="GluePoint12Y" fmla="*/ 36 h 119"/>
                <a:gd name="GluePoint13X" fmla="*/ 0 w 117"/>
                <a:gd name="GluePoint13Y" fmla="*/ 60 h 119"/>
                <a:gd name="GluePoint14X" fmla="*/ 4 w 117"/>
                <a:gd name="GluePoint14Y" fmla="*/ 83 h 119"/>
                <a:gd name="GluePoint15X" fmla="*/ 16 w 117"/>
                <a:gd name="GluePoint15Y" fmla="*/ 101 h 119"/>
                <a:gd name="GluePoint16X" fmla="*/ 34 w 117"/>
                <a:gd name="GluePoint16Y" fmla="*/ 114 h 119"/>
                <a:gd name="GluePoint17X" fmla="*/ 57 w 117"/>
                <a:gd name="GluePoint17Y" fmla="*/ 119 h 11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17" h="119">
                  <a:moveTo>
                    <a:pt x="57" y="119"/>
                  </a:move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16" name="Freeform 42"/>
            <p:cNvSpPr/>
            <p:nvPr/>
          </p:nvSpPr>
          <p:spPr>
            <a:xfrm>
              <a:off x="4732200" y="655920"/>
              <a:ext cx="183960" cy="168840"/>
            </a:xfrm>
            <a:custGeom>
              <a:avLst/>
              <a:gdLst>
                <a:gd name="textAreaLeft" fmla="*/ 0 w 183960"/>
                <a:gd name="textAreaRight" fmla="*/ 184320 w 183960"/>
                <a:gd name="textAreaTop" fmla="*/ 0 h 168840"/>
                <a:gd name="textAreaBottom" fmla="*/ 169200 h 168840"/>
                <a:gd name="GluePoint1X" fmla="*/ 57 w 117"/>
                <a:gd name="GluePoint1Y" fmla="*/ 119 h 119"/>
                <a:gd name="GluePoint2X" fmla="*/ 57 w 117"/>
                <a:gd name="GluePoint2Y" fmla="*/ 119 h 119"/>
                <a:gd name="GluePoint3X" fmla="*/ 80 w 117"/>
                <a:gd name="GluePoint3Y" fmla="*/ 114 h 119"/>
                <a:gd name="GluePoint4X" fmla="*/ 98 w 117"/>
                <a:gd name="GluePoint4Y" fmla="*/ 101 h 119"/>
                <a:gd name="GluePoint5X" fmla="*/ 112 w 117"/>
                <a:gd name="GluePoint5Y" fmla="*/ 83 h 119"/>
                <a:gd name="GluePoint6X" fmla="*/ 117 w 117"/>
                <a:gd name="GluePoint6Y" fmla="*/ 60 h 119"/>
                <a:gd name="GluePoint7X" fmla="*/ 117 w 117"/>
                <a:gd name="GluePoint7Y" fmla="*/ 60 h 119"/>
                <a:gd name="GluePoint8X" fmla="*/ 112 w 117"/>
                <a:gd name="GluePoint8Y" fmla="*/ 36 h 119"/>
                <a:gd name="GluePoint9X" fmla="*/ 98 w 117"/>
                <a:gd name="GluePoint9Y" fmla="*/ 18 h 119"/>
                <a:gd name="GluePoint10X" fmla="*/ 80 w 117"/>
                <a:gd name="GluePoint10Y" fmla="*/ 5 h 119"/>
                <a:gd name="GluePoint11X" fmla="*/ 57 w 117"/>
                <a:gd name="GluePoint11Y" fmla="*/ 0 h 119"/>
                <a:gd name="GluePoint12X" fmla="*/ 57 w 117"/>
                <a:gd name="GluePoint12Y" fmla="*/ 0 h 119"/>
                <a:gd name="GluePoint13X" fmla="*/ 34 w 117"/>
                <a:gd name="GluePoint13Y" fmla="*/ 5 h 119"/>
                <a:gd name="GluePoint14X" fmla="*/ 16 w 117"/>
                <a:gd name="GluePoint14Y" fmla="*/ 18 h 119"/>
                <a:gd name="GluePoint15X" fmla="*/ 4 w 117"/>
                <a:gd name="GluePoint15Y" fmla="*/ 36 h 119"/>
                <a:gd name="GluePoint16X" fmla="*/ 0 w 117"/>
                <a:gd name="GluePoint16Y" fmla="*/ 60 h 119"/>
                <a:gd name="GluePoint17X" fmla="*/ 0 w 117"/>
                <a:gd name="GluePoint17Y" fmla="*/ 60 h 119"/>
                <a:gd name="GluePoint18X" fmla="*/ 4 w 117"/>
                <a:gd name="GluePoint18Y" fmla="*/ 83 h 119"/>
                <a:gd name="GluePoint19X" fmla="*/ 16 w 117"/>
                <a:gd name="GluePoint19Y" fmla="*/ 101 h 119"/>
                <a:gd name="GluePoint20X" fmla="*/ 34 w 117"/>
                <a:gd name="GluePoint20Y" fmla="*/ 114 h 119"/>
                <a:gd name="GluePoint21X" fmla="*/ 57 w 117"/>
                <a:gd name="GluePoint21Y" fmla="*/ 119 h 11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17" h="119">
                  <a:moveTo>
                    <a:pt x="57" y="119"/>
                  </a:moveTo>
                  <a:lnTo>
                    <a:pt x="57" y="119"/>
                  </a:ln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17" name="Freeform 43"/>
            <p:cNvSpPr/>
            <p:nvPr/>
          </p:nvSpPr>
          <p:spPr>
            <a:xfrm>
              <a:off x="7523280" y="681480"/>
              <a:ext cx="193680" cy="158760"/>
            </a:xfrm>
            <a:custGeom>
              <a:avLst/>
              <a:gdLst>
                <a:gd name="textAreaLeft" fmla="*/ 0 w 193680"/>
                <a:gd name="textAreaRight" fmla="*/ 194040 w 193680"/>
                <a:gd name="textAreaTop" fmla="*/ 0 h 158760"/>
                <a:gd name="textAreaBottom" fmla="*/ 159120 h 158760"/>
                <a:gd name="GluePoint1X" fmla="*/ 62 w 123"/>
                <a:gd name="GluePoint1Y" fmla="*/ 112 h 112"/>
                <a:gd name="GluePoint2X" fmla="*/ 87 w 123"/>
                <a:gd name="GluePoint2Y" fmla="*/ 107 h 112"/>
                <a:gd name="GluePoint3X" fmla="*/ 105 w 123"/>
                <a:gd name="GluePoint3Y" fmla="*/ 96 h 112"/>
                <a:gd name="GluePoint4X" fmla="*/ 119 w 123"/>
                <a:gd name="GluePoint4Y" fmla="*/ 78 h 112"/>
                <a:gd name="GluePoint5X" fmla="*/ 123 w 123"/>
                <a:gd name="GluePoint5Y" fmla="*/ 57 h 112"/>
                <a:gd name="GluePoint6X" fmla="*/ 119 w 123"/>
                <a:gd name="GluePoint6Y" fmla="*/ 34 h 112"/>
                <a:gd name="GluePoint7X" fmla="*/ 105 w 123"/>
                <a:gd name="GluePoint7Y" fmla="*/ 16 h 112"/>
                <a:gd name="GluePoint8X" fmla="*/ 87 w 123"/>
                <a:gd name="GluePoint8Y" fmla="*/ 5 h 112"/>
                <a:gd name="GluePoint9X" fmla="*/ 62 w 123"/>
                <a:gd name="GluePoint9Y" fmla="*/ 0 h 112"/>
                <a:gd name="GluePoint10X" fmla="*/ 36 w 123"/>
                <a:gd name="GluePoint10Y" fmla="*/ 5 h 112"/>
                <a:gd name="GluePoint11X" fmla="*/ 18 w 123"/>
                <a:gd name="GluePoint11Y" fmla="*/ 16 h 112"/>
                <a:gd name="GluePoint12X" fmla="*/ 4 w 123"/>
                <a:gd name="GluePoint12Y" fmla="*/ 34 h 112"/>
                <a:gd name="GluePoint13X" fmla="*/ 0 w 123"/>
                <a:gd name="GluePoint13Y" fmla="*/ 57 h 112"/>
                <a:gd name="GluePoint14X" fmla="*/ 4 w 123"/>
                <a:gd name="GluePoint14Y" fmla="*/ 78 h 112"/>
                <a:gd name="GluePoint15X" fmla="*/ 18 w 123"/>
                <a:gd name="GluePoint15Y" fmla="*/ 96 h 112"/>
                <a:gd name="GluePoint16X" fmla="*/ 36 w 123"/>
                <a:gd name="GluePoint16Y" fmla="*/ 107 h 112"/>
                <a:gd name="GluePoint17X" fmla="*/ 62 w 123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3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18" name="Freeform 44"/>
            <p:cNvSpPr/>
            <p:nvPr/>
          </p:nvSpPr>
          <p:spPr>
            <a:xfrm>
              <a:off x="7523280" y="681480"/>
              <a:ext cx="193680" cy="158760"/>
            </a:xfrm>
            <a:custGeom>
              <a:avLst/>
              <a:gdLst>
                <a:gd name="textAreaLeft" fmla="*/ 0 w 193680"/>
                <a:gd name="textAreaRight" fmla="*/ 194040 w 193680"/>
                <a:gd name="textAreaTop" fmla="*/ 0 h 158760"/>
                <a:gd name="textAreaBottom" fmla="*/ 159120 h 158760"/>
                <a:gd name="GluePoint1X" fmla="*/ 62 w 123"/>
                <a:gd name="GluePoint1Y" fmla="*/ 112 h 112"/>
                <a:gd name="GluePoint2X" fmla="*/ 62 w 123"/>
                <a:gd name="GluePoint2Y" fmla="*/ 112 h 112"/>
                <a:gd name="GluePoint3X" fmla="*/ 87 w 123"/>
                <a:gd name="GluePoint3Y" fmla="*/ 107 h 112"/>
                <a:gd name="GluePoint4X" fmla="*/ 105 w 123"/>
                <a:gd name="GluePoint4Y" fmla="*/ 96 h 112"/>
                <a:gd name="GluePoint5X" fmla="*/ 119 w 123"/>
                <a:gd name="GluePoint5Y" fmla="*/ 78 h 112"/>
                <a:gd name="GluePoint6X" fmla="*/ 123 w 123"/>
                <a:gd name="GluePoint6Y" fmla="*/ 57 h 112"/>
                <a:gd name="GluePoint7X" fmla="*/ 123 w 123"/>
                <a:gd name="GluePoint7Y" fmla="*/ 57 h 112"/>
                <a:gd name="GluePoint8X" fmla="*/ 119 w 123"/>
                <a:gd name="GluePoint8Y" fmla="*/ 34 h 112"/>
                <a:gd name="GluePoint9X" fmla="*/ 105 w 123"/>
                <a:gd name="GluePoint9Y" fmla="*/ 16 h 112"/>
                <a:gd name="GluePoint10X" fmla="*/ 87 w 123"/>
                <a:gd name="GluePoint10Y" fmla="*/ 5 h 112"/>
                <a:gd name="GluePoint11X" fmla="*/ 62 w 123"/>
                <a:gd name="GluePoint11Y" fmla="*/ 0 h 112"/>
                <a:gd name="GluePoint12X" fmla="*/ 62 w 123"/>
                <a:gd name="GluePoint12Y" fmla="*/ 0 h 112"/>
                <a:gd name="GluePoint13X" fmla="*/ 36 w 123"/>
                <a:gd name="GluePoint13Y" fmla="*/ 5 h 112"/>
                <a:gd name="GluePoint14X" fmla="*/ 18 w 123"/>
                <a:gd name="GluePoint14Y" fmla="*/ 16 h 112"/>
                <a:gd name="GluePoint15X" fmla="*/ 4 w 123"/>
                <a:gd name="GluePoint15Y" fmla="*/ 34 h 112"/>
                <a:gd name="GluePoint16X" fmla="*/ 0 w 123"/>
                <a:gd name="GluePoint16Y" fmla="*/ 57 h 112"/>
                <a:gd name="GluePoint17X" fmla="*/ 0 w 123"/>
                <a:gd name="GluePoint17Y" fmla="*/ 57 h 112"/>
                <a:gd name="GluePoint18X" fmla="*/ 4 w 123"/>
                <a:gd name="GluePoint18Y" fmla="*/ 78 h 112"/>
                <a:gd name="GluePoint19X" fmla="*/ 18 w 123"/>
                <a:gd name="GluePoint19Y" fmla="*/ 96 h 112"/>
                <a:gd name="GluePoint20X" fmla="*/ 36 w 123"/>
                <a:gd name="GluePoint20Y" fmla="*/ 107 h 112"/>
                <a:gd name="GluePoint21X" fmla="*/ 62 w 123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3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19" name="Freeform 45"/>
            <p:cNvSpPr/>
            <p:nvPr/>
          </p:nvSpPr>
          <p:spPr>
            <a:xfrm>
              <a:off x="4623840" y="243000"/>
              <a:ext cx="287640" cy="549000"/>
            </a:xfrm>
            <a:custGeom>
              <a:avLst/>
              <a:gdLst>
                <a:gd name="textAreaLeft" fmla="*/ 0 w 287640"/>
                <a:gd name="textAreaRight" fmla="*/ 288000 w 287640"/>
                <a:gd name="textAreaTop" fmla="*/ 0 h 549000"/>
                <a:gd name="textAreaBottom" fmla="*/ 549360 h 549000"/>
                <a:gd name="GluePoint1X" fmla="*/ 103 w 183"/>
                <a:gd name="GluePoint1Y" fmla="*/ 325 h 387"/>
                <a:gd name="GluePoint2X" fmla="*/ 131 w 183"/>
                <a:gd name="GluePoint2Y" fmla="*/ 343 h 387"/>
                <a:gd name="GluePoint3X" fmla="*/ 147 w 183"/>
                <a:gd name="GluePoint3Y" fmla="*/ 338 h 387"/>
                <a:gd name="GluePoint4X" fmla="*/ 154 w 183"/>
                <a:gd name="GluePoint4Y" fmla="*/ 325 h 387"/>
                <a:gd name="GluePoint5X" fmla="*/ 156 w 183"/>
                <a:gd name="GluePoint5Y" fmla="*/ 309 h 387"/>
                <a:gd name="GluePoint6X" fmla="*/ 158 w 183"/>
                <a:gd name="GluePoint6Y" fmla="*/ 309 h 387"/>
                <a:gd name="GluePoint7X" fmla="*/ 165 w 183"/>
                <a:gd name="GluePoint7Y" fmla="*/ 312 h 387"/>
                <a:gd name="GluePoint8X" fmla="*/ 174 w 183"/>
                <a:gd name="GluePoint8Y" fmla="*/ 320 h 387"/>
                <a:gd name="GluePoint9X" fmla="*/ 181 w 183"/>
                <a:gd name="GluePoint9Y" fmla="*/ 330 h 387"/>
                <a:gd name="GluePoint10X" fmla="*/ 183 w 183"/>
                <a:gd name="GluePoint10Y" fmla="*/ 351 h 387"/>
                <a:gd name="GluePoint11X" fmla="*/ 174 w 183"/>
                <a:gd name="GluePoint11Y" fmla="*/ 369 h 387"/>
                <a:gd name="GluePoint12X" fmla="*/ 158 w 183"/>
                <a:gd name="GluePoint12Y" fmla="*/ 384 h 387"/>
                <a:gd name="GluePoint13X" fmla="*/ 133 w 183"/>
                <a:gd name="GluePoint13Y" fmla="*/ 387 h 387"/>
                <a:gd name="GluePoint14X" fmla="*/ 105 w 183"/>
                <a:gd name="GluePoint14Y" fmla="*/ 379 h 387"/>
                <a:gd name="GluePoint15X" fmla="*/ 87 w 183"/>
                <a:gd name="GluePoint15Y" fmla="*/ 371 h 387"/>
                <a:gd name="GluePoint16X" fmla="*/ 78 w 183"/>
                <a:gd name="GluePoint16Y" fmla="*/ 364 h 387"/>
                <a:gd name="GluePoint17X" fmla="*/ 73 w 183"/>
                <a:gd name="GluePoint17Y" fmla="*/ 361 h 387"/>
                <a:gd name="GluePoint18X" fmla="*/ 21 w 183"/>
                <a:gd name="GluePoint18Y" fmla="*/ 281 h 387"/>
                <a:gd name="GluePoint19X" fmla="*/ 0 w 183"/>
                <a:gd name="GluePoint19Y" fmla="*/ 200 h 387"/>
                <a:gd name="GluePoint20X" fmla="*/ 5 w 183"/>
                <a:gd name="GluePoint20Y" fmla="*/ 127 h 387"/>
                <a:gd name="GluePoint21X" fmla="*/ 28 w 183"/>
                <a:gd name="GluePoint21Y" fmla="*/ 65 h 387"/>
                <a:gd name="GluePoint22X" fmla="*/ 62 w 183"/>
                <a:gd name="GluePoint22Y" fmla="*/ 21 h 387"/>
                <a:gd name="GluePoint23X" fmla="*/ 105 w 183"/>
                <a:gd name="GluePoint23Y" fmla="*/ 0 h 387"/>
                <a:gd name="GluePoint24X" fmla="*/ 147 w 183"/>
                <a:gd name="GluePoint24Y" fmla="*/ 11 h 387"/>
                <a:gd name="GluePoint25X" fmla="*/ 181 w 183"/>
                <a:gd name="GluePoint25Y" fmla="*/ 57 h 387"/>
                <a:gd name="GluePoint26X" fmla="*/ 181 w 183"/>
                <a:gd name="GluePoint26Y" fmla="*/ 60 h 387"/>
                <a:gd name="GluePoint27X" fmla="*/ 179 w 183"/>
                <a:gd name="GluePoint27Y" fmla="*/ 65 h 387"/>
                <a:gd name="GluePoint28X" fmla="*/ 174 w 183"/>
                <a:gd name="GluePoint28Y" fmla="*/ 70 h 387"/>
                <a:gd name="GluePoint29X" fmla="*/ 174 w 183"/>
                <a:gd name="GluePoint29Y" fmla="*/ 73 h 387"/>
                <a:gd name="GluePoint30X" fmla="*/ 163 w 183"/>
                <a:gd name="GluePoint30Y" fmla="*/ 73 h 387"/>
                <a:gd name="GluePoint31X" fmla="*/ 158 w 183"/>
                <a:gd name="GluePoint31Y" fmla="*/ 73 h 387"/>
                <a:gd name="GluePoint32X" fmla="*/ 154 w 183"/>
                <a:gd name="GluePoint32Y" fmla="*/ 73 h 387"/>
                <a:gd name="GluePoint33X" fmla="*/ 154 w 183"/>
                <a:gd name="GluePoint33Y" fmla="*/ 73 h 387"/>
                <a:gd name="GluePoint34X" fmla="*/ 137 w 183"/>
                <a:gd name="GluePoint34Y" fmla="*/ 62 h 387"/>
                <a:gd name="GluePoint35X" fmla="*/ 124 w 183"/>
                <a:gd name="GluePoint35Y" fmla="*/ 57 h 387"/>
                <a:gd name="GluePoint36X" fmla="*/ 112 w 183"/>
                <a:gd name="GluePoint36Y" fmla="*/ 57 h 387"/>
                <a:gd name="GluePoint37X" fmla="*/ 103 w 183"/>
                <a:gd name="GluePoint37Y" fmla="*/ 60 h 387"/>
                <a:gd name="GluePoint38X" fmla="*/ 94 w 183"/>
                <a:gd name="GluePoint38Y" fmla="*/ 65 h 387"/>
                <a:gd name="GluePoint39X" fmla="*/ 89 w 183"/>
                <a:gd name="GluePoint39Y" fmla="*/ 70 h 387"/>
                <a:gd name="GluePoint40X" fmla="*/ 85 w 183"/>
                <a:gd name="GluePoint40Y" fmla="*/ 73 h 387"/>
                <a:gd name="GluePoint41X" fmla="*/ 85 w 183"/>
                <a:gd name="GluePoint41Y" fmla="*/ 75 h 387"/>
                <a:gd name="GluePoint42X" fmla="*/ 64 w 183"/>
                <a:gd name="GluePoint42Y" fmla="*/ 117 h 387"/>
                <a:gd name="GluePoint43X" fmla="*/ 55 w 183"/>
                <a:gd name="GluePoint43Y" fmla="*/ 159 h 387"/>
                <a:gd name="GluePoint44X" fmla="*/ 53 w 183"/>
                <a:gd name="GluePoint44Y" fmla="*/ 187 h 387"/>
                <a:gd name="GluePoint45X" fmla="*/ 53 w 183"/>
                <a:gd name="GluePoint45Y" fmla="*/ 203 h 387"/>
                <a:gd name="GluePoint46X" fmla="*/ 57 w 183"/>
                <a:gd name="GluePoint46Y" fmla="*/ 221 h 387"/>
                <a:gd name="GluePoint47X" fmla="*/ 62 w 183"/>
                <a:gd name="GluePoint47Y" fmla="*/ 242 h 387"/>
                <a:gd name="GluePoint48X" fmla="*/ 67 w 183"/>
                <a:gd name="GluePoint48Y" fmla="*/ 260 h 387"/>
                <a:gd name="GluePoint49X" fmla="*/ 73 w 183"/>
                <a:gd name="GluePoint49Y" fmla="*/ 283 h 387"/>
                <a:gd name="GluePoint50X" fmla="*/ 80 w 183"/>
                <a:gd name="GluePoint50Y" fmla="*/ 294 h 387"/>
                <a:gd name="GluePoint51X" fmla="*/ 87 w 183"/>
                <a:gd name="GluePoint51Y" fmla="*/ 304 h 387"/>
                <a:gd name="GluePoint52X" fmla="*/ 94 w 183"/>
                <a:gd name="GluePoint52Y" fmla="*/ 317 h 387"/>
                <a:gd name="GluePoint53X" fmla="*/ 103 w 183"/>
                <a:gd name="GluePoint53Y" fmla="*/ 325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5"/>
                  </a:move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20" name="Freeform 46"/>
            <p:cNvSpPr/>
            <p:nvPr/>
          </p:nvSpPr>
          <p:spPr>
            <a:xfrm>
              <a:off x="4623840" y="243000"/>
              <a:ext cx="287640" cy="549000"/>
            </a:xfrm>
            <a:custGeom>
              <a:avLst/>
              <a:gdLst>
                <a:gd name="textAreaLeft" fmla="*/ 0 w 287640"/>
                <a:gd name="textAreaRight" fmla="*/ 288000 w 287640"/>
                <a:gd name="textAreaTop" fmla="*/ 0 h 549000"/>
                <a:gd name="textAreaBottom" fmla="*/ 549360 h 549000"/>
                <a:gd name="GluePoint1X" fmla="*/ 103 w 183"/>
                <a:gd name="GluePoint1Y" fmla="*/ 325 h 387"/>
                <a:gd name="GluePoint2X" fmla="*/ 147 w 183"/>
                <a:gd name="GluePoint2Y" fmla="*/ 338 h 387"/>
                <a:gd name="GluePoint3X" fmla="*/ 156 w 183"/>
                <a:gd name="GluePoint3Y" fmla="*/ 309 h 387"/>
                <a:gd name="GluePoint4X" fmla="*/ 158 w 183"/>
                <a:gd name="GluePoint4Y" fmla="*/ 309 h 387"/>
                <a:gd name="GluePoint5X" fmla="*/ 174 w 183"/>
                <a:gd name="GluePoint5Y" fmla="*/ 320 h 387"/>
                <a:gd name="GluePoint6X" fmla="*/ 181 w 183"/>
                <a:gd name="GluePoint6Y" fmla="*/ 330 h 387"/>
                <a:gd name="GluePoint7X" fmla="*/ 174 w 183"/>
                <a:gd name="GluePoint7Y" fmla="*/ 369 h 387"/>
                <a:gd name="GluePoint8X" fmla="*/ 133 w 183"/>
                <a:gd name="GluePoint8Y" fmla="*/ 387 h 387"/>
                <a:gd name="GluePoint9X" fmla="*/ 105 w 183"/>
                <a:gd name="GluePoint9Y" fmla="*/ 379 h 387"/>
                <a:gd name="GluePoint10X" fmla="*/ 78 w 183"/>
                <a:gd name="GluePoint10Y" fmla="*/ 364 h 387"/>
                <a:gd name="GluePoint11X" fmla="*/ 73 w 183"/>
                <a:gd name="GluePoint11Y" fmla="*/ 361 h 387"/>
                <a:gd name="GluePoint12X" fmla="*/ 0 w 183"/>
                <a:gd name="GluePoint12Y" fmla="*/ 200 h 387"/>
                <a:gd name="GluePoint13X" fmla="*/ 28 w 183"/>
                <a:gd name="GluePoint13Y" fmla="*/ 65 h 387"/>
                <a:gd name="GluePoint14X" fmla="*/ 105 w 183"/>
                <a:gd name="GluePoint14Y" fmla="*/ 0 h 387"/>
                <a:gd name="GluePoint15X" fmla="*/ 181 w 183"/>
                <a:gd name="GluePoint15Y" fmla="*/ 57 h 387"/>
                <a:gd name="GluePoint16X" fmla="*/ 181 w 183"/>
                <a:gd name="GluePoint16Y" fmla="*/ 60 h 387"/>
                <a:gd name="GluePoint17X" fmla="*/ 174 w 183"/>
                <a:gd name="GluePoint17Y" fmla="*/ 70 h 387"/>
                <a:gd name="GluePoint18X" fmla="*/ 174 w 183"/>
                <a:gd name="GluePoint18Y" fmla="*/ 73 h 387"/>
                <a:gd name="GluePoint19X" fmla="*/ 158 w 183"/>
                <a:gd name="GluePoint19Y" fmla="*/ 73 h 387"/>
                <a:gd name="GluePoint20X" fmla="*/ 154 w 183"/>
                <a:gd name="GluePoint20Y" fmla="*/ 73 h 387"/>
                <a:gd name="GluePoint21X" fmla="*/ 137 w 183"/>
                <a:gd name="GluePoint21Y" fmla="*/ 62 h 387"/>
                <a:gd name="GluePoint22X" fmla="*/ 112 w 183"/>
                <a:gd name="GluePoint22Y" fmla="*/ 57 h 387"/>
                <a:gd name="GluePoint23X" fmla="*/ 94 w 183"/>
                <a:gd name="GluePoint23Y" fmla="*/ 65 h 387"/>
                <a:gd name="GluePoint24X" fmla="*/ 85 w 183"/>
                <a:gd name="GluePoint24Y" fmla="*/ 73 h 387"/>
                <a:gd name="GluePoint25X" fmla="*/ 85 w 183"/>
                <a:gd name="GluePoint25Y" fmla="*/ 75 h 387"/>
                <a:gd name="GluePoint26X" fmla="*/ 55 w 183"/>
                <a:gd name="GluePoint26Y" fmla="*/ 159 h 387"/>
                <a:gd name="GluePoint27X" fmla="*/ 53 w 183"/>
                <a:gd name="GluePoint27Y" fmla="*/ 203 h 387"/>
                <a:gd name="GluePoint28X" fmla="*/ 57 w 183"/>
                <a:gd name="GluePoint28Y" fmla="*/ 221 h 387"/>
                <a:gd name="GluePoint29X" fmla="*/ 67 w 183"/>
                <a:gd name="GluePoint29Y" fmla="*/ 260 h 387"/>
                <a:gd name="GluePoint30X" fmla="*/ 73 w 183"/>
                <a:gd name="GluePoint30Y" fmla="*/ 283 h 387"/>
                <a:gd name="GluePoint31X" fmla="*/ 87 w 183"/>
                <a:gd name="GluePoint31Y" fmla="*/ 304 h 387"/>
                <a:gd name="GluePoint32X" fmla="*/ 103 w 183"/>
                <a:gd name="GluePoint32Y" fmla="*/ 325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5"/>
                  </a:moveTo>
                  <a:lnTo>
                    <a:pt x="103" y="325"/>
                  </a:ln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21" name="Freeform 47"/>
            <p:cNvSpPr/>
            <p:nvPr/>
          </p:nvSpPr>
          <p:spPr>
            <a:xfrm>
              <a:off x="4959000" y="254160"/>
              <a:ext cx="287640" cy="549360"/>
            </a:xfrm>
            <a:custGeom>
              <a:avLst/>
              <a:gdLst>
                <a:gd name="textAreaLeft" fmla="*/ 0 w 287640"/>
                <a:gd name="textAreaRight" fmla="*/ 288000 w 287640"/>
                <a:gd name="textAreaTop" fmla="*/ 0 h 549360"/>
                <a:gd name="textAreaBottom" fmla="*/ 549720 h 549360"/>
                <a:gd name="GluePoint1X" fmla="*/ 103 w 183"/>
                <a:gd name="GluePoint1Y" fmla="*/ 324 h 387"/>
                <a:gd name="GluePoint2X" fmla="*/ 131 w 183"/>
                <a:gd name="GluePoint2Y" fmla="*/ 343 h 387"/>
                <a:gd name="GluePoint3X" fmla="*/ 147 w 183"/>
                <a:gd name="GluePoint3Y" fmla="*/ 337 h 387"/>
                <a:gd name="GluePoint4X" fmla="*/ 153 w 183"/>
                <a:gd name="GluePoint4Y" fmla="*/ 324 h 387"/>
                <a:gd name="GluePoint5X" fmla="*/ 156 w 183"/>
                <a:gd name="GluePoint5Y" fmla="*/ 309 h 387"/>
                <a:gd name="GluePoint6X" fmla="*/ 158 w 183"/>
                <a:gd name="GluePoint6Y" fmla="*/ 309 h 387"/>
                <a:gd name="GluePoint7X" fmla="*/ 165 w 183"/>
                <a:gd name="GluePoint7Y" fmla="*/ 312 h 387"/>
                <a:gd name="GluePoint8X" fmla="*/ 174 w 183"/>
                <a:gd name="GluePoint8Y" fmla="*/ 319 h 387"/>
                <a:gd name="GluePoint9X" fmla="*/ 181 w 183"/>
                <a:gd name="GluePoint9Y" fmla="*/ 330 h 387"/>
                <a:gd name="GluePoint10X" fmla="*/ 183 w 183"/>
                <a:gd name="GluePoint10Y" fmla="*/ 350 h 387"/>
                <a:gd name="GluePoint11X" fmla="*/ 174 w 183"/>
                <a:gd name="GluePoint11Y" fmla="*/ 369 h 387"/>
                <a:gd name="GluePoint12X" fmla="*/ 158 w 183"/>
                <a:gd name="GluePoint12Y" fmla="*/ 384 h 387"/>
                <a:gd name="GluePoint13X" fmla="*/ 133 w 183"/>
                <a:gd name="GluePoint13Y" fmla="*/ 387 h 387"/>
                <a:gd name="GluePoint14X" fmla="*/ 105 w 183"/>
                <a:gd name="GluePoint14Y" fmla="*/ 379 h 387"/>
                <a:gd name="GluePoint15X" fmla="*/ 87 w 183"/>
                <a:gd name="GluePoint15Y" fmla="*/ 371 h 387"/>
                <a:gd name="GluePoint16X" fmla="*/ 78 w 183"/>
                <a:gd name="GluePoint16Y" fmla="*/ 363 h 387"/>
                <a:gd name="GluePoint17X" fmla="*/ 73 w 183"/>
                <a:gd name="GluePoint17Y" fmla="*/ 361 h 387"/>
                <a:gd name="GluePoint18X" fmla="*/ 21 w 183"/>
                <a:gd name="GluePoint18Y" fmla="*/ 280 h 387"/>
                <a:gd name="GluePoint19X" fmla="*/ 0 w 183"/>
                <a:gd name="GluePoint19Y" fmla="*/ 200 h 387"/>
                <a:gd name="GluePoint20X" fmla="*/ 5 w 183"/>
                <a:gd name="GluePoint20Y" fmla="*/ 127 h 387"/>
                <a:gd name="GluePoint21X" fmla="*/ 28 w 183"/>
                <a:gd name="GluePoint21Y" fmla="*/ 65 h 387"/>
                <a:gd name="GluePoint22X" fmla="*/ 62 w 183"/>
                <a:gd name="GluePoint22Y" fmla="*/ 21 h 387"/>
                <a:gd name="GluePoint23X" fmla="*/ 105 w 183"/>
                <a:gd name="GluePoint23Y" fmla="*/ 0 h 387"/>
                <a:gd name="GluePoint24X" fmla="*/ 147 w 183"/>
                <a:gd name="GluePoint24Y" fmla="*/ 10 h 387"/>
                <a:gd name="GluePoint25X" fmla="*/ 181 w 183"/>
                <a:gd name="GluePoint25Y" fmla="*/ 57 h 387"/>
                <a:gd name="GluePoint26X" fmla="*/ 181 w 183"/>
                <a:gd name="GluePoint26Y" fmla="*/ 60 h 387"/>
                <a:gd name="GluePoint27X" fmla="*/ 179 w 183"/>
                <a:gd name="GluePoint27Y" fmla="*/ 65 h 387"/>
                <a:gd name="GluePoint28X" fmla="*/ 174 w 183"/>
                <a:gd name="GluePoint28Y" fmla="*/ 70 h 387"/>
                <a:gd name="GluePoint29X" fmla="*/ 174 w 183"/>
                <a:gd name="GluePoint29Y" fmla="*/ 73 h 387"/>
                <a:gd name="GluePoint30X" fmla="*/ 163 w 183"/>
                <a:gd name="GluePoint30Y" fmla="*/ 73 h 387"/>
                <a:gd name="GluePoint31X" fmla="*/ 158 w 183"/>
                <a:gd name="GluePoint31Y" fmla="*/ 73 h 387"/>
                <a:gd name="GluePoint32X" fmla="*/ 153 w 183"/>
                <a:gd name="GluePoint32Y" fmla="*/ 73 h 387"/>
                <a:gd name="GluePoint33X" fmla="*/ 153 w 183"/>
                <a:gd name="GluePoint33Y" fmla="*/ 73 h 387"/>
                <a:gd name="GluePoint34X" fmla="*/ 137 w 183"/>
                <a:gd name="GluePoint34Y" fmla="*/ 62 h 387"/>
                <a:gd name="GluePoint35X" fmla="*/ 124 w 183"/>
                <a:gd name="GluePoint35Y" fmla="*/ 57 h 387"/>
                <a:gd name="GluePoint36X" fmla="*/ 112 w 183"/>
                <a:gd name="GluePoint36Y" fmla="*/ 57 h 387"/>
                <a:gd name="GluePoint37X" fmla="*/ 103 w 183"/>
                <a:gd name="GluePoint37Y" fmla="*/ 60 h 387"/>
                <a:gd name="GluePoint38X" fmla="*/ 94 w 183"/>
                <a:gd name="GluePoint38Y" fmla="*/ 65 h 387"/>
                <a:gd name="GluePoint39X" fmla="*/ 89 w 183"/>
                <a:gd name="GluePoint39Y" fmla="*/ 70 h 387"/>
                <a:gd name="GluePoint40X" fmla="*/ 85 w 183"/>
                <a:gd name="GluePoint40Y" fmla="*/ 73 h 387"/>
                <a:gd name="GluePoint41X" fmla="*/ 85 w 183"/>
                <a:gd name="GluePoint41Y" fmla="*/ 75 h 387"/>
                <a:gd name="GluePoint42X" fmla="*/ 62 w 183"/>
                <a:gd name="GluePoint42Y" fmla="*/ 117 h 387"/>
                <a:gd name="GluePoint43X" fmla="*/ 53 w 183"/>
                <a:gd name="GluePoint43Y" fmla="*/ 158 h 387"/>
                <a:gd name="GluePoint44X" fmla="*/ 53 w 183"/>
                <a:gd name="GluePoint44Y" fmla="*/ 187 h 387"/>
                <a:gd name="GluePoint45X" fmla="*/ 53 w 183"/>
                <a:gd name="GluePoint45Y" fmla="*/ 202 h 387"/>
                <a:gd name="GluePoint46X" fmla="*/ 57 w 183"/>
                <a:gd name="GluePoint46Y" fmla="*/ 221 h 387"/>
                <a:gd name="GluePoint47X" fmla="*/ 62 w 183"/>
                <a:gd name="GluePoint47Y" fmla="*/ 241 h 387"/>
                <a:gd name="GluePoint48X" fmla="*/ 66 w 183"/>
                <a:gd name="GluePoint48Y" fmla="*/ 260 h 387"/>
                <a:gd name="GluePoint49X" fmla="*/ 73 w 183"/>
                <a:gd name="GluePoint49Y" fmla="*/ 283 h 387"/>
                <a:gd name="GluePoint50X" fmla="*/ 80 w 183"/>
                <a:gd name="GluePoint50Y" fmla="*/ 293 h 387"/>
                <a:gd name="GluePoint51X" fmla="*/ 87 w 183"/>
                <a:gd name="GluePoint51Y" fmla="*/ 304 h 387"/>
                <a:gd name="GluePoint52X" fmla="*/ 94 w 183"/>
                <a:gd name="GluePoint52Y" fmla="*/ 317 h 387"/>
                <a:gd name="GluePoint53X" fmla="*/ 103 w 183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4"/>
                  </a:move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22" name="Freeform 48"/>
            <p:cNvSpPr/>
            <p:nvPr/>
          </p:nvSpPr>
          <p:spPr>
            <a:xfrm>
              <a:off x="4959000" y="254160"/>
              <a:ext cx="287640" cy="549360"/>
            </a:xfrm>
            <a:custGeom>
              <a:avLst/>
              <a:gdLst>
                <a:gd name="textAreaLeft" fmla="*/ 0 w 287640"/>
                <a:gd name="textAreaRight" fmla="*/ 288000 w 287640"/>
                <a:gd name="textAreaTop" fmla="*/ 0 h 549360"/>
                <a:gd name="textAreaBottom" fmla="*/ 549720 h 549360"/>
                <a:gd name="GluePoint1X" fmla="*/ 103 w 183"/>
                <a:gd name="GluePoint1Y" fmla="*/ 324 h 387"/>
                <a:gd name="GluePoint2X" fmla="*/ 147 w 183"/>
                <a:gd name="GluePoint2Y" fmla="*/ 337 h 387"/>
                <a:gd name="GluePoint3X" fmla="*/ 156 w 183"/>
                <a:gd name="GluePoint3Y" fmla="*/ 309 h 387"/>
                <a:gd name="GluePoint4X" fmla="*/ 158 w 183"/>
                <a:gd name="GluePoint4Y" fmla="*/ 309 h 387"/>
                <a:gd name="GluePoint5X" fmla="*/ 174 w 183"/>
                <a:gd name="GluePoint5Y" fmla="*/ 319 h 387"/>
                <a:gd name="GluePoint6X" fmla="*/ 181 w 183"/>
                <a:gd name="GluePoint6Y" fmla="*/ 330 h 387"/>
                <a:gd name="GluePoint7X" fmla="*/ 174 w 183"/>
                <a:gd name="GluePoint7Y" fmla="*/ 369 h 387"/>
                <a:gd name="GluePoint8X" fmla="*/ 133 w 183"/>
                <a:gd name="GluePoint8Y" fmla="*/ 387 h 387"/>
                <a:gd name="GluePoint9X" fmla="*/ 105 w 183"/>
                <a:gd name="GluePoint9Y" fmla="*/ 379 h 387"/>
                <a:gd name="GluePoint10X" fmla="*/ 78 w 183"/>
                <a:gd name="GluePoint10Y" fmla="*/ 363 h 387"/>
                <a:gd name="GluePoint11X" fmla="*/ 73 w 183"/>
                <a:gd name="GluePoint11Y" fmla="*/ 361 h 387"/>
                <a:gd name="GluePoint12X" fmla="*/ 0 w 183"/>
                <a:gd name="GluePoint12Y" fmla="*/ 200 h 387"/>
                <a:gd name="GluePoint13X" fmla="*/ 28 w 183"/>
                <a:gd name="GluePoint13Y" fmla="*/ 65 h 387"/>
                <a:gd name="GluePoint14X" fmla="*/ 105 w 183"/>
                <a:gd name="GluePoint14Y" fmla="*/ 0 h 387"/>
                <a:gd name="GluePoint15X" fmla="*/ 181 w 183"/>
                <a:gd name="GluePoint15Y" fmla="*/ 57 h 387"/>
                <a:gd name="GluePoint16X" fmla="*/ 181 w 183"/>
                <a:gd name="GluePoint16Y" fmla="*/ 60 h 387"/>
                <a:gd name="GluePoint17X" fmla="*/ 174 w 183"/>
                <a:gd name="GluePoint17Y" fmla="*/ 70 h 387"/>
                <a:gd name="GluePoint18X" fmla="*/ 174 w 183"/>
                <a:gd name="GluePoint18Y" fmla="*/ 73 h 387"/>
                <a:gd name="GluePoint19X" fmla="*/ 158 w 183"/>
                <a:gd name="GluePoint19Y" fmla="*/ 73 h 387"/>
                <a:gd name="GluePoint20X" fmla="*/ 153 w 183"/>
                <a:gd name="GluePoint20Y" fmla="*/ 73 h 387"/>
                <a:gd name="GluePoint21X" fmla="*/ 137 w 183"/>
                <a:gd name="GluePoint21Y" fmla="*/ 62 h 387"/>
                <a:gd name="GluePoint22X" fmla="*/ 112 w 183"/>
                <a:gd name="GluePoint22Y" fmla="*/ 57 h 387"/>
                <a:gd name="GluePoint23X" fmla="*/ 94 w 183"/>
                <a:gd name="GluePoint23Y" fmla="*/ 65 h 387"/>
                <a:gd name="GluePoint24X" fmla="*/ 85 w 183"/>
                <a:gd name="GluePoint24Y" fmla="*/ 73 h 387"/>
                <a:gd name="GluePoint25X" fmla="*/ 85 w 183"/>
                <a:gd name="GluePoint25Y" fmla="*/ 75 h 387"/>
                <a:gd name="GluePoint26X" fmla="*/ 53 w 183"/>
                <a:gd name="GluePoint26Y" fmla="*/ 158 h 387"/>
                <a:gd name="GluePoint27X" fmla="*/ 53 w 183"/>
                <a:gd name="GluePoint27Y" fmla="*/ 202 h 387"/>
                <a:gd name="GluePoint28X" fmla="*/ 57 w 183"/>
                <a:gd name="GluePoint28Y" fmla="*/ 221 h 387"/>
                <a:gd name="GluePoint29X" fmla="*/ 66 w 183"/>
                <a:gd name="GluePoint29Y" fmla="*/ 260 h 387"/>
                <a:gd name="GluePoint30X" fmla="*/ 73 w 183"/>
                <a:gd name="GluePoint30Y" fmla="*/ 283 h 387"/>
                <a:gd name="GluePoint31X" fmla="*/ 87 w 183"/>
                <a:gd name="GluePoint31Y" fmla="*/ 304 h 387"/>
                <a:gd name="GluePoint32X" fmla="*/ 103 w 183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4"/>
                  </a:moveTo>
                  <a:lnTo>
                    <a:pt x="103" y="324"/>
                  </a:ln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23" name="Freeform 49"/>
            <p:cNvSpPr/>
            <p:nvPr/>
          </p:nvSpPr>
          <p:spPr>
            <a:xfrm>
              <a:off x="5300280" y="254160"/>
              <a:ext cx="284760" cy="549360"/>
            </a:xfrm>
            <a:custGeom>
              <a:avLst/>
              <a:gdLst>
                <a:gd name="textAreaLeft" fmla="*/ 0 w 284760"/>
                <a:gd name="textAreaRight" fmla="*/ 285120 w 284760"/>
                <a:gd name="textAreaTop" fmla="*/ 0 h 549360"/>
                <a:gd name="textAreaBottom" fmla="*/ 549720 h 549360"/>
                <a:gd name="GluePoint1X" fmla="*/ 101 w 181"/>
                <a:gd name="GluePoint1Y" fmla="*/ 324 h 387"/>
                <a:gd name="GluePoint2X" fmla="*/ 129 w 181"/>
                <a:gd name="GluePoint2Y" fmla="*/ 343 h 387"/>
                <a:gd name="GluePoint3X" fmla="*/ 147 w 181"/>
                <a:gd name="GluePoint3Y" fmla="*/ 337 h 387"/>
                <a:gd name="GluePoint4X" fmla="*/ 154 w 181"/>
                <a:gd name="GluePoint4Y" fmla="*/ 324 h 387"/>
                <a:gd name="GluePoint5X" fmla="*/ 156 w 181"/>
                <a:gd name="GluePoint5Y" fmla="*/ 309 h 387"/>
                <a:gd name="GluePoint6X" fmla="*/ 158 w 181"/>
                <a:gd name="GluePoint6Y" fmla="*/ 309 h 387"/>
                <a:gd name="GluePoint7X" fmla="*/ 165 w 181"/>
                <a:gd name="GluePoint7Y" fmla="*/ 312 h 387"/>
                <a:gd name="GluePoint8X" fmla="*/ 172 w 181"/>
                <a:gd name="GluePoint8Y" fmla="*/ 319 h 387"/>
                <a:gd name="GluePoint9X" fmla="*/ 179 w 181"/>
                <a:gd name="GluePoint9Y" fmla="*/ 330 h 387"/>
                <a:gd name="GluePoint10X" fmla="*/ 181 w 181"/>
                <a:gd name="GluePoint10Y" fmla="*/ 350 h 387"/>
                <a:gd name="GluePoint11X" fmla="*/ 174 w 181"/>
                <a:gd name="GluePoint11Y" fmla="*/ 369 h 387"/>
                <a:gd name="GluePoint12X" fmla="*/ 156 w 181"/>
                <a:gd name="GluePoint12Y" fmla="*/ 384 h 387"/>
                <a:gd name="GluePoint13X" fmla="*/ 131 w 181"/>
                <a:gd name="GluePoint13Y" fmla="*/ 387 h 387"/>
                <a:gd name="GluePoint14X" fmla="*/ 106 w 181"/>
                <a:gd name="GluePoint14Y" fmla="*/ 379 h 387"/>
                <a:gd name="GluePoint15X" fmla="*/ 87 w 181"/>
                <a:gd name="GluePoint15Y" fmla="*/ 371 h 387"/>
                <a:gd name="GluePoint16X" fmla="*/ 78 w 181"/>
                <a:gd name="GluePoint16Y" fmla="*/ 363 h 387"/>
                <a:gd name="GluePoint17X" fmla="*/ 74 w 181"/>
                <a:gd name="GluePoint17Y" fmla="*/ 361 h 387"/>
                <a:gd name="GluePoint18X" fmla="*/ 21 w 181"/>
                <a:gd name="GluePoint18Y" fmla="*/ 280 h 387"/>
                <a:gd name="GluePoint19X" fmla="*/ 0 w 181"/>
                <a:gd name="GluePoint19Y" fmla="*/ 200 h 387"/>
                <a:gd name="GluePoint20X" fmla="*/ 5 w 181"/>
                <a:gd name="GluePoint20Y" fmla="*/ 127 h 387"/>
                <a:gd name="GluePoint21X" fmla="*/ 28 w 181"/>
                <a:gd name="GluePoint21Y" fmla="*/ 65 h 387"/>
                <a:gd name="GluePoint22X" fmla="*/ 62 w 181"/>
                <a:gd name="GluePoint22Y" fmla="*/ 21 h 387"/>
                <a:gd name="GluePoint23X" fmla="*/ 103 w 181"/>
                <a:gd name="GluePoint23Y" fmla="*/ 0 h 387"/>
                <a:gd name="GluePoint24X" fmla="*/ 145 w 181"/>
                <a:gd name="GluePoint24Y" fmla="*/ 10 h 387"/>
                <a:gd name="GluePoint25X" fmla="*/ 179 w 181"/>
                <a:gd name="GluePoint25Y" fmla="*/ 57 h 387"/>
                <a:gd name="GluePoint26X" fmla="*/ 179 w 181"/>
                <a:gd name="GluePoint26Y" fmla="*/ 60 h 387"/>
                <a:gd name="GluePoint27X" fmla="*/ 177 w 181"/>
                <a:gd name="GluePoint27Y" fmla="*/ 65 h 387"/>
                <a:gd name="GluePoint28X" fmla="*/ 174 w 181"/>
                <a:gd name="GluePoint28Y" fmla="*/ 70 h 387"/>
                <a:gd name="GluePoint29X" fmla="*/ 174 w 181"/>
                <a:gd name="GluePoint29Y" fmla="*/ 73 h 387"/>
                <a:gd name="GluePoint30X" fmla="*/ 163 w 181"/>
                <a:gd name="GluePoint30Y" fmla="*/ 73 h 387"/>
                <a:gd name="GluePoint31X" fmla="*/ 156 w 181"/>
                <a:gd name="GluePoint31Y" fmla="*/ 73 h 387"/>
                <a:gd name="GluePoint32X" fmla="*/ 152 w 181"/>
                <a:gd name="GluePoint32Y" fmla="*/ 73 h 387"/>
                <a:gd name="GluePoint33X" fmla="*/ 152 w 181"/>
                <a:gd name="GluePoint33Y" fmla="*/ 73 h 387"/>
                <a:gd name="GluePoint34X" fmla="*/ 136 w 181"/>
                <a:gd name="GluePoint34Y" fmla="*/ 62 h 387"/>
                <a:gd name="GluePoint35X" fmla="*/ 122 w 181"/>
                <a:gd name="GluePoint35Y" fmla="*/ 57 h 387"/>
                <a:gd name="GluePoint36X" fmla="*/ 110 w 181"/>
                <a:gd name="GluePoint36Y" fmla="*/ 57 h 387"/>
                <a:gd name="GluePoint37X" fmla="*/ 101 w 181"/>
                <a:gd name="GluePoint37Y" fmla="*/ 60 h 387"/>
                <a:gd name="GluePoint38X" fmla="*/ 92 w 181"/>
                <a:gd name="GluePoint38Y" fmla="*/ 65 h 387"/>
                <a:gd name="GluePoint39X" fmla="*/ 87 w 181"/>
                <a:gd name="GluePoint39Y" fmla="*/ 70 h 387"/>
                <a:gd name="GluePoint40X" fmla="*/ 85 w 181"/>
                <a:gd name="GluePoint40Y" fmla="*/ 73 h 387"/>
                <a:gd name="GluePoint41X" fmla="*/ 83 w 181"/>
                <a:gd name="GluePoint41Y" fmla="*/ 75 h 387"/>
                <a:gd name="GluePoint42X" fmla="*/ 62 w 181"/>
                <a:gd name="GluePoint42Y" fmla="*/ 117 h 387"/>
                <a:gd name="GluePoint43X" fmla="*/ 53 w 181"/>
                <a:gd name="GluePoint43Y" fmla="*/ 158 h 387"/>
                <a:gd name="GluePoint44X" fmla="*/ 51 w 181"/>
                <a:gd name="GluePoint44Y" fmla="*/ 187 h 387"/>
                <a:gd name="GluePoint45X" fmla="*/ 53 w 181"/>
                <a:gd name="GluePoint45Y" fmla="*/ 202 h 387"/>
                <a:gd name="GluePoint46X" fmla="*/ 55 w 181"/>
                <a:gd name="GluePoint46Y" fmla="*/ 221 h 387"/>
                <a:gd name="GluePoint47X" fmla="*/ 60 w 181"/>
                <a:gd name="GluePoint47Y" fmla="*/ 241 h 387"/>
                <a:gd name="GluePoint48X" fmla="*/ 65 w 181"/>
                <a:gd name="GluePoint48Y" fmla="*/ 260 h 387"/>
                <a:gd name="GluePoint49X" fmla="*/ 74 w 181"/>
                <a:gd name="GluePoint49Y" fmla="*/ 283 h 387"/>
                <a:gd name="GluePoint50X" fmla="*/ 78 w 181"/>
                <a:gd name="GluePoint50Y" fmla="*/ 293 h 387"/>
                <a:gd name="GluePoint51X" fmla="*/ 85 w 181"/>
                <a:gd name="GluePoint51Y" fmla="*/ 304 h 387"/>
                <a:gd name="GluePoint52X" fmla="*/ 92 w 181"/>
                <a:gd name="GluePoint52Y" fmla="*/ 317 h 387"/>
                <a:gd name="GluePoint53X" fmla="*/ 101 w 181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24" name="Freeform 50"/>
            <p:cNvSpPr/>
            <p:nvPr/>
          </p:nvSpPr>
          <p:spPr>
            <a:xfrm>
              <a:off x="5300280" y="254160"/>
              <a:ext cx="284760" cy="549360"/>
            </a:xfrm>
            <a:custGeom>
              <a:avLst/>
              <a:gdLst>
                <a:gd name="textAreaLeft" fmla="*/ 0 w 284760"/>
                <a:gd name="textAreaRight" fmla="*/ 285120 w 284760"/>
                <a:gd name="textAreaTop" fmla="*/ 0 h 549360"/>
                <a:gd name="textAreaBottom" fmla="*/ 549720 h 549360"/>
                <a:gd name="GluePoint1X" fmla="*/ 101 w 181"/>
                <a:gd name="GluePoint1Y" fmla="*/ 324 h 387"/>
                <a:gd name="GluePoint2X" fmla="*/ 147 w 181"/>
                <a:gd name="GluePoint2Y" fmla="*/ 337 h 387"/>
                <a:gd name="GluePoint3X" fmla="*/ 156 w 181"/>
                <a:gd name="GluePoint3Y" fmla="*/ 309 h 387"/>
                <a:gd name="GluePoint4X" fmla="*/ 158 w 181"/>
                <a:gd name="GluePoint4Y" fmla="*/ 309 h 387"/>
                <a:gd name="GluePoint5X" fmla="*/ 172 w 181"/>
                <a:gd name="GluePoint5Y" fmla="*/ 319 h 387"/>
                <a:gd name="GluePoint6X" fmla="*/ 179 w 181"/>
                <a:gd name="GluePoint6Y" fmla="*/ 330 h 387"/>
                <a:gd name="GluePoint7X" fmla="*/ 174 w 181"/>
                <a:gd name="GluePoint7Y" fmla="*/ 369 h 387"/>
                <a:gd name="GluePoint8X" fmla="*/ 131 w 181"/>
                <a:gd name="GluePoint8Y" fmla="*/ 387 h 387"/>
                <a:gd name="GluePoint9X" fmla="*/ 106 w 181"/>
                <a:gd name="GluePoint9Y" fmla="*/ 379 h 387"/>
                <a:gd name="GluePoint10X" fmla="*/ 78 w 181"/>
                <a:gd name="GluePoint10Y" fmla="*/ 363 h 387"/>
                <a:gd name="GluePoint11X" fmla="*/ 74 w 181"/>
                <a:gd name="GluePoint11Y" fmla="*/ 361 h 387"/>
                <a:gd name="GluePoint12X" fmla="*/ 0 w 181"/>
                <a:gd name="GluePoint12Y" fmla="*/ 200 h 387"/>
                <a:gd name="GluePoint13X" fmla="*/ 28 w 181"/>
                <a:gd name="GluePoint13Y" fmla="*/ 65 h 387"/>
                <a:gd name="GluePoint14X" fmla="*/ 103 w 181"/>
                <a:gd name="GluePoint14Y" fmla="*/ 0 h 387"/>
                <a:gd name="GluePoint15X" fmla="*/ 179 w 181"/>
                <a:gd name="GluePoint15Y" fmla="*/ 57 h 387"/>
                <a:gd name="GluePoint16X" fmla="*/ 179 w 181"/>
                <a:gd name="GluePoint16Y" fmla="*/ 60 h 387"/>
                <a:gd name="GluePoint17X" fmla="*/ 174 w 181"/>
                <a:gd name="GluePoint17Y" fmla="*/ 70 h 387"/>
                <a:gd name="GluePoint18X" fmla="*/ 174 w 181"/>
                <a:gd name="GluePoint18Y" fmla="*/ 73 h 387"/>
                <a:gd name="GluePoint19X" fmla="*/ 156 w 181"/>
                <a:gd name="GluePoint19Y" fmla="*/ 73 h 387"/>
                <a:gd name="GluePoint20X" fmla="*/ 152 w 181"/>
                <a:gd name="GluePoint20Y" fmla="*/ 73 h 387"/>
                <a:gd name="GluePoint21X" fmla="*/ 136 w 181"/>
                <a:gd name="GluePoint21Y" fmla="*/ 62 h 387"/>
                <a:gd name="GluePoint22X" fmla="*/ 110 w 181"/>
                <a:gd name="GluePoint22Y" fmla="*/ 57 h 387"/>
                <a:gd name="GluePoint23X" fmla="*/ 92 w 181"/>
                <a:gd name="GluePoint23Y" fmla="*/ 65 h 387"/>
                <a:gd name="GluePoint24X" fmla="*/ 85 w 181"/>
                <a:gd name="GluePoint24Y" fmla="*/ 73 h 387"/>
                <a:gd name="GluePoint25X" fmla="*/ 83 w 181"/>
                <a:gd name="GluePoint25Y" fmla="*/ 75 h 387"/>
                <a:gd name="GluePoint26X" fmla="*/ 53 w 181"/>
                <a:gd name="GluePoint26Y" fmla="*/ 158 h 387"/>
                <a:gd name="GluePoint27X" fmla="*/ 53 w 181"/>
                <a:gd name="GluePoint27Y" fmla="*/ 202 h 387"/>
                <a:gd name="GluePoint28X" fmla="*/ 55 w 181"/>
                <a:gd name="GluePoint28Y" fmla="*/ 221 h 387"/>
                <a:gd name="GluePoint29X" fmla="*/ 65 w 181"/>
                <a:gd name="GluePoint29Y" fmla="*/ 260 h 387"/>
                <a:gd name="GluePoint30X" fmla="*/ 74 w 181"/>
                <a:gd name="GluePoint30Y" fmla="*/ 283 h 387"/>
                <a:gd name="GluePoint31X" fmla="*/ 85 w 181"/>
                <a:gd name="GluePoint31Y" fmla="*/ 304 h 387"/>
                <a:gd name="GluePoint32X" fmla="*/ 101 w 181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25" name="Freeform 51"/>
            <p:cNvSpPr/>
            <p:nvPr/>
          </p:nvSpPr>
          <p:spPr>
            <a:xfrm>
              <a:off x="603540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29 w 181"/>
                <a:gd name="GluePoint2Y" fmla="*/ 345 h 389"/>
                <a:gd name="GluePoint3X" fmla="*/ 147 w 181"/>
                <a:gd name="GluePoint3Y" fmla="*/ 340 h 389"/>
                <a:gd name="GluePoint4X" fmla="*/ 154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9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1 w 181"/>
                <a:gd name="GluePoint13Y" fmla="*/ 389 h 389"/>
                <a:gd name="GluePoint14X" fmla="*/ 106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4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8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5 w 181"/>
                <a:gd name="GluePoint24Y" fmla="*/ 10 h 389"/>
                <a:gd name="GluePoint25X" fmla="*/ 179 w 181"/>
                <a:gd name="GluePoint25Y" fmla="*/ 57 h 389"/>
                <a:gd name="GluePoint26X" fmla="*/ 179 w 181"/>
                <a:gd name="GluePoint26Y" fmla="*/ 62 h 389"/>
                <a:gd name="GluePoint27X" fmla="*/ 177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3 w 181"/>
                <a:gd name="GluePoint30Y" fmla="*/ 75 h 389"/>
                <a:gd name="GluePoint31X" fmla="*/ 156 w 181"/>
                <a:gd name="GluePoint31Y" fmla="*/ 75 h 389"/>
                <a:gd name="GluePoint32X" fmla="*/ 152 w 181"/>
                <a:gd name="GluePoint32Y" fmla="*/ 72 h 389"/>
                <a:gd name="GluePoint33X" fmla="*/ 152 w 181"/>
                <a:gd name="GluePoint33Y" fmla="*/ 72 h 389"/>
                <a:gd name="GluePoint34X" fmla="*/ 135 w 181"/>
                <a:gd name="GluePoint34Y" fmla="*/ 62 h 389"/>
                <a:gd name="GluePoint35X" fmla="*/ 122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3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1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60 w 181"/>
                <a:gd name="GluePoint47Y" fmla="*/ 244 h 389"/>
                <a:gd name="GluePoint48X" fmla="*/ 65 w 181"/>
                <a:gd name="GluePoint48Y" fmla="*/ 262 h 389"/>
                <a:gd name="GluePoint49X" fmla="*/ 74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26" name="Freeform 52"/>
            <p:cNvSpPr/>
            <p:nvPr/>
          </p:nvSpPr>
          <p:spPr>
            <a:xfrm>
              <a:off x="603540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47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9 w 181"/>
                <a:gd name="GluePoint6Y" fmla="*/ 329 h 389"/>
                <a:gd name="GluePoint7X" fmla="*/ 174 w 181"/>
                <a:gd name="GluePoint7Y" fmla="*/ 371 h 389"/>
                <a:gd name="GluePoint8X" fmla="*/ 131 w 181"/>
                <a:gd name="GluePoint8Y" fmla="*/ 389 h 389"/>
                <a:gd name="GluePoint9X" fmla="*/ 106 w 181"/>
                <a:gd name="GluePoint9Y" fmla="*/ 381 h 389"/>
                <a:gd name="GluePoint10X" fmla="*/ 78 w 181"/>
                <a:gd name="GluePoint10Y" fmla="*/ 363 h 389"/>
                <a:gd name="GluePoint11X" fmla="*/ 74 w 181"/>
                <a:gd name="GluePoint11Y" fmla="*/ 360 h 389"/>
                <a:gd name="GluePoint12X" fmla="*/ 0 w 181"/>
                <a:gd name="GluePoint12Y" fmla="*/ 199 h 389"/>
                <a:gd name="GluePoint13X" fmla="*/ 28 w 181"/>
                <a:gd name="GluePoint13Y" fmla="*/ 64 h 389"/>
                <a:gd name="GluePoint14X" fmla="*/ 103 w 181"/>
                <a:gd name="GluePoint14Y" fmla="*/ 0 h 389"/>
                <a:gd name="GluePoint15X" fmla="*/ 179 w 181"/>
                <a:gd name="GluePoint15Y" fmla="*/ 57 h 389"/>
                <a:gd name="GluePoint16X" fmla="*/ 179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2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3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5 w 181"/>
                <a:gd name="GluePoint29Y" fmla="*/ 262 h 389"/>
                <a:gd name="GluePoint30X" fmla="*/ 74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27" name="Freeform 53"/>
            <p:cNvSpPr/>
            <p:nvPr/>
          </p:nvSpPr>
          <p:spPr>
            <a:xfrm>
              <a:off x="638136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28 w 181"/>
                <a:gd name="GluePoint2Y" fmla="*/ 345 h 389"/>
                <a:gd name="GluePoint3X" fmla="*/ 147 w 181"/>
                <a:gd name="GluePoint3Y" fmla="*/ 340 h 389"/>
                <a:gd name="GluePoint4X" fmla="*/ 154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9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1 w 181"/>
                <a:gd name="GluePoint13Y" fmla="*/ 389 h 389"/>
                <a:gd name="GluePoint14X" fmla="*/ 105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3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8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4 w 181"/>
                <a:gd name="GluePoint24Y" fmla="*/ 10 h 389"/>
                <a:gd name="GluePoint25X" fmla="*/ 179 w 181"/>
                <a:gd name="GluePoint25Y" fmla="*/ 57 h 389"/>
                <a:gd name="GluePoint26X" fmla="*/ 179 w 181"/>
                <a:gd name="GluePoint26Y" fmla="*/ 62 h 389"/>
                <a:gd name="GluePoint27X" fmla="*/ 176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3 w 181"/>
                <a:gd name="GluePoint30Y" fmla="*/ 75 h 389"/>
                <a:gd name="GluePoint31X" fmla="*/ 156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1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3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1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60 w 181"/>
                <a:gd name="GluePoint47Y" fmla="*/ 244 h 389"/>
                <a:gd name="GluePoint48X" fmla="*/ 64 w 181"/>
                <a:gd name="GluePoint48Y" fmla="*/ 262 h 389"/>
                <a:gd name="GluePoint49X" fmla="*/ 73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28" name="Freeform 54"/>
            <p:cNvSpPr/>
            <p:nvPr/>
          </p:nvSpPr>
          <p:spPr>
            <a:xfrm>
              <a:off x="638136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47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9 w 181"/>
                <a:gd name="GluePoint6Y" fmla="*/ 329 h 389"/>
                <a:gd name="GluePoint7X" fmla="*/ 174 w 181"/>
                <a:gd name="GluePoint7Y" fmla="*/ 371 h 389"/>
                <a:gd name="GluePoint8X" fmla="*/ 131 w 181"/>
                <a:gd name="GluePoint8Y" fmla="*/ 389 h 389"/>
                <a:gd name="GluePoint9X" fmla="*/ 105 w 181"/>
                <a:gd name="GluePoint9Y" fmla="*/ 381 h 389"/>
                <a:gd name="GluePoint10X" fmla="*/ 78 w 181"/>
                <a:gd name="GluePoint10Y" fmla="*/ 363 h 389"/>
                <a:gd name="GluePoint11X" fmla="*/ 73 w 181"/>
                <a:gd name="GluePoint11Y" fmla="*/ 360 h 389"/>
                <a:gd name="GluePoint12X" fmla="*/ 0 w 181"/>
                <a:gd name="GluePoint12Y" fmla="*/ 199 h 389"/>
                <a:gd name="GluePoint13X" fmla="*/ 28 w 181"/>
                <a:gd name="GluePoint13Y" fmla="*/ 64 h 389"/>
                <a:gd name="GluePoint14X" fmla="*/ 103 w 181"/>
                <a:gd name="GluePoint14Y" fmla="*/ 0 h 389"/>
                <a:gd name="GluePoint15X" fmla="*/ 179 w 181"/>
                <a:gd name="GluePoint15Y" fmla="*/ 57 h 389"/>
                <a:gd name="GluePoint16X" fmla="*/ 179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3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3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29" name="Freeform 55"/>
            <p:cNvSpPr/>
            <p:nvPr/>
          </p:nvSpPr>
          <p:spPr>
            <a:xfrm>
              <a:off x="6760440" y="265320"/>
              <a:ext cx="282600" cy="549360"/>
            </a:xfrm>
            <a:custGeom>
              <a:avLst/>
              <a:gdLst>
                <a:gd name="textAreaLeft" fmla="*/ 0 w 282600"/>
                <a:gd name="textAreaRight" fmla="*/ 282600 w 282600"/>
                <a:gd name="textAreaTop" fmla="*/ 0 h 549360"/>
                <a:gd name="textAreaBottom" fmla="*/ 549720 h 549360"/>
                <a:gd name="GluePoint1X" fmla="*/ 100 w 180"/>
                <a:gd name="GluePoint1Y" fmla="*/ 324 h 387"/>
                <a:gd name="GluePoint2X" fmla="*/ 128 w 180"/>
                <a:gd name="GluePoint2Y" fmla="*/ 342 h 387"/>
                <a:gd name="GluePoint3X" fmla="*/ 146 w 180"/>
                <a:gd name="GluePoint3Y" fmla="*/ 337 h 387"/>
                <a:gd name="GluePoint4X" fmla="*/ 153 w 180"/>
                <a:gd name="GluePoint4Y" fmla="*/ 324 h 387"/>
                <a:gd name="GluePoint5X" fmla="*/ 155 w 180"/>
                <a:gd name="GluePoint5Y" fmla="*/ 309 h 387"/>
                <a:gd name="GluePoint6X" fmla="*/ 157 w 180"/>
                <a:gd name="GluePoint6Y" fmla="*/ 309 h 387"/>
                <a:gd name="GluePoint7X" fmla="*/ 164 w 180"/>
                <a:gd name="GluePoint7Y" fmla="*/ 311 h 387"/>
                <a:gd name="GluePoint8X" fmla="*/ 171 w 180"/>
                <a:gd name="GluePoint8Y" fmla="*/ 319 h 387"/>
                <a:gd name="GluePoint9X" fmla="*/ 178 w 180"/>
                <a:gd name="GluePoint9Y" fmla="*/ 329 h 387"/>
                <a:gd name="GluePoint10X" fmla="*/ 180 w 180"/>
                <a:gd name="GluePoint10Y" fmla="*/ 350 h 387"/>
                <a:gd name="GluePoint11X" fmla="*/ 173 w 180"/>
                <a:gd name="GluePoint11Y" fmla="*/ 368 h 387"/>
                <a:gd name="GluePoint12X" fmla="*/ 155 w 180"/>
                <a:gd name="GluePoint12Y" fmla="*/ 384 h 387"/>
                <a:gd name="GluePoint13X" fmla="*/ 130 w 180"/>
                <a:gd name="GluePoint13Y" fmla="*/ 387 h 387"/>
                <a:gd name="GluePoint14X" fmla="*/ 105 w 180"/>
                <a:gd name="GluePoint14Y" fmla="*/ 379 h 387"/>
                <a:gd name="GluePoint15X" fmla="*/ 86 w 180"/>
                <a:gd name="GluePoint15Y" fmla="*/ 371 h 387"/>
                <a:gd name="GluePoint16X" fmla="*/ 77 w 180"/>
                <a:gd name="GluePoint16Y" fmla="*/ 363 h 387"/>
                <a:gd name="GluePoint17X" fmla="*/ 73 w 180"/>
                <a:gd name="GluePoint17Y" fmla="*/ 361 h 387"/>
                <a:gd name="GluePoint18X" fmla="*/ 20 w 180"/>
                <a:gd name="GluePoint18Y" fmla="*/ 280 h 387"/>
                <a:gd name="GluePoint19X" fmla="*/ 0 w 180"/>
                <a:gd name="GluePoint19Y" fmla="*/ 200 h 387"/>
                <a:gd name="GluePoint20X" fmla="*/ 4 w 180"/>
                <a:gd name="GluePoint20Y" fmla="*/ 127 h 387"/>
                <a:gd name="GluePoint21X" fmla="*/ 27 w 180"/>
                <a:gd name="GluePoint21Y" fmla="*/ 65 h 387"/>
                <a:gd name="GluePoint22X" fmla="*/ 61 w 180"/>
                <a:gd name="GluePoint22Y" fmla="*/ 21 h 387"/>
                <a:gd name="GluePoint23X" fmla="*/ 103 w 180"/>
                <a:gd name="GluePoint23Y" fmla="*/ 0 h 387"/>
                <a:gd name="GluePoint24X" fmla="*/ 144 w 180"/>
                <a:gd name="GluePoint24Y" fmla="*/ 10 h 387"/>
                <a:gd name="GluePoint25X" fmla="*/ 178 w 180"/>
                <a:gd name="GluePoint25Y" fmla="*/ 57 h 387"/>
                <a:gd name="GluePoint26X" fmla="*/ 178 w 180"/>
                <a:gd name="GluePoint26Y" fmla="*/ 59 h 387"/>
                <a:gd name="GluePoint27X" fmla="*/ 176 w 180"/>
                <a:gd name="GluePoint27Y" fmla="*/ 65 h 387"/>
                <a:gd name="GluePoint28X" fmla="*/ 173 w 180"/>
                <a:gd name="GluePoint28Y" fmla="*/ 70 h 387"/>
                <a:gd name="GluePoint29X" fmla="*/ 173 w 180"/>
                <a:gd name="GluePoint29Y" fmla="*/ 72 h 387"/>
                <a:gd name="GluePoint30X" fmla="*/ 162 w 180"/>
                <a:gd name="GluePoint30Y" fmla="*/ 72 h 387"/>
                <a:gd name="GluePoint31X" fmla="*/ 155 w 180"/>
                <a:gd name="GluePoint31Y" fmla="*/ 72 h 387"/>
                <a:gd name="GluePoint32X" fmla="*/ 151 w 180"/>
                <a:gd name="GluePoint32Y" fmla="*/ 72 h 387"/>
                <a:gd name="GluePoint33X" fmla="*/ 151 w 180"/>
                <a:gd name="GluePoint33Y" fmla="*/ 72 h 387"/>
                <a:gd name="GluePoint34X" fmla="*/ 135 w 180"/>
                <a:gd name="GluePoint34Y" fmla="*/ 62 h 387"/>
                <a:gd name="GluePoint35X" fmla="*/ 121 w 180"/>
                <a:gd name="GluePoint35Y" fmla="*/ 57 h 387"/>
                <a:gd name="GluePoint36X" fmla="*/ 109 w 180"/>
                <a:gd name="GluePoint36Y" fmla="*/ 57 h 387"/>
                <a:gd name="GluePoint37X" fmla="*/ 100 w 180"/>
                <a:gd name="GluePoint37Y" fmla="*/ 59 h 387"/>
                <a:gd name="GluePoint38X" fmla="*/ 91 w 180"/>
                <a:gd name="GluePoint38Y" fmla="*/ 65 h 387"/>
                <a:gd name="GluePoint39X" fmla="*/ 86 w 180"/>
                <a:gd name="GluePoint39Y" fmla="*/ 70 h 387"/>
                <a:gd name="GluePoint40X" fmla="*/ 84 w 180"/>
                <a:gd name="GluePoint40Y" fmla="*/ 72 h 387"/>
                <a:gd name="GluePoint41X" fmla="*/ 82 w 180"/>
                <a:gd name="GluePoint41Y" fmla="*/ 75 h 387"/>
                <a:gd name="GluePoint42X" fmla="*/ 61 w 180"/>
                <a:gd name="GluePoint42Y" fmla="*/ 117 h 387"/>
                <a:gd name="GluePoint43X" fmla="*/ 52 w 180"/>
                <a:gd name="GluePoint43Y" fmla="*/ 158 h 387"/>
                <a:gd name="GluePoint44X" fmla="*/ 50 w 180"/>
                <a:gd name="GluePoint44Y" fmla="*/ 187 h 387"/>
                <a:gd name="GluePoint45X" fmla="*/ 52 w 180"/>
                <a:gd name="GluePoint45Y" fmla="*/ 202 h 387"/>
                <a:gd name="GluePoint46X" fmla="*/ 54 w 180"/>
                <a:gd name="GluePoint46Y" fmla="*/ 220 h 387"/>
                <a:gd name="GluePoint47X" fmla="*/ 59 w 180"/>
                <a:gd name="GluePoint47Y" fmla="*/ 241 h 387"/>
                <a:gd name="GluePoint48X" fmla="*/ 64 w 180"/>
                <a:gd name="GluePoint48Y" fmla="*/ 259 h 387"/>
                <a:gd name="GluePoint49X" fmla="*/ 73 w 180"/>
                <a:gd name="GluePoint49Y" fmla="*/ 283 h 387"/>
                <a:gd name="GluePoint50X" fmla="*/ 77 w 180"/>
                <a:gd name="GluePoint50Y" fmla="*/ 293 h 387"/>
                <a:gd name="GluePoint51X" fmla="*/ 84 w 180"/>
                <a:gd name="GluePoint51Y" fmla="*/ 304 h 387"/>
                <a:gd name="GluePoint52X" fmla="*/ 91 w 180"/>
                <a:gd name="GluePoint52Y" fmla="*/ 316 h 387"/>
                <a:gd name="GluePoint53X" fmla="*/ 100 w 180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0" h="387">
                  <a:moveTo>
                    <a:pt x="100" y="324"/>
                  </a:move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30" name="Freeform 56"/>
            <p:cNvSpPr/>
            <p:nvPr/>
          </p:nvSpPr>
          <p:spPr>
            <a:xfrm>
              <a:off x="6760440" y="265320"/>
              <a:ext cx="282600" cy="549360"/>
            </a:xfrm>
            <a:custGeom>
              <a:avLst/>
              <a:gdLst>
                <a:gd name="textAreaLeft" fmla="*/ 0 w 282600"/>
                <a:gd name="textAreaRight" fmla="*/ 282600 w 282600"/>
                <a:gd name="textAreaTop" fmla="*/ 0 h 549360"/>
                <a:gd name="textAreaBottom" fmla="*/ 549720 h 549360"/>
                <a:gd name="GluePoint1X" fmla="*/ 100 w 180"/>
                <a:gd name="GluePoint1Y" fmla="*/ 324 h 387"/>
                <a:gd name="GluePoint2X" fmla="*/ 146 w 180"/>
                <a:gd name="GluePoint2Y" fmla="*/ 337 h 387"/>
                <a:gd name="GluePoint3X" fmla="*/ 155 w 180"/>
                <a:gd name="GluePoint3Y" fmla="*/ 309 h 387"/>
                <a:gd name="GluePoint4X" fmla="*/ 157 w 180"/>
                <a:gd name="GluePoint4Y" fmla="*/ 309 h 387"/>
                <a:gd name="GluePoint5X" fmla="*/ 171 w 180"/>
                <a:gd name="GluePoint5Y" fmla="*/ 319 h 387"/>
                <a:gd name="GluePoint6X" fmla="*/ 178 w 180"/>
                <a:gd name="GluePoint6Y" fmla="*/ 329 h 387"/>
                <a:gd name="GluePoint7X" fmla="*/ 173 w 180"/>
                <a:gd name="GluePoint7Y" fmla="*/ 368 h 387"/>
                <a:gd name="GluePoint8X" fmla="*/ 130 w 180"/>
                <a:gd name="GluePoint8Y" fmla="*/ 387 h 387"/>
                <a:gd name="GluePoint9X" fmla="*/ 105 w 180"/>
                <a:gd name="GluePoint9Y" fmla="*/ 379 h 387"/>
                <a:gd name="GluePoint10X" fmla="*/ 77 w 180"/>
                <a:gd name="GluePoint10Y" fmla="*/ 363 h 387"/>
                <a:gd name="GluePoint11X" fmla="*/ 73 w 180"/>
                <a:gd name="GluePoint11Y" fmla="*/ 361 h 387"/>
                <a:gd name="GluePoint12X" fmla="*/ 0 w 180"/>
                <a:gd name="GluePoint12Y" fmla="*/ 200 h 387"/>
                <a:gd name="GluePoint13X" fmla="*/ 27 w 180"/>
                <a:gd name="GluePoint13Y" fmla="*/ 65 h 387"/>
                <a:gd name="GluePoint14X" fmla="*/ 103 w 180"/>
                <a:gd name="GluePoint14Y" fmla="*/ 0 h 387"/>
                <a:gd name="GluePoint15X" fmla="*/ 178 w 180"/>
                <a:gd name="GluePoint15Y" fmla="*/ 57 h 387"/>
                <a:gd name="GluePoint16X" fmla="*/ 178 w 180"/>
                <a:gd name="GluePoint16Y" fmla="*/ 59 h 387"/>
                <a:gd name="GluePoint17X" fmla="*/ 173 w 180"/>
                <a:gd name="GluePoint17Y" fmla="*/ 70 h 387"/>
                <a:gd name="GluePoint18X" fmla="*/ 173 w 180"/>
                <a:gd name="GluePoint18Y" fmla="*/ 72 h 387"/>
                <a:gd name="GluePoint19X" fmla="*/ 155 w 180"/>
                <a:gd name="GluePoint19Y" fmla="*/ 72 h 387"/>
                <a:gd name="GluePoint20X" fmla="*/ 151 w 180"/>
                <a:gd name="GluePoint20Y" fmla="*/ 72 h 387"/>
                <a:gd name="GluePoint21X" fmla="*/ 135 w 180"/>
                <a:gd name="GluePoint21Y" fmla="*/ 62 h 387"/>
                <a:gd name="GluePoint22X" fmla="*/ 109 w 180"/>
                <a:gd name="GluePoint22Y" fmla="*/ 57 h 387"/>
                <a:gd name="GluePoint23X" fmla="*/ 91 w 180"/>
                <a:gd name="GluePoint23Y" fmla="*/ 65 h 387"/>
                <a:gd name="GluePoint24X" fmla="*/ 84 w 180"/>
                <a:gd name="GluePoint24Y" fmla="*/ 72 h 387"/>
                <a:gd name="GluePoint25X" fmla="*/ 82 w 180"/>
                <a:gd name="GluePoint25Y" fmla="*/ 75 h 387"/>
                <a:gd name="GluePoint26X" fmla="*/ 52 w 180"/>
                <a:gd name="GluePoint26Y" fmla="*/ 158 h 387"/>
                <a:gd name="GluePoint27X" fmla="*/ 52 w 180"/>
                <a:gd name="GluePoint27Y" fmla="*/ 202 h 387"/>
                <a:gd name="GluePoint28X" fmla="*/ 54 w 180"/>
                <a:gd name="GluePoint28Y" fmla="*/ 220 h 387"/>
                <a:gd name="GluePoint29X" fmla="*/ 64 w 180"/>
                <a:gd name="GluePoint29Y" fmla="*/ 259 h 387"/>
                <a:gd name="GluePoint30X" fmla="*/ 73 w 180"/>
                <a:gd name="GluePoint30Y" fmla="*/ 283 h 387"/>
                <a:gd name="GluePoint31X" fmla="*/ 84 w 180"/>
                <a:gd name="GluePoint31Y" fmla="*/ 304 h 387"/>
                <a:gd name="GluePoint32X" fmla="*/ 100 w 180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0" h="387">
                  <a:moveTo>
                    <a:pt x="100" y="324"/>
                  </a:moveTo>
                  <a:lnTo>
                    <a:pt x="100" y="324"/>
                  </a:ln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31" name="Freeform 57"/>
            <p:cNvSpPr/>
            <p:nvPr/>
          </p:nvSpPr>
          <p:spPr>
            <a:xfrm>
              <a:off x="7084440" y="258120"/>
              <a:ext cx="282960" cy="552240"/>
            </a:xfrm>
            <a:custGeom>
              <a:avLst/>
              <a:gdLst>
                <a:gd name="textAreaLeft" fmla="*/ 0 w 282960"/>
                <a:gd name="textAreaRight" fmla="*/ 282960 w 282960"/>
                <a:gd name="textAreaTop" fmla="*/ 0 h 552240"/>
                <a:gd name="textAreaBottom" fmla="*/ 552600 h 552240"/>
                <a:gd name="GluePoint1X" fmla="*/ 100 w 180"/>
                <a:gd name="GluePoint1Y" fmla="*/ 327 h 389"/>
                <a:gd name="GluePoint2X" fmla="*/ 128 w 180"/>
                <a:gd name="GluePoint2Y" fmla="*/ 345 h 389"/>
                <a:gd name="GluePoint3X" fmla="*/ 146 w 180"/>
                <a:gd name="GluePoint3Y" fmla="*/ 340 h 389"/>
                <a:gd name="GluePoint4X" fmla="*/ 153 w 180"/>
                <a:gd name="GluePoint4Y" fmla="*/ 324 h 389"/>
                <a:gd name="GluePoint5X" fmla="*/ 155 w 180"/>
                <a:gd name="GluePoint5Y" fmla="*/ 311 h 389"/>
                <a:gd name="GluePoint6X" fmla="*/ 157 w 180"/>
                <a:gd name="GluePoint6Y" fmla="*/ 309 h 389"/>
                <a:gd name="GluePoint7X" fmla="*/ 164 w 180"/>
                <a:gd name="GluePoint7Y" fmla="*/ 311 h 389"/>
                <a:gd name="GluePoint8X" fmla="*/ 171 w 180"/>
                <a:gd name="GluePoint8Y" fmla="*/ 319 h 389"/>
                <a:gd name="GluePoint9X" fmla="*/ 178 w 180"/>
                <a:gd name="GluePoint9Y" fmla="*/ 329 h 389"/>
                <a:gd name="GluePoint10X" fmla="*/ 180 w 180"/>
                <a:gd name="GluePoint10Y" fmla="*/ 350 h 389"/>
                <a:gd name="GluePoint11X" fmla="*/ 173 w 180"/>
                <a:gd name="GluePoint11Y" fmla="*/ 371 h 389"/>
                <a:gd name="GluePoint12X" fmla="*/ 155 w 180"/>
                <a:gd name="GluePoint12Y" fmla="*/ 386 h 389"/>
                <a:gd name="GluePoint13X" fmla="*/ 130 w 180"/>
                <a:gd name="GluePoint13Y" fmla="*/ 389 h 389"/>
                <a:gd name="GluePoint14X" fmla="*/ 105 w 180"/>
                <a:gd name="GluePoint14Y" fmla="*/ 381 h 389"/>
                <a:gd name="GluePoint15X" fmla="*/ 87 w 180"/>
                <a:gd name="GluePoint15Y" fmla="*/ 371 h 389"/>
                <a:gd name="GluePoint16X" fmla="*/ 77 w 180"/>
                <a:gd name="GluePoint16Y" fmla="*/ 363 h 389"/>
                <a:gd name="GluePoint17X" fmla="*/ 73 w 180"/>
                <a:gd name="GluePoint17Y" fmla="*/ 360 h 389"/>
                <a:gd name="GluePoint18X" fmla="*/ 20 w 180"/>
                <a:gd name="GluePoint18Y" fmla="*/ 280 h 389"/>
                <a:gd name="GluePoint19X" fmla="*/ 0 w 180"/>
                <a:gd name="GluePoint19Y" fmla="*/ 199 h 389"/>
                <a:gd name="GluePoint20X" fmla="*/ 4 w 180"/>
                <a:gd name="GluePoint20Y" fmla="*/ 127 h 389"/>
                <a:gd name="GluePoint21X" fmla="*/ 27 w 180"/>
                <a:gd name="GluePoint21Y" fmla="*/ 64 h 389"/>
                <a:gd name="GluePoint22X" fmla="*/ 61 w 180"/>
                <a:gd name="GluePoint22Y" fmla="*/ 20 h 389"/>
                <a:gd name="GluePoint23X" fmla="*/ 103 w 180"/>
                <a:gd name="GluePoint23Y" fmla="*/ 0 h 389"/>
                <a:gd name="GluePoint24X" fmla="*/ 144 w 180"/>
                <a:gd name="GluePoint24Y" fmla="*/ 10 h 389"/>
                <a:gd name="GluePoint25X" fmla="*/ 178 w 180"/>
                <a:gd name="GluePoint25Y" fmla="*/ 57 h 389"/>
                <a:gd name="GluePoint26X" fmla="*/ 178 w 180"/>
                <a:gd name="GluePoint26Y" fmla="*/ 62 h 389"/>
                <a:gd name="GluePoint27X" fmla="*/ 176 w 180"/>
                <a:gd name="GluePoint27Y" fmla="*/ 67 h 389"/>
                <a:gd name="GluePoint28X" fmla="*/ 173 w 180"/>
                <a:gd name="GluePoint28Y" fmla="*/ 70 h 389"/>
                <a:gd name="GluePoint29X" fmla="*/ 173 w 180"/>
                <a:gd name="GluePoint29Y" fmla="*/ 72 h 389"/>
                <a:gd name="GluePoint30X" fmla="*/ 162 w 180"/>
                <a:gd name="GluePoint30Y" fmla="*/ 75 h 389"/>
                <a:gd name="GluePoint31X" fmla="*/ 155 w 180"/>
                <a:gd name="GluePoint31Y" fmla="*/ 75 h 389"/>
                <a:gd name="GluePoint32X" fmla="*/ 151 w 180"/>
                <a:gd name="GluePoint32Y" fmla="*/ 72 h 389"/>
                <a:gd name="GluePoint33X" fmla="*/ 151 w 180"/>
                <a:gd name="GluePoint33Y" fmla="*/ 72 h 389"/>
                <a:gd name="GluePoint34X" fmla="*/ 135 w 180"/>
                <a:gd name="GluePoint34Y" fmla="*/ 62 h 389"/>
                <a:gd name="GluePoint35X" fmla="*/ 121 w 180"/>
                <a:gd name="GluePoint35Y" fmla="*/ 57 h 389"/>
                <a:gd name="GluePoint36X" fmla="*/ 109 w 180"/>
                <a:gd name="GluePoint36Y" fmla="*/ 57 h 389"/>
                <a:gd name="GluePoint37X" fmla="*/ 100 w 180"/>
                <a:gd name="GluePoint37Y" fmla="*/ 59 h 389"/>
                <a:gd name="GluePoint38X" fmla="*/ 91 w 180"/>
                <a:gd name="GluePoint38Y" fmla="*/ 64 h 389"/>
                <a:gd name="GluePoint39X" fmla="*/ 87 w 180"/>
                <a:gd name="GluePoint39Y" fmla="*/ 72 h 389"/>
                <a:gd name="GluePoint40X" fmla="*/ 84 w 180"/>
                <a:gd name="GluePoint40Y" fmla="*/ 75 h 389"/>
                <a:gd name="GluePoint41X" fmla="*/ 82 w 180"/>
                <a:gd name="GluePoint41Y" fmla="*/ 77 h 389"/>
                <a:gd name="GluePoint42X" fmla="*/ 61 w 180"/>
                <a:gd name="GluePoint42Y" fmla="*/ 119 h 389"/>
                <a:gd name="GluePoint43X" fmla="*/ 52 w 180"/>
                <a:gd name="GluePoint43Y" fmla="*/ 158 h 389"/>
                <a:gd name="GluePoint44X" fmla="*/ 50 w 180"/>
                <a:gd name="GluePoint44Y" fmla="*/ 189 h 389"/>
                <a:gd name="GluePoint45X" fmla="*/ 52 w 180"/>
                <a:gd name="GluePoint45Y" fmla="*/ 205 h 389"/>
                <a:gd name="GluePoint46X" fmla="*/ 54 w 180"/>
                <a:gd name="GluePoint46Y" fmla="*/ 223 h 389"/>
                <a:gd name="GluePoint47X" fmla="*/ 59 w 180"/>
                <a:gd name="GluePoint47Y" fmla="*/ 244 h 389"/>
                <a:gd name="GluePoint48X" fmla="*/ 64 w 180"/>
                <a:gd name="GluePoint48Y" fmla="*/ 262 h 389"/>
                <a:gd name="GluePoint49X" fmla="*/ 73 w 180"/>
                <a:gd name="GluePoint49Y" fmla="*/ 283 h 389"/>
                <a:gd name="GluePoint50X" fmla="*/ 77 w 180"/>
                <a:gd name="GluePoint50Y" fmla="*/ 293 h 389"/>
                <a:gd name="GluePoint51X" fmla="*/ 84 w 180"/>
                <a:gd name="GluePoint51Y" fmla="*/ 306 h 389"/>
                <a:gd name="GluePoint52X" fmla="*/ 91 w 180"/>
                <a:gd name="GluePoint52Y" fmla="*/ 316 h 389"/>
                <a:gd name="GluePoint53X" fmla="*/ 100 w 180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0" h="389">
                  <a:moveTo>
                    <a:pt x="100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32" name="Freeform 58"/>
            <p:cNvSpPr/>
            <p:nvPr/>
          </p:nvSpPr>
          <p:spPr>
            <a:xfrm>
              <a:off x="7084440" y="258120"/>
              <a:ext cx="282960" cy="552240"/>
            </a:xfrm>
            <a:custGeom>
              <a:avLst/>
              <a:gdLst>
                <a:gd name="textAreaLeft" fmla="*/ 0 w 282960"/>
                <a:gd name="textAreaRight" fmla="*/ 282960 w 282960"/>
                <a:gd name="textAreaTop" fmla="*/ 0 h 552240"/>
                <a:gd name="textAreaBottom" fmla="*/ 552600 h 552240"/>
                <a:gd name="GluePoint1X" fmla="*/ 100 w 180"/>
                <a:gd name="GluePoint1Y" fmla="*/ 327 h 389"/>
                <a:gd name="GluePoint2X" fmla="*/ 146 w 180"/>
                <a:gd name="GluePoint2Y" fmla="*/ 340 h 389"/>
                <a:gd name="GluePoint3X" fmla="*/ 155 w 180"/>
                <a:gd name="GluePoint3Y" fmla="*/ 311 h 389"/>
                <a:gd name="GluePoint4X" fmla="*/ 157 w 180"/>
                <a:gd name="GluePoint4Y" fmla="*/ 309 h 389"/>
                <a:gd name="GluePoint5X" fmla="*/ 171 w 180"/>
                <a:gd name="GluePoint5Y" fmla="*/ 319 h 389"/>
                <a:gd name="GluePoint6X" fmla="*/ 178 w 180"/>
                <a:gd name="GluePoint6Y" fmla="*/ 329 h 389"/>
                <a:gd name="GluePoint7X" fmla="*/ 173 w 180"/>
                <a:gd name="GluePoint7Y" fmla="*/ 371 h 389"/>
                <a:gd name="GluePoint8X" fmla="*/ 130 w 180"/>
                <a:gd name="GluePoint8Y" fmla="*/ 389 h 389"/>
                <a:gd name="GluePoint9X" fmla="*/ 105 w 180"/>
                <a:gd name="GluePoint9Y" fmla="*/ 381 h 389"/>
                <a:gd name="GluePoint10X" fmla="*/ 77 w 180"/>
                <a:gd name="GluePoint10Y" fmla="*/ 363 h 389"/>
                <a:gd name="GluePoint11X" fmla="*/ 73 w 180"/>
                <a:gd name="GluePoint11Y" fmla="*/ 360 h 389"/>
                <a:gd name="GluePoint12X" fmla="*/ 0 w 180"/>
                <a:gd name="GluePoint12Y" fmla="*/ 199 h 389"/>
                <a:gd name="GluePoint13X" fmla="*/ 27 w 180"/>
                <a:gd name="GluePoint13Y" fmla="*/ 64 h 389"/>
                <a:gd name="GluePoint14X" fmla="*/ 103 w 180"/>
                <a:gd name="GluePoint14Y" fmla="*/ 0 h 389"/>
                <a:gd name="GluePoint15X" fmla="*/ 178 w 180"/>
                <a:gd name="GluePoint15Y" fmla="*/ 57 h 389"/>
                <a:gd name="GluePoint16X" fmla="*/ 178 w 180"/>
                <a:gd name="GluePoint16Y" fmla="*/ 62 h 389"/>
                <a:gd name="GluePoint17X" fmla="*/ 173 w 180"/>
                <a:gd name="GluePoint17Y" fmla="*/ 70 h 389"/>
                <a:gd name="GluePoint18X" fmla="*/ 173 w 180"/>
                <a:gd name="GluePoint18Y" fmla="*/ 72 h 389"/>
                <a:gd name="GluePoint19X" fmla="*/ 155 w 180"/>
                <a:gd name="GluePoint19Y" fmla="*/ 75 h 389"/>
                <a:gd name="GluePoint20X" fmla="*/ 151 w 180"/>
                <a:gd name="GluePoint20Y" fmla="*/ 72 h 389"/>
                <a:gd name="GluePoint21X" fmla="*/ 135 w 180"/>
                <a:gd name="GluePoint21Y" fmla="*/ 62 h 389"/>
                <a:gd name="GluePoint22X" fmla="*/ 109 w 180"/>
                <a:gd name="GluePoint22Y" fmla="*/ 57 h 389"/>
                <a:gd name="GluePoint23X" fmla="*/ 91 w 180"/>
                <a:gd name="GluePoint23Y" fmla="*/ 64 h 389"/>
                <a:gd name="GluePoint24X" fmla="*/ 84 w 180"/>
                <a:gd name="GluePoint24Y" fmla="*/ 75 h 389"/>
                <a:gd name="GluePoint25X" fmla="*/ 82 w 180"/>
                <a:gd name="GluePoint25Y" fmla="*/ 77 h 389"/>
                <a:gd name="GluePoint26X" fmla="*/ 52 w 180"/>
                <a:gd name="GluePoint26Y" fmla="*/ 158 h 389"/>
                <a:gd name="GluePoint27X" fmla="*/ 52 w 180"/>
                <a:gd name="GluePoint27Y" fmla="*/ 205 h 389"/>
                <a:gd name="GluePoint28X" fmla="*/ 54 w 180"/>
                <a:gd name="GluePoint28Y" fmla="*/ 223 h 389"/>
                <a:gd name="GluePoint29X" fmla="*/ 64 w 180"/>
                <a:gd name="GluePoint29Y" fmla="*/ 262 h 389"/>
                <a:gd name="GluePoint30X" fmla="*/ 73 w 180"/>
                <a:gd name="GluePoint30Y" fmla="*/ 283 h 389"/>
                <a:gd name="GluePoint31X" fmla="*/ 84 w 180"/>
                <a:gd name="GluePoint31Y" fmla="*/ 306 h 389"/>
                <a:gd name="GluePoint32X" fmla="*/ 100 w 180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0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33" name="Freeform 59"/>
            <p:cNvSpPr/>
            <p:nvPr/>
          </p:nvSpPr>
          <p:spPr>
            <a:xfrm>
              <a:off x="742284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0 w 181"/>
                <a:gd name="GluePoint1Y" fmla="*/ 327 h 389"/>
                <a:gd name="GluePoint2X" fmla="*/ 128 w 181"/>
                <a:gd name="GluePoint2Y" fmla="*/ 345 h 389"/>
                <a:gd name="GluePoint3X" fmla="*/ 144 w 181"/>
                <a:gd name="GluePoint3Y" fmla="*/ 340 h 389"/>
                <a:gd name="GluePoint4X" fmla="*/ 151 w 181"/>
                <a:gd name="GluePoint4Y" fmla="*/ 324 h 389"/>
                <a:gd name="GluePoint5X" fmla="*/ 153 w 181"/>
                <a:gd name="GluePoint5Y" fmla="*/ 311 h 389"/>
                <a:gd name="GluePoint6X" fmla="*/ 155 w 181"/>
                <a:gd name="GluePoint6Y" fmla="*/ 309 h 389"/>
                <a:gd name="GluePoint7X" fmla="*/ 162 w 181"/>
                <a:gd name="GluePoint7Y" fmla="*/ 311 h 389"/>
                <a:gd name="GluePoint8X" fmla="*/ 171 w 181"/>
                <a:gd name="GluePoint8Y" fmla="*/ 319 h 389"/>
                <a:gd name="GluePoint9X" fmla="*/ 178 w 181"/>
                <a:gd name="GluePoint9Y" fmla="*/ 329 h 389"/>
                <a:gd name="GluePoint10X" fmla="*/ 181 w 181"/>
                <a:gd name="GluePoint10Y" fmla="*/ 350 h 389"/>
                <a:gd name="GluePoint11X" fmla="*/ 171 w 181"/>
                <a:gd name="GluePoint11Y" fmla="*/ 371 h 389"/>
                <a:gd name="GluePoint12X" fmla="*/ 155 w 181"/>
                <a:gd name="GluePoint12Y" fmla="*/ 386 h 389"/>
                <a:gd name="GluePoint13X" fmla="*/ 130 w 181"/>
                <a:gd name="GluePoint13Y" fmla="*/ 389 h 389"/>
                <a:gd name="GluePoint14X" fmla="*/ 103 w 181"/>
                <a:gd name="GluePoint14Y" fmla="*/ 381 h 389"/>
                <a:gd name="GluePoint15X" fmla="*/ 84 w 181"/>
                <a:gd name="GluePoint15Y" fmla="*/ 371 h 389"/>
                <a:gd name="GluePoint16X" fmla="*/ 75 w 181"/>
                <a:gd name="GluePoint16Y" fmla="*/ 363 h 389"/>
                <a:gd name="GluePoint17X" fmla="*/ 71 w 181"/>
                <a:gd name="GluePoint17Y" fmla="*/ 360 h 389"/>
                <a:gd name="GluePoint18X" fmla="*/ 20 w 181"/>
                <a:gd name="GluePoint18Y" fmla="*/ 280 h 389"/>
                <a:gd name="GluePoint19X" fmla="*/ 0 w 181"/>
                <a:gd name="GluePoint19Y" fmla="*/ 199 h 389"/>
                <a:gd name="GluePoint20X" fmla="*/ 2 w 181"/>
                <a:gd name="GluePoint20Y" fmla="*/ 127 h 389"/>
                <a:gd name="GluePoint21X" fmla="*/ 25 w 181"/>
                <a:gd name="GluePoint21Y" fmla="*/ 64 h 389"/>
                <a:gd name="GluePoint22X" fmla="*/ 61 w 181"/>
                <a:gd name="GluePoint22Y" fmla="*/ 20 h 389"/>
                <a:gd name="GluePoint23X" fmla="*/ 103 w 181"/>
                <a:gd name="GluePoint23Y" fmla="*/ 0 h 389"/>
                <a:gd name="GluePoint24X" fmla="*/ 144 w 181"/>
                <a:gd name="GluePoint24Y" fmla="*/ 10 h 389"/>
                <a:gd name="GluePoint25X" fmla="*/ 178 w 181"/>
                <a:gd name="GluePoint25Y" fmla="*/ 57 h 389"/>
                <a:gd name="GluePoint26X" fmla="*/ 178 w 181"/>
                <a:gd name="GluePoint26Y" fmla="*/ 62 h 389"/>
                <a:gd name="GluePoint27X" fmla="*/ 176 w 181"/>
                <a:gd name="GluePoint27Y" fmla="*/ 67 h 389"/>
                <a:gd name="GluePoint28X" fmla="*/ 171 w 181"/>
                <a:gd name="GluePoint28Y" fmla="*/ 70 h 389"/>
                <a:gd name="GluePoint29X" fmla="*/ 171 w 181"/>
                <a:gd name="GluePoint29Y" fmla="*/ 72 h 389"/>
                <a:gd name="GluePoint30X" fmla="*/ 160 w 181"/>
                <a:gd name="GluePoint30Y" fmla="*/ 75 h 389"/>
                <a:gd name="GluePoint31X" fmla="*/ 155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1 w 181"/>
                <a:gd name="GluePoint35Y" fmla="*/ 57 h 389"/>
                <a:gd name="GluePoint36X" fmla="*/ 110 w 181"/>
                <a:gd name="GluePoint36Y" fmla="*/ 57 h 389"/>
                <a:gd name="GluePoint37X" fmla="*/ 100 w 181"/>
                <a:gd name="GluePoint37Y" fmla="*/ 59 h 389"/>
                <a:gd name="GluePoint38X" fmla="*/ 91 w 181"/>
                <a:gd name="GluePoint38Y" fmla="*/ 64 h 389"/>
                <a:gd name="GluePoint39X" fmla="*/ 87 w 181"/>
                <a:gd name="GluePoint39Y" fmla="*/ 72 h 389"/>
                <a:gd name="GluePoint40X" fmla="*/ 82 w 181"/>
                <a:gd name="GluePoint40Y" fmla="*/ 75 h 389"/>
                <a:gd name="GluePoint41X" fmla="*/ 82 w 181"/>
                <a:gd name="GluePoint41Y" fmla="*/ 77 h 389"/>
                <a:gd name="GluePoint42X" fmla="*/ 61 w 181"/>
                <a:gd name="GluePoint42Y" fmla="*/ 119 h 389"/>
                <a:gd name="GluePoint43X" fmla="*/ 52 w 181"/>
                <a:gd name="GluePoint43Y" fmla="*/ 158 h 389"/>
                <a:gd name="GluePoint44X" fmla="*/ 52 w 181"/>
                <a:gd name="GluePoint44Y" fmla="*/ 189 h 389"/>
                <a:gd name="GluePoint45X" fmla="*/ 52 w 181"/>
                <a:gd name="GluePoint45Y" fmla="*/ 205 h 389"/>
                <a:gd name="GluePoint46X" fmla="*/ 55 w 181"/>
                <a:gd name="GluePoint46Y" fmla="*/ 223 h 389"/>
                <a:gd name="GluePoint47X" fmla="*/ 59 w 181"/>
                <a:gd name="GluePoint47Y" fmla="*/ 244 h 389"/>
                <a:gd name="GluePoint48X" fmla="*/ 64 w 181"/>
                <a:gd name="GluePoint48Y" fmla="*/ 262 h 389"/>
                <a:gd name="GluePoint49X" fmla="*/ 71 w 181"/>
                <a:gd name="GluePoint49Y" fmla="*/ 283 h 389"/>
                <a:gd name="GluePoint50X" fmla="*/ 75 w 181"/>
                <a:gd name="GluePoint50Y" fmla="*/ 293 h 389"/>
                <a:gd name="GluePoint51X" fmla="*/ 82 w 181"/>
                <a:gd name="GluePoint51Y" fmla="*/ 306 h 389"/>
                <a:gd name="GluePoint52X" fmla="*/ 91 w 181"/>
                <a:gd name="GluePoint52Y" fmla="*/ 316 h 389"/>
                <a:gd name="GluePoint53X" fmla="*/ 100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0" y="327"/>
                  </a:move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34" name="Freeform 60"/>
            <p:cNvSpPr/>
            <p:nvPr/>
          </p:nvSpPr>
          <p:spPr>
            <a:xfrm>
              <a:off x="742284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0 w 181"/>
                <a:gd name="GluePoint1Y" fmla="*/ 327 h 389"/>
                <a:gd name="GluePoint2X" fmla="*/ 144 w 181"/>
                <a:gd name="GluePoint2Y" fmla="*/ 340 h 389"/>
                <a:gd name="GluePoint3X" fmla="*/ 153 w 181"/>
                <a:gd name="GluePoint3Y" fmla="*/ 311 h 389"/>
                <a:gd name="GluePoint4X" fmla="*/ 155 w 181"/>
                <a:gd name="GluePoint4Y" fmla="*/ 309 h 389"/>
                <a:gd name="GluePoint5X" fmla="*/ 171 w 181"/>
                <a:gd name="GluePoint5Y" fmla="*/ 319 h 389"/>
                <a:gd name="GluePoint6X" fmla="*/ 178 w 181"/>
                <a:gd name="GluePoint6Y" fmla="*/ 329 h 389"/>
                <a:gd name="GluePoint7X" fmla="*/ 171 w 181"/>
                <a:gd name="GluePoint7Y" fmla="*/ 371 h 389"/>
                <a:gd name="GluePoint8X" fmla="*/ 130 w 181"/>
                <a:gd name="GluePoint8Y" fmla="*/ 389 h 389"/>
                <a:gd name="GluePoint9X" fmla="*/ 103 w 181"/>
                <a:gd name="GluePoint9Y" fmla="*/ 381 h 389"/>
                <a:gd name="GluePoint10X" fmla="*/ 75 w 181"/>
                <a:gd name="GluePoint10Y" fmla="*/ 363 h 389"/>
                <a:gd name="GluePoint11X" fmla="*/ 71 w 181"/>
                <a:gd name="GluePoint11Y" fmla="*/ 360 h 389"/>
                <a:gd name="GluePoint12X" fmla="*/ 0 w 181"/>
                <a:gd name="GluePoint12Y" fmla="*/ 199 h 389"/>
                <a:gd name="GluePoint13X" fmla="*/ 25 w 181"/>
                <a:gd name="GluePoint13Y" fmla="*/ 64 h 389"/>
                <a:gd name="GluePoint14X" fmla="*/ 103 w 181"/>
                <a:gd name="GluePoint14Y" fmla="*/ 0 h 389"/>
                <a:gd name="GluePoint15X" fmla="*/ 178 w 181"/>
                <a:gd name="GluePoint15Y" fmla="*/ 57 h 389"/>
                <a:gd name="GluePoint16X" fmla="*/ 178 w 181"/>
                <a:gd name="GluePoint16Y" fmla="*/ 62 h 389"/>
                <a:gd name="GluePoint17X" fmla="*/ 171 w 181"/>
                <a:gd name="GluePoint17Y" fmla="*/ 70 h 389"/>
                <a:gd name="GluePoint18X" fmla="*/ 171 w 181"/>
                <a:gd name="GluePoint18Y" fmla="*/ 72 h 389"/>
                <a:gd name="GluePoint19X" fmla="*/ 155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1 w 181"/>
                <a:gd name="GluePoint23Y" fmla="*/ 64 h 389"/>
                <a:gd name="GluePoint24X" fmla="*/ 82 w 181"/>
                <a:gd name="GluePoint24Y" fmla="*/ 75 h 389"/>
                <a:gd name="GluePoint25X" fmla="*/ 82 w 181"/>
                <a:gd name="GluePoint25Y" fmla="*/ 77 h 389"/>
                <a:gd name="GluePoint26X" fmla="*/ 52 w 181"/>
                <a:gd name="GluePoint26Y" fmla="*/ 158 h 389"/>
                <a:gd name="GluePoint27X" fmla="*/ 52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1 w 181"/>
                <a:gd name="GluePoint30Y" fmla="*/ 283 h 389"/>
                <a:gd name="GluePoint31X" fmla="*/ 82 w 181"/>
                <a:gd name="GluePoint31Y" fmla="*/ 306 h 389"/>
                <a:gd name="GluePoint32X" fmla="*/ 100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35" name="Freeform 61"/>
            <p:cNvSpPr/>
            <p:nvPr/>
          </p:nvSpPr>
          <p:spPr>
            <a:xfrm>
              <a:off x="7760880" y="254160"/>
              <a:ext cx="284400" cy="54936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49360"/>
                <a:gd name="textAreaBottom" fmla="*/ 549720 h 549360"/>
                <a:gd name="GluePoint1X" fmla="*/ 101 w 181"/>
                <a:gd name="GluePoint1Y" fmla="*/ 324 h 387"/>
                <a:gd name="GluePoint2X" fmla="*/ 128 w 181"/>
                <a:gd name="GluePoint2Y" fmla="*/ 343 h 387"/>
                <a:gd name="GluePoint3X" fmla="*/ 146 w 181"/>
                <a:gd name="GluePoint3Y" fmla="*/ 337 h 387"/>
                <a:gd name="GluePoint4X" fmla="*/ 153 w 181"/>
                <a:gd name="GluePoint4Y" fmla="*/ 324 h 387"/>
                <a:gd name="GluePoint5X" fmla="*/ 156 w 181"/>
                <a:gd name="GluePoint5Y" fmla="*/ 309 h 387"/>
                <a:gd name="GluePoint6X" fmla="*/ 158 w 181"/>
                <a:gd name="GluePoint6Y" fmla="*/ 309 h 387"/>
                <a:gd name="GluePoint7X" fmla="*/ 165 w 181"/>
                <a:gd name="GluePoint7Y" fmla="*/ 312 h 387"/>
                <a:gd name="GluePoint8X" fmla="*/ 172 w 181"/>
                <a:gd name="GluePoint8Y" fmla="*/ 319 h 387"/>
                <a:gd name="GluePoint9X" fmla="*/ 178 w 181"/>
                <a:gd name="GluePoint9Y" fmla="*/ 330 h 387"/>
                <a:gd name="GluePoint10X" fmla="*/ 181 w 181"/>
                <a:gd name="GluePoint10Y" fmla="*/ 350 h 387"/>
                <a:gd name="GluePoint11X" fmla="*/ 174 w 181"/>
                <a:gd name="GluePoint11Y" fmla="*/ 369 h 387"/>
                <a:gd name="GluePoint12X" fmla="*/ 156 w 181"/>
                <a:gd name="GluePoint12Y" fmla="*/ 384 h 387"/>
                <a:gd name="GluePoint13X" fmla="*/ 130 w 181"/>
                <a:gd name="GluePoint13Y" fmla="*/ 387 h 387"/>
                <a:gd name="GluePoint14X" fmla="*/ 105 w 181"/>
                <a:gd name="GluePoint14Y" fmla="*/ 379 h 387"/>
                <a:gd name="GluePoint15X" fmla="*/ 87 w 181"/>
                <a:gd name="GluePoint15Y" fmla="*/ 371 h 387"/>
                <a:gd name="GluePoint16X" fmla="*/ 78 w 181"/>
                <a:gd name="GluePoint16Y" fmla="*/ 363 h 387"/>
                <a:gd name="GluePoint17X" fmla="*/ 73 w 181"/>
                <a:gd name="GluePoint17Y" fmla="*/ 361 h 387"/>
                <a:gd name="GluePoint18X" fmla="*/ 20 w 181"/>
                <a:gd name="GluePoint18Y" fmla="*/ 280 h 387"/>
                <a:gd name="GluePoint19X" fmla="*/ 0 w 181"/>
                <a:gd name="GluePoint19Y" fmla="*/ 200 h 387"/>
                <a:gd name="GluePoint20X" fmla="*/ 4 w 181"/>
                <a:gd name="GluePoint20Y" fmla="*/ 127 h 387"/>
                <a:gd name="GluePoint21X" fmla="*/ 27 w 181"/>
                <a:gd name="GluePoint21Y" fmla="*/ 65 h 387"/>
                <a:gd name="GluePoint22X" fmla="*/ 62 w 181"/>
                <a:gd name="GluePoint22Y" fmla="*/ 21 h 387"/>
                <a:gd name="GluePoint23X" fmla="*/ 103 w 181"/>
                <a:gd name="GluePoint23Y" fmla="*/ 0 h 387"/>
                <a:gd name="GluePoint24X" fmla="*/ 144 w 181"/>
                <a:gd name="GluePoint24Y" fmla="*/ 10 h 387"/>
                <a:gd name="GluePoint25X" fmla="*/ 178 w 181"/>
                <a:gd name="GluePoint25Y" fmla="*/ 57 h 387"/>
                <a:gd name="GluePoint26X" fmla="*/ 178 w 181"/>
                <a:gd name="GluePoint26Y" fmla="*/ 60 h 387"/>
                <a:gd name="GluePoint27X" fmla="*/ 176 w 181"/>
                <a:gd name="GluePoint27Y" fmla="*/ 65 h 387"/>
                <a:gd name="GluePoint28X" fmla="*/ 174 w 181"/>
                <a:gd name="GluePoint28Y" fmla="*/ 70 h 387"/>
                <a:gd name="GluePoint29X" fmla="*/ 174 w 181"/>
                <a:gd name="GluePoint29Y" fmla="*/ 73 h 387"/>
                <a:gd name="GluePoint30X" fmla="*/ 162 w 181"/>
                <a:gd name="GluePoint30Y" fmla="*/ 73 h 387"/>
                <a:gd name="GluePoint31X" fmla="*/ 156 w 181"/>
                <a:gd name="GluePoint31Y" fmla="*/ 73 h 387"/>
                <a:gd name="GluePoint32X" fmla="*/ 151 w 181"/>
                <a:gd name="GluePoint32Y" fmla="*/ 73 h 387"/>
                <a:gd name="GluePoint33X" fmla="*/ 151 w 181"/>
                <a:gd name="GluePoint33Y" fmla="*/ 73 h 387"/>
                <a:gd name="GluePoint34X" fmla="*/ 135 w 181"/>
                <a:gd name="GluePoint34Y" fmla="*/ 62 h 387"/>
                <a:gd name="GluePoint35X" fmla="*/ 121 w 181"/>
                <a:gd name="GluePoint35Y" fmla="*/ 57 h 387"/>
                <a:gd name="GluePoint36X" fmla="*/ 110 w 181"/>
                <a:gd name="GluePoint36Y" fmla="*/ 57 h 387"/>
                <a:gd name="GluePoint37X" fmla="*/ 101 w 181"/>
                <a:gd name="GluePoint37Y" fmla="*/ 60 h 387"/>
                <a:gd name="GluePoint38X" fmla="*/ 91 w 181"/>
                <a:gd name="GluePoint38Y" fmla="*/ 65 h 387"/>
                <a:gd name="GluePoint39X" fmla="*/ 87 w 181"/>
                <a:gd name="GluePoint39Y" fmla="*/ 70 h 387"/>
                <a:gd name="GluePoint40X" fmla="*/ 85 w 181"/>
                <a:gd name="GluePoint40Y" fmla="*/ 73 h 387"/>
                <a:gd name="GluePoint41X" fmla="*/ 82 w 181"/>
                <a:gd name="GluePoint41Y" fmla="*/ 75 h 387"/>
                <a:gd name="GluePoint42X" fmla="*/ 62 w 181"/>
                <a:gd name="GluePoint42Y" fmla="*/ 117 h 387"/>
                <a:gd name="GluePoint43X" fmla="*/ 52 w 181"/>
                <a:gd name="GluePoint43Y" fmla="*/ 158 h 387"/>
                <a:gd name="GluePoint44X" fmla="*/ 50 w 181"/>
                <a:gd name="GluePoint44Y" fmla="*/ 187 h 387"/>
                <a:gd name="GluePoint45X" fmla="*/ 52 w 181"/>
                <a:gd name="GluePoint45Y" fmla="*/ 202 h 387"/>
                <a:gd name="GluePoint46X" fmla="*/ 55 w 181"/>
                <a:gd name="GluePoint46Y" fmla="*/ 221 h 387"/>
                <a:gd name="GluePoint47X" fmla="*/ 59 w 181"/>
                <a:gd name="GluePoint47Y" fmla="*/ 241 h 387"/>
                <a:gd name="GluePoint48X" fmla="*/ 64 w 181"/>
                <a:gd name="GluePoint48Y" fmla="*/ 260 h 387"/>
                <a:gd name="GluePoint49X" fmla="*/ 73 w 181"/>
                <a:gd name="GluePoint49Y" fmla="*/ 283 h 387"/>
                <a:gd name="GluePoint50X" fmla="*/ 78 w 181"/>
                <a:gd name="GluePoint50Y" fmla="*/ 293 h 387"/>
                <a:gd name="GluePoint51X" fmla="*/ 85 w 181"/>
                <a:gd name="GluePoint51Y" fmla="*/ 304 h 387"/>
                <a:gd name="GluePoint52X" fmla="*/ 91 w 181"/>
                <a:gd name="GluePoint52Y" fmla="*/ 317 h 387"/>
                <a:gd name="GluePoint53X" fmla="*/ 101 w 181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36" name="Freeform 62"/>
            <p:cNvSpPr/>
            <p:nvPr/>
          </p:nvSpPr>
          <p:spPr>
            <a:xfrm>
              <a:off x="7760880" y="254160"/>
              <a:ext cx="284400" cy="54936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49360"/>
                <a:gd name="textAreaBottom" fmla="*/ 549720 h 549360"/>
                <a:gd name="GluePoint1X" fmla="*/ 101 w 181"/>
                <a:gd name="GluePoint1Y" fmla="*/ 324 h 387"/>
                <a:gd name="GluePoint2X" fmla="*/ 146 w 181"/>
                <a:gd name="GluePoint2Y" fmla="*/ 337 h 387"/>
                <a:gd name="GluePoint3X" fmla="*/ 156 w 181"/>
                <a:gd name="GluePoint3Y" fmla="*/ 309 h 387"/>
                <a:gd name="GluePoint4X" fmla="*/ 158 w 181"/>
                <a:gd name="GluePoint4Y" fmla="*/ 309 h 387"/>
                <a:gd name="GluePoint5X" fmla="*/ 172 w 181"/>
                <a:gd name="GluePoint5Y" fmla="*/ 319 h 387"/>
                <a:gd name="GluePoint6X" fmla="*/ 178 w 181"/>
                <a:gd name="GluePoint6Y" fmla="*/ 330 h 387"/>
                <a:gd name="GluePoint7X" fmla="*/ 174 w 181"/>
                <a:gd name="GluePoint7Y" fmla="*/ 369 h 387"/>
                <a:gd name="GluePoint8X" fmla="*/ 130 w 181"/>
                <a:gd name="GluePoint8Y" fmla="*/ 387 h 387"/>
                <a:gd name="GluePoint9X" fmla="*/ 105 w 181"/>
                <a:gd name="GluePoint9Y" fmla="*/ 379 h 387"/>
                <a:gd name="GluePoint10X" fmla="*/ 78 w 181"/>
                <a:gd name="GluePoint10Y" fmla="*/ 363 h 387"/>
                <a:gd name="GluePoint11X" fmla="*/ 73 w 181"/>
                <a:gd name="GluePoint11Y" fmla="*/ 361 h 387"/>
                <a:gd name="GluePoint12X" fmla="*/ 0 w 181"/>
                <a:gd name="GluePoint12Y" fmla="*/ 200 h 387"/>
                <a:gd name="GluePoint13X" fmla="*/ 27 w 181"/>
                <a:gd name="GluePoint13Y" fmla="*/ 65 h 387"/>
                <a:gd name="GluePoint14X" fmla="*/ 103 w 181"/>
                <a:gd name="GluePoint14Y" fmla="*/ 0 h 387"/>
                <a:gd name="GluePoint15X" fmla="*/ 178 w 181"/>
                <a:gd name="GluePoint15Y" fmla="*/ 57 h 387"/>
                <a:gd name="GluePoint16X" fmla="*/ 178 w 181"/>
                <a:gd name="GluePoint16Y" fmla="*/ 60 h 387"/>
                <a:gd name="GluePoint17X" fmla="*/ 174 w 181"/>
                <a:gd name="GluePoint17Y" fmla="*/ 70 h 387"/>
                <a:gd name="GluePoint18X" fmla="*/ 174 w 181"/>
                <a:gd name="GluePoint18Y" fmla="*/ 73 h 387"/>
                <a:gd name="GluePoint19X" fmla="*/ 156 w 181"/>
                <a:gd name="GluePoint19Y" fmla="*/ 73 h 387"/>
                <a:gd name="GluePoint20X" fmla="*/ 151 w 181"/>
                <a:gd name="GluePoint20Y" fmla="*/ 73 h 387"/>
                <a:gd name="GluePoint21X" fmla="*/ 135 w 181"/>
                <a:gd name="GluePoint21Y" fmla="*/ 62 h 387"/>
                <a:gd name="GluePoint22X" fmla="*/ 110 w 181"/>
                <a:gd name="GluePoint22Y" fmla="*/ 57 h 387"/>
                <a:gd name="GluePoint23X" fmla="*/ 91 w 181"/>
                <a:gd name="GluePoint23Y" fmla="*/ 65 h 387"/>
                <a:gd name="GluePoint24X" fmla="*/ 85 w 181"/>
                <a:gd name="GluePoint24Y" fmla="*/ 73 h 387"/>
                <a:gd name="GluePoint25X" fmla="*/ 82 w 181"/>
                <a:gd name="GluePoint25Y" fmla="*/ 75 h 387"/>
                <a:gd name="GluePoint26X" fmla="*/ 52 w 181"/>
                <a:gd name="GluePoint26Y" fmla="*/ 158 h 387"/>
                <a:gd name="GluePoint27X" fmla="*/ 52 w 181"/>
                <a:gd name="GluePoint27Y" fmla="*/ 202 h 387"/>
                <a:gd name="GluePoint28X" fmla="*/ 55 w 181"/>
                <a:gd name="GluePoint28Y" fmla="*/ 221 h 387"/>
                <a:gd name="GluePoint29X" fmla="*/ 64 w 181"/>
                <a:gd name="GluePoint29Y" fmla="*/ 260 h 387"/>
                <a:gd name="GluePoint30X" fmla="*/ 73 w 181"/>
                <a:gd name="GluePoint30Y" fmla="*/ 283 h 387"/>
                <a:gd name="GluePoint31X" fmla="*/ 85 w 181"/>
                <a:gd name="GluePoint31Y" fmla="*/ 304 h 387"/>
                <a:gd name="GluePoint32X" fmla="*/ 101 w 181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37" name="Freeform 63"/>
            <p:cNvSpPr/>
            <p:nvPr/>
          </p:nvSpPr>
          <p:spPr>
            <a:xfrm>
              <a:off x="812772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29 w 181"/>
                <a:gd name="GluePoint2Y" fmla="*/ 345 h 389"/>
                <a:gd name="GluePoint3X" fmla="*/ 147 w 181"/>
                <a:gd name="GluePoint3Y" fmla="*/ 340 h 389"/>
                <a:gd name="GluePoint4X" fmla="*/ 154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9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1 w 181"/>
                <a:gd name="GluePoint13Y" fmla="*/ 389 h 389"/>
                <a:gd name="GluePoint14X" fmla="*/ 106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4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8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5 w 181"/>
                <a:gd name="GluePoint24Y" fmla="*/ 10 h 389"/>
                <a:gd name="GluePoint25X" fmla="*/ 179 w 181"/>
                <a:gd name="GluePoint25Y" fmla="*/ 57 h 389"/>
                <a:gd name="GluePoint26X" fmla="*/ 179 w 181"/>
                <a:gd name="GluePoint26Y" fmla="*/ 62 h 389"/>
                <a:gd name="GluePoint27X" fmla="*/ 177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3 w 181"/>
                <a:gd name="GluePoint30Y" fmla="*/ 75 h 389"/>
                <a:gd name="GluePoint31X" fmla="*/ 156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2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3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1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60 w 181"/>
                <a:gd name="GluePoint47Y" fmla="*/ 244 h 389"/>
                <a:gd name="GluePoint48X" fmla="*/ 64 w 181"/>
                <a:gd name="GluePoint48Y" fmla="*/ 262 h 389"/>
                <a:gd name="GluePoint49X" fmla="*/ 74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738" name="Freeform 64"/>
            <p:cNvSpPr/>
            <p:nvPr/>
          </p:nvSpPr>
          <p:spPr>
            <a:xfrm>
              <a:off x="812772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47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9 w 181"/>
                <a:gd name="GluePoint6Y" fmla="*/ 329 h 389"/>
                <a:gd name="GluePoint7X" fmla="*/ 174 w 181"/>
                <a:gd name="GluePoint7Y" fmla="*/ 371 h 389"/>
                <a:gd name="GluePoint8X" fmla="*/ 131 w 181"/>
                <a:gd name="GluePoint8Y" fmla="*/ 389 h 389"/>
                <a:gd name="GluePoint9X" fmla="*/ 106 w 181"/>
                <a:gd name="GluePoint9Y" fmla="*/ 381 h 389"/>
                <a:gd name="GluePoint10X" fmla="*/ 78 w 181"/>
                <a:gd name="GluePoint10Y" fmla="*/ 363 h 389"/>
                <a:gd name="GluePoint11X" fmla="*/ 74 w 181"/>
                <a:gd name="GluePoint11Y" fmla="*/ 360 h 389"/>
                <a:gd name="GluePoint12X" fmla="*/ 0 w 181"/>
                <a:gd name="GluePoint12Y" fmla="*/ 199 h 389"/>
                <a:gd name="GluePoint13X" fmla="*/ 28 w 181"/>
                <a:gd name="GluePoint13Y" fmla="*/ 64 h 389"/>
                <a:gd name="GluePoint14X" fmla="*/ 103 w 181"/>
                <a:gd name="GluePoint14Y" fmla="*/ 0 h 389"/>
                <a:gd name="GluePoint15X" fmla="*/ 179 w 181"/>
                <a:gd name="GluePoint15Y" fmla="*/ 57 h 389"/>
                <a:gd name="GluePoint16X" fmla="*/ 179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3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4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739" name="Text Box 67"/>
          <p:cNvSpPr/>
          <p:nvPr/>
        </p:nvSpPr>
        <p:spPr>
          <a:xfrm>
            <a:off x="4587840" y="1468440"/>
            <a:ext cx="2723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Front Area = l x b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40" name="Text Box 68"/>
          <p:cNvSpPr/>
          <p:nvPr/>
        </p:nvSpPr>
        <p:spPr>
          <a:xfrm>
            <a:off x="6281280" y="1849320"/>
            <a:ext cx="228168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= 5 x 4 =20cm</a:t>
            </a:r>
            <a:r>
              <a:rPr lang="en-GB" sz="2400" b="0" u="none" strike="noStrike" baseline="60000">
                <a:solidFill>
                  <a:srgbClr val="000066"/>
                </a:solidFill>
                <a:effectLst/>
                <a:uFillTx/>
                <a:latin typeface="Comic Sans MS"/>
              </a:rPr>
              <a:t>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41" name="Rectangle 65"/>
          <p:cNvSpPr/>
          <p:nvPr/>
        </p:nvSpPr>
        <p:spPr>
          <a:xfrm>
            <a:off x="1057320" y="246240"/>
            <a:ext cx="3133800" cy="153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40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PMingLiU"/>
              </a:rPr>
              <a:t>Example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PMingLiU"/>
              </a:rPr>
              <a:t>Find the surface area of the cuboid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42" name="Text Box 96"/>
          <p:cNvSpPr/>
          <p:nvPr/>
        </p:nvSpPr>
        <p:spPr>
          <a:xfrm>
            <a:off x="5681160" y="941400"/>
            <a:ext cx="1375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0066"/>
                </a:solidFill>
                <a:effectLst/>
                <a:uFillTx/>
                <a:latin typeface="Comic Sans MS"/>
              </a:rPr>
              <a:t>Working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43" name="Rectangle 97"/>
          <p:cNvSpPr/>
          <p:nvPr/>
        </p:nvSpPr>
        <p:spPr>
          <a:xfrm>
            <a:off x="1424160" y="2679840"/>
            <a:ext cx="2373120" cy="1071360"/>
          </a:xfrm>
          <a:prstGeom prst="rect">
            <a:avLst/>
          </a:prstGeom>
          <a:solidFill>
            <a:srgbClr val="00FF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44" name="AutoShape 98"/>
          <p:cNvSpPr/>
          <p:nvPr/>
        </p:nvSpPr>
        <p:spPr>
          <a:xfrm>
            <a:off x="1103400" y="3735360"/>
            <a:ext cx="2703600" cy="374760"/>
          </a:xfrm>
          <a:prstGeom prst="parallelogram">
            <a:avLst>
              <a:gd name="adj" fmla="val 91514"/>
            </a:avLst>
          </a:pr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45" name="AutoShape 99"/>
          <p:cNvSpPr/>
          <p:nvPr/>
        </p:nvSpPr>
        <p:spPr>
          <a:xfrm flipV="1" rot="5400000">
            <a:off x="564840" y="3229200"/>
            <a:ext cx="1419480" cy="339840"/>
          </a:xfrm>
          <a:prstGeom prst="parallelogram">
            <a:avLst>
              <a:gd name="adj" fmla="val 108174"/>
            </a:avLst>
          </a:prstGeom>
          <a:solidFill>
            <a:srgbClr val="FF00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46" name="AutoShape 100"/>
          <p:cNvSpPr/>
          <p:nvPr/>
        </p:nvSpPr>
        <p:spPr>
          <a:xfrm>
            <a:off x="1112760" y="2664000"/>
            <a:ext cx="2712960" cy="374400"/>
          </a:xfrm>
          <a:prstGeom prst="parallelogram">
            <a:avLst>
              <a:gd name="adj" fmla="val 96515"/>
            </a:avLst>
          </a:prstGeom>
          <a:solidFill>
            <a:srgbClr val="CC66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47" name="Rectangle 101"/>
          <p:cNvSpPr/>
          <p:nvPr/>
        </p:nvSpPr>
        <p:spPr>
          <a:xfrm>
            <a:off x="1108080" y="3038400"/>
            <a:ext cx="2335320" cy="1081080"/>
          </a:xfrm>
          <a:prstGeom prst="rect">
            <a:avLst/>
          </a:prstGeom>
          <a:solidFill>
            <a:srgbClr val="B2B2B2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48" name="AutoShape 102"/>
          <p:cNvSpPr/>
          <p:nvPr/>
        </p:nvSpPr>
        <p:spPr>
          <a:xfrm flipV="1" rot="5400000">
            <a:off x="2913120" y="3227760"/>
            <a:ext cx="1452600" cy="360360"/>
          </a:xfrm>
          <a:prstGeom prst="parallelogram">
            <a:avLst>
              <a:gd name="adj" fmla="val 100774"/>
            </a:avLst>
          </a:prstGeom>
          <a:solidFill>
            <a:srgbClr val="FFFF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49" name="AutoShape 103"/>
          <p:cNvSpPr/>
          <p:nvPr/>
        </p:nvSpPr>
        <p:spPr>
          <a:xfrm>
            <a:off x="1103400" y="2674800"/>
            <a:ext cx="2706480" cy="1454400"/>
          </a:xfrm>
          <a:prstGeom prst="cube">
            <a:avLst>
              <a:gd name="adj" fmla="val 25000"/>
            </a:avLst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50" name="Text Box 104"/>
          <p:cNvSpPr/>
          <p:nvPr/>
        </p:nvSpPr>
        <p:spPr>
          <a:xfrm>
            <a:off x="1971720" y="4413240"/>
            <a:ext cx="615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EAEAEA"/>
                </a:solidFill>
                <a:effectLst/>
                <a:uFillTx/>
                <a:latin typeface="Comic Sans MS"/>
              </a:rPr>
              <a:t>5cm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51" name="Text Box 105"/>
          <p:cNvSpPr/>
          <p:nvPr/>
        </p:nvSpPr>
        <p:spPr>
          <a:xfrm>
            <a:off x="4092840" y="3052800"/>
            <a:ext cx="615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EAEAEA"/>
                </a:solidFill>
                <a:effectLst/>
                <a:uFillTx/>
                <a:latin typeface="Comic Sans MS"/>
              </a:rPr>
              <a:t>4cm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52" name="Text Box 106"/>
          <p:cNvSpPr/>
          <p:nvPr/>
        </p:nvSpPr>
        <p:spPr>
          <a:xfrm>
            <a:off x="3883320" y="3890880"/>
            <a:ext cx="615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EAEAEA"/>
                </a:solidFill>
                <a:effectLst/>
                <a:uFillTx/>
                <a:latin typeface="Comic Sans MS"/>
              </a:rPr>
              <a:t>3cm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53" name="Line 107"/>
          <p:cNvSpPr/>
          <p:nvPr/>
        </p:nvSpPr>
        <p:spPr>
          <a:xfrm flipV="1">
            <a:off x="1104840" y="4210200"/>
            <a:ext cx="2324160" cy="9360"/>
          </a:xfrm>
          <a:prstGeom prst="line">
            <a:avLst/>
          </a:prstGeom>
          <a:ln w="28440">
            <a:solidFill>
              <a:srgbClr val="EAEAEA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-37440" rIns="90000" bIns="-3744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54" name="Line 108"/>
          <p:cNvSpPr/>
          <p:nvPr/>
        </p:nvSpPr>
        <p:spPr>
          <a:xfrm>
            <a:off x="3882960" y="2711520"/>
            <a:ext cx="0" cy="1028520"/>
          </a:xfrm>
          <a:prstGeom prst="line">
            <a:avLst/>
          </a:prstGeom>
          <a:ln w="28440">
            <a:solidFill>
              <a:srgbClr val="EAEAEA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55" name="Line 109"/>
          <p:cNvSpPr/>
          <p:nvPr/>
        </p:nvSpPr>
        <p:spPr>
          <a:xfrm flipV="1">
            <a:off x="3622680" y="3803400"/>
            <a:ext cx="324000" cy="323640"/>
          </a:xfrm>
          <a:prstGeom prst="line">
            <a:avLst/>
          </a:prstGeom>
          <a:ln w="28440">
            <a:solidFill>
              <a:srgbClr val="EAEAEA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56" name="Text Box 110"/>
          <p:cNvSpPr/>
          <p:nvPr/>
        </p:nvSpPr>
        <p:spPr>
          <a:xfrm>
            <a:off x="4680000" y="2379600"/>
            <a:ext cx="2458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Top Area = l x b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57" name="Text Box 111"/>
          <p:cNvSpPr/>
          <p:nvPr/>
        </p:nvSpPr>
        <p:spPr>
          <a:xfrm>
            <a:off x="6125760" y="2770200"/>
            <a:ext cx="223272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= 5 x 3 =15cm</a:t>
            </a:r>
            <a:r>
              <a:rPr lang="en-GB" sz="2400" b="0" u="none" strike="noStrike" baseline="60000">
                <a:solidFill>
                  <a:srgbClr val="000066"/>
                </a:solidFill>
                <a:effectLst/>
                <a:uFillTx/>
                <a:latin typeface="Comic Sans MS"/>
              </a:rPr>
              <a:t>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58" name="Text Box 112"/>
          <p:cNvSpPr/>
          <p:nvPr/>
        </p:nvSpPr>
        <p:spPr>
          <a:xfrm>
            <a:off x="4647960" y="3319560"/>
            <a:ext cx="2571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Side Area = l x b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59" name="Text Box 113"/>
          <p:cNvSpPr/>
          <p:nvPr/>
        </p:nvSpPr>
        <p:spPr>
          <a:xfrm>
            <a:off x="6189120" y="3728880"/>
            <a:ext cx="223272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= 3 x 4 =12cm</a:t>
            </a:r>
            <a:r>
              <a:rPr lang="en-GB" sz="2400" b="0" u="none" strike="noStrike" baseline="60000">
                <a:solidFill>
                  <a:srgbClr val="000066"/>
                </a:solidFill>
                <a:effectLst/>
                <a:uFillTx/>
                <a:latin typeface="Comic Sans MS"/>
              </a:rPr>
              <a:t>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60" name="Text Box 114"/>
          <p:cNvSpPr/>
          <p:nvPr/>
        </p:nvSpPr>
        <p:spPr>
          <a:xfrm>
            <a:off x="4614120" y="4392720"/>
            <a:ext cx="3196800" cy="161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Total Area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= 20+20+15+15+12+12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= 94cm</a:t>
            </a:r>
            <a:r>
              <a:rPr lang="en-GB" sz="2400" b="0" u="none" strike="noStrike" baseline="60000">
                <a:solidFill>
                  <a:srgbClr val="000066"/>
                </a:solidFill>
                <a:effectLst/>
                <a:uFillTx/>
                <a:latin typeface="Comic Sans MS"/>
              </a:rPr>
              <a:t>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61" name="Text Box 115"/>
          <p:cNvSpPr/>
          <p:nvPr/>
        </p:nvSpPr>
        <p:spPr>
          <a:xfrm>
            <a:off x="964440" y="4856040"/>
            <a:ext cx="3576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969696"/>
                </a:solidFill>
                <a:effectLst/>
                <a:uFillTx/>
                <a:latin typeface="Comic Sans MS"/>
              </a:rPr>
              <a:t>Front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and </a:t>
            </a:r>
            <a:r>
              <a:rPr lang="en-GB" sz="20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back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are the same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62" name="Text Box 116"/>
          <p:cNvSpPr/>
          <p:nvPr/>
        </p:nvSpPr>
        <p:spPr>
          <a:xfrm>
            <a:off x="964440" y="5267160"/>
            <a:ext cx="3662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CC3300"/>
                </a:solidFill>
                <a:effectLst/>
                <a:uFillTx/>
                <a:latin typeface="Comic Sans MS"/>
              </a:rPr>
              <a:t>Top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and </a:t>
            </a:r>
            <a:r>
              <a:rPr lang="en-GB" sz="2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bottom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are the same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63" name="Text Box 117"/>
          <p:cNvSpPr/>
          <p:nvPr/>
        </p:nvSpPr>
        <p:spPr>
          <a:xfrm>
            <a:off x="964800" y="5678640"/>
            <a:ext cx="3455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Right and </a:t>
            </a:r>
            <a:r>
              <a:rPr lang="en-GB" sz="2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left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are the same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64" name="TextBox 91"/>
          <p:cNvSpPr/>
          <p:nvPr/>
        </p:nvSpPr>
        <p:spPr>
          <a:xfrm>
            <a:off x="183240" y="1357200"/>
            <a:ext cx="512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765" name="Picture 3" descr="scottishflag"/>
          <p:cNvPicPr/>
          <p:nvPr/>
        </p:nvPicPr>
        <p:blipFill>
          <a:blip r:embed="rId1"/>
          <a:stretch/>
        </p:blipFill>
        <p:spPr>
          <a:xfrm>
            <a:off x="1033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66" name="Text Box 22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p:transition>
    <p:zoom dir="out"/>
  </p:transition>
  <p:timing>
    <p:tnLst>
      <p:par>
        <p:cTn id="987" dur="indefinite" restart="never" nodeType="tmRoot">
          <p:childTnLst>
            <p:seq>
              <p:cTn id="988" dur="indefinite" nodeType="mainSeq">
                <p:childTnLst>
                  <p:par>
                    <p:cTn id="989" fill="hold">
                      <p:stCondLst>
                        <p:cond delay="indefinite"/>
                      </p:stCondLst>
                      <p:childTnLst>
                        <p:par>
                          <p:cTn id="990" fill="hold">
                            <p:stCondLst>
                              <p:cond delay="0"/>
                            </p:stCondLst>
                            <p:childTnLst>
                              <p:par>
                                <p:cTn id="99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993" dur="500"/>
                                        <p:tgtEl>
                                          <p:spTgt spid="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4" fill="hold">
                      <p:stCondLst>
                        <p:cond delay="indefinite"/>
                      </p:stCondLst>
                      <p:childTnLst>
                        <p:par>
                          <p:cTn id="995" fill="hold">
                            <p:stCondLst>
                              <p:cond delay="0"/>
                            </p:stCondLst>
                            <p:childTnLst>
                              <p:par>
                                <p:cTn id="996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006 1.85185E-006 L -0.04791 0.04305 E">
                                      <p:cBhvr>
                                        <p:cTn id="997" dur="2000" fill="hold"/>
                                        <p:tgtEl>
                                          <p:spTgt spid="747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98" presetID="64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006 0 L 0.04062 -0.05417 E">
                                      <p:cBhvr>
                                        <p:cTn id="999" dur="2000" fill="hold"/>
                                        <p:tgtEl>
                                          <p:spTgt spid="743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0" fill="hold">
                      <p:stCondLst>
                        <p:cond delay="indefinite"/>
                      </p:stCondLst>
                      <p:childTnLst>
                        <p:par>
                          <p:cTn id="1001" fill="hold">
                            <p:stCondLst>
                              <p:cond delay="0"/>
                            </p:stCondLst>
                            <p:childTnLst>
                              <p:par>
                                <p:cTn id="100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004" dur="500"/>
                                        <p:tgtEl>
                                          <p:spTgt spid="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5" fill="hold">
                      <p:stCondLst>
                        <p:cond delay="indefinite"/>
                      </p:stCondLst>
                      <p:childTnLst>
                        <p:par>
                          <p:cTn id="1006" fill="hold">
                            <p:stCondLst>
                              <p:cond delay="0"/>
                            </p:stCondLst>
                            <p:childTnLst>
                              <p:par>
                                <p:cTn id="1007" presetID="64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006 -7.40741E-007 L 3.33333E-006 -0.05972 E">
                                      <p:cBhvr>
                                        <p:cTn id="1008" dur="2000" fill="hold"/>
                                        <p:tgtEl>
                                          <p:spTgt spid="746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09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006 1.48148E-006 L -2.77778E-006 0.05555 E">
                                      <p:cBhvr>
                                        <p:cTn id="1010" dur="2000" fill="hold"/>
                                        <p:tgtEl>
                                          <p:spTgt spid="744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1" fill="hold">
                      <p:stCondLst>
                        <p:cond delay="indefinite"/>
                      </p:stCondLst>
                      <p:childTnLst>
                        <p:par>
                          <p:cTn id="1012" fill="hold">
                            <p:stCondLst>
                              <p:cond delay="0"/>
                            </p:stCondLst>
                            <p:childTnLst>
                              <p:par>
                                <p:cTn id="1013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015" dur="500"/>
                                        <p:tgtEl>
                                          <p:spTgt spid="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6" fill="hold">
                      <p:stCondLst>
                        <p:cond delay="indefinite"/>
                      </p:stCondLst>
                      <p:childTnLst>
                        <p:par>
                          <p:cTn id="1017" fill="hold">
                            <p:stCondLst>
                              <p:cond delay="0"/>
                            </p:stCondLst>
                            <p:childTnLst>
                              <p:par>
                                <p:cTn id="1018" presetID="63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006 -7.40741E-007 L 0.03282 -7.40741E-007 E">
                                      <p:cBhvr>
                                        <p:cTn id="1019" dur="2000" fill="hold"/>
                                        <p:tgtEl>
                                          <p:spTgt spid="748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20" presetID="35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007 -3.33333E-006 L -0.0375 -3.33333E-006 E">
                                      <p:cBhvr>
                                        <p:cTn id="1021" dur="2000" fill="hold"/>
                                        <p:tgtEl>
                                          <p:spTgt spid="745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2" fill="hold">
                      <p:stCondLst>
                        <p:cond delay="indefinite"/>
                      </p:stCondLst>
                      <p:childTnLst>
                        <p:par>
                          <p:cTn id="1023" fill="hold">
                            <p:stCondLst>
                              <p:cond delay="0"/>
                            </p:stCondLst>
                            <p:childTnLst>
                              <p:par>
                                <p:cTn id="1024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6" dur="500" fill="hold"/>
                                        <p:tgtEl>
                                          <p:spTgt spid="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7" dur="500" fill="hold"/>
                                        <p:tgtEl>
                                          <p:spTgt spid="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8" fill="hold">
                      <p:stCondLst>
                        <p:cond delay="indefinite"/>
                      </p:stCondLst>
                      <p:childTnLst>
                        <p:par>
                          <p:cTn id="1029" fill="hold">
                            <p:stCondLst>
                              <p:cond delay="0"/>
                            </p:stCondLst>
                            <p:childTnLst>
                              <p:par>
                                <p:cTn id="1030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32" dur="500" fill="hold"/>
                                        <p:tgtEl>
                                          <p:spTgt spid="7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33" dur="500" fill="hold"/>
                                        <p:tgtEl>
                                          <p:spTgt spid="7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1034" dur="500"/>
                                        <p:tgtEl>
                                          <p:spTgt spid="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5" fill="hold">
                      <p:stCondLst>
                        <p:cond delay="indefinite"/>
                      </p:stCondLst>
                      <p:childTnLst>
                        <p:par>
                          <p:cTn id="1036" fill="hold">
                            <p:stCondLst>
                              <p:cond delay="0"/>
                            </p:stCondLst>
                            <p:childTnLst>
                              <p:par>
                                <p:cTn id="1037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1039" dur="500"/>
                                        <p:tgtEl>
                                          <p:spTgt spid="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0" fill="hold">
                      <p:stCondLst>
                        <p:cond delay="indefinite"/>
                      </p:stCondLst>
                      <p:childTnLst>
                        <p:par>
                          <p:cTn id="1041" fill="hold">
                            <p:stCondLst>
                              <p:cond delay="0"/>
                            </p:stCondLst>
                            <p:childTnLst>
                              <p:par>
                                <p:cTn id="1042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1044" dur="500"/>
                                        <p:tgtEl>
                                          <p:spTgt spid="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5" fill="hold">
                      <p:stCondLst>
                        <p:cond delay="indefinite"/>
                      </p:stCondLst>
                      <p:childTnLst>
                        <p:par>
                          <p:cTn id="1046" fill="hold">
                            <p:stCondLst>
                              <p:cond delay="0"/>
                            </p:stCondLst>
                            <p:childTnLst>
                              <p:par>
                                <p:cTn id="1047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1049" dur="500"/>
                                        <p:tgtEl>
                                          <p:spTgt spid="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0" fill="hold">
                      <p:stCondLst>
                        <p:cond delay="indefinite"/>
                      </p:stCondLst>
                      <p:childTnLst>
                        <p:par>
                          <p:cTn id="1051" fill="hold">
                            <p:stCondLst>
                              <p:cond delay="0"/>
                            </p:stCondLst>
                            <p:childTnLst>
                              <p:par>
                                <p:cTn id="1052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1054" dur="500"/>
                                        <p:tgtEl>
                                          <p:spTgt spid="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5" fill="hold">
                      <p:stCondLst>
                        <p:cond delay="indefinite"/>
                      </p:stCondLst>
                      <p:childTnLst>
                        <p:par>
                          <p:cTn id="1056" fill="hold">
                            <p:stCondLst>
                              <p:cond delay="0"/>
                            </p:stCondLst>
                            <p:childTnLst>
                              <p:par>
                                <p:cTn id="1057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1059" dur="500"/>
                                        <p:tgtEl>
                                          <p:spTgt spid="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0" fill="hold">
                      <p:stCondLst>
                        <p:cond delay="indefinite"/>
                      </p:stCondLst>
                      <p:childTnLst>
                        <p:par>
                          <p:cTn id="1061" fill="hold">
                            <p:stCondLst>
                              <p:cond delay="0"/>
                            </p:stCondLst>
                            <p:childTnLst>
                              <p:par>
                                <p:cTn id="1062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1064" dur="500"/>
                                        <p:tgtEl>
                                          <p:spTgt spid="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5" fill="hold">
                      <p:stCondLst>
                        <p:cond delay="indefinite"/>
                      </p:stCondLst>
                      <p:childTnLst>
                        <p:par>
                          <p:cTn id="1066" fill="hold">
                            <p:stCondLst>
                              <p:cond delay="0"/>
                            </p:stCondLst>
                            <p:childTnLst>
                              <p:par>
                                <p:cTn id="1067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1069" dur="500"/>
                                        <p:tgtEl>
                                          <p:spTgt spid="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4867DA3-CB7C-45EB-BD4D-398906F82054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68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69" name="Rectangle 8"/>
          <p:cNvSpPr/>
          <p:nvPr/>
        </p:nvSpPr>
        <p:spPr>
          <a:xfrm>
            <a:off x="2133720" y="4782960"/>
            <a:ext cx="5626080" cy="986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70" name="Text Box 2"/>
          <p:cNvSpPr/>
          <p:nvPr/>
        </p:nvSpPr>
        <p:spPr>
          <a:xfrm>
            <a:off x="2352600" y="2220840"/>
            <a:ext cx="5195880" cy="2531880"/>
          </a:xfrm>
          <a:prstGeom prst="rect">
            <a:avLst/>
          </a:prstGeom>
          <a:solidFill>
            <a:srgbClr val="000000"/>
          </a:solidFill>
          <a:ln w="76320">
            <a:solidFill>
              <a:srgbClr val="CC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Now try Ex 2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Ch7 (page 85)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771" name="Picture 3" descr="ag00463_"/>
          <p:cNvPicPr/>
          <p:nvPr/>
        </p:nvPicPr>
        <p:blipFill>
          <a:blip r:embed="rId1"/>
          <a:stretch/>
        </p:blipFill>
        <p:spPr>
          <a:xfrm>
            <a:off x="639720" y="3059280"/>
            <a:ext cx="3016440" cy="310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2" name="Picture 4" descr="scottishflag"/>
          <p:cNvPicPr/>
          <p:nvPr/>
        </p:nvPicPr>
        <p:blipFill>
          <a:blip r:embed="rId2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3" name="Picture 5" descr="Office Objects 0572"/>
          <p:cNvPicPr/>
          <p:nvPr/>
        </p:nvPicPr>
        <p:blipFill>
          <a:blip r:embed="rId3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74" name="Text Box 7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75" name="Rectangle 9"/>
          <p:cNvSpPr/>
          <p:nvPr/>
        </p:nvSpPr>
        <p:spPr>
          <a:xfrm>
            <a:off x="1908000" y="552600"/>
            <a:ext cx="5256360" cy="98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b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Net and Surface Area </a:t>
            </a:r>
            <a:br>
              <a:rPr sz="2800"/>
            </a:br>
            <a:r>
              <a:rPr lang="en-GB" sz="2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Cuboid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76" name="TextBox 10"/>
          <p:cNvSpPr/>
          <p:nvPr/>
        </p:nvSpPr>
        <p:spPr>
          <a:xfrm>
            <a:off x="183240" y="1357200"/>
            <a:ext cx="512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540F817-B44C-428E-A79E-9D07406EAF5B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3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2022480" y="374400"/>
            <a:ext cx="6843600" cy="949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4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Starter Questions</a:t>
            </a:r>
            <a:endParaRPr lang="en-US" sz="44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25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6" name="Text Box 4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127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8" name="TextBox 15"/>
          <p:cNvSpPr/>
          <p:nvPr/>
        </p:nvSpPr>
        <p:spPr>
          <a:xfrm>
            <a:off x="183240" y="1357200"/>
            <a:ext cx="512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129" name="Picture 2" descr="CE488353"/>
          <p:cNvPicPr/>
          <p:nvPr/>
        </p:nvPicPr>
        <p:blipFill>
          <a:blip r:embed="rId3"/>
          <a:srcRect l="7985" t="6870" r="0" b="21634"/>
          <a:stretch/>
        </p:blipFill>
        <p:spPr>
          <a:xfrm>
            <a:off x="992160" y="1982880"/>
            <a:ext cx="8061480" cy="3322440"/>
          </a:xfrm>
          <a:prstGeom prst="rect">
            <a:avLst/>
          </a:prstGeom>
          <a:noFill/>
          <a:ln w="38160">
            <a:solidFill>
              <a:srgbClr val="7F7F7F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8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99DECCE-DDD0-496D-828C-3D0230A0851A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1" name="Rectangle 19"/>
          <p:cNvSpPr/>
          <p:nvPr/>
        </p:nvSpPr>
        <p:spPr>
          <a:xfrm>
            <a:off x="33526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1724040" y="714240"/>
            <a:ext cx="5440320" cy="516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Faces Edges and Vertices</a:t>
            </a:r>
            <a:endParaRPr lang="en-US" sz="32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pic>
        <p:nvPicPr>
          <p:cNvPr id="133" name="Picture 3" descr="scottishflag"/>
          <p:cNvPicPr/>
          <p:nvPr/>
        </p:nvPicPr>
        <p:blipFill>
          <a:blip r:embed="rId1"/>
          <a:stretch/>
        </p:blipFill>
        <p:spPr>
          <a:xfrm>
            <a:off x="118440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4" name="Text Box 4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135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6" name="Rectangle 6"/>
          <p:cNvSpPr/>
          <p:nvPr/>
        </p:nvSpPr>
        <p:spPr>
          <a:xfrm>
            <a:off x="1690560" y="2344680"/>
            <a:ext cx="2160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Learning Intention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7" name="Rectangle 7"/>
          <p:cNvSpPr/>
          <p:nvPr/>
        </p:nvSpPr>
        <p:spPr>
          <a:xfrm>
            <a:off x="6076800" y="2344680"/>
            <a:ext cx="1944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sng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Success Criteria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8" name="Text Box 8"/>
          <p:cNvSpPr/>
          <p:nvPr/>
        </p:nvSpPr>
        <p:spPr>
          <a:xfrm>
            <a:off x="5029200" y="3025800"/>
            <a:ext cx="38336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FF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  <a:ea typeface="Arial"/>
              </a:rPr>
              <a:t>To know the terms Face Edge and Vertex.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9" name="Line 9"/>
          <p:cNvSpPr/>
          <p:nvPr/>
        </p:nvSpPr>
        <p:spPr>
          <a:xfrm>
            <a:off x="4915080" y="2413080"/>
            <a:ext cx="0" cy="34542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40" name="Rectangle 10"/>
          <p:cNvSpPr/>
          <p:nvPr/>
        </p:nvSpPr>
        <p:spPr>
          <a:xfrm>
            <a:off x="977760" y="3044880"/>
            <a:ext cx="388620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800280" lvl="1" indent="-343080">
              <a:lnSpc>
                <a:spcPct val="100000"/>
              </a:lnSpc>
              <a:buClr>
                <a:srgbClr val="FFFF00"/>
              </a:buClr>
              <a:buFont typeface="Comic Sans MS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00"/>
                </a:solidFill>
                <a:effectLst/>
                <a:uFillTx/>
                <a:latin typeface="Comic Sans MS"/>
                <a:ea typeface="Arial"/>
              </a:rPr>
              <a:t>To understand the meaning of Face Edge and Vertex in relation to a various shapes an be able to identify them.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41" name="Rectangle 12"/>
          <p:cNvSpPr/>
          <p:nvPr/>
        </p:nvSpPr>
        <p:spPr>
          <a:xfrm>
            <a:off x="5502240" y="3894120"/>
            <a:ext cx="33606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marL="343080" indent="-34308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2.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	</a:t>
            </a: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Calculate the number of Faces Edges and Vertices for various shapes.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42" name="TextBox 14"/>
          <p:cNvSpPr/>
          <p:nvPr/>
        </p:nvSpPr>
        <p:spPr>
          <a:xfrm>
            <a:off x="183240" y="1357200"/>
            <a:ext cx="512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Date Placeholder 5"/>
          <p:cNvSpPr/>
          <p:nvPr/>
        </p:nvSpPr>
        <p:spPr>
          <a:xfrm>
            <a:off x="457200" y="6251400"/>
            <a:ext cx="262908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10CB4CC-9CF1-4604-B3D4-B29037365641}" type="datetime2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Sunday 12 July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44" name="Slide Number Placeholder 6"/>
          <p:cNvSpPr/>
          <p:nvPr/>
        </p:nvSpPr>
        <p:spPr>
          <a:xfrm>
            <a:off x="6553080" y="6248520"/>
            <a:ext cx="213372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6FF2EA6-5D68-4F2F-858E-A0D6B2EFA7D6}" type="slidenum">
              <a:rPr lang="en-GB" sz="16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&lt;number&gt;</a:t>
            </a:fld>
            <a:endParaRPr lang="en-US" sz="1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45" name="Footer Placeholder 7"/>
          <p:cNvSpPr/>
          <p:nvPr/>
        </p:nvSpPr>
        <p:spPr>
          <a:xfrm>
            <a:off x="2610000" y="6248520"/>
            <a:ext cx="3933720" cy="47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Created by Mr.Lafferty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1925640" y="274320"/>
            <a:ext cx="5299200" cy="11430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800" b="1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Revision of Area</a:t>
            </a:r>
            <a:endParaRPr lang="en-US" sz="4800" b="1" u="none" strike="noStrike">
              <a:solidFill>
                <a:srgbClr val="EAEAEA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147" name="Object 37"/>
          <p:cNvGraphicFramePr/>
          <p:nvPr/>
        </p:nvGraphicFramePr>
        <p:xfrm>
          <a:off x="934920" y="4649760"/>
          <a:ext cx="2349720" cy="422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8" name="Object 37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34920" y="4649760"/>
                    <a:ext cx="2349720" cy="42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49" name="Object 69"/>
          <p:cNvGraphicFramePr/>
          <p:nvPr/>
        </p:nvGraphicFramePr>
        <p:xfrm>
          <a:off x="6907320" y="4545000"/>
          <a:ext cx="1890720" cy="7239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50" name="Object 69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907320" y="4545000"/>
                    <a:ext cx="1890720" cy="723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1" name="Text Box 14"/>
          <p:cNvSpPr/>
          <p:nvPr/>
        </p:nvSpPr>
        <p:spPr>
          <a:xfrm>
            <a:off x="2540520" y="2805120"/>
            <a:ext cx="277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l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52" name="Text Box 16"/>
          <p:cNvSpPr/>
          <p:nvPr/>
        </p:nvSpPr>
        <p:spPr>
          <a:xfrm>
            <a:off x="1645200" y="3811680"/>
            <a:ext cx="277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l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153" name="Picture 53" descr="scottishflag"/>
          <p:cNvPicPr/>
          <p:nvPr/>
        </p:nvPicPr>
        <p:blipFill>
          <a:blip r:embed="rId5"/>
          <a:stretch/>
        </p:blipFill>
        <p:spPr>
          <a:xfrm>
            <a:off x="1119240" y="5810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54" name="Object 71"/>
          <p:cNvGraphicFramePr/>
          <p:nvPr/>
        </p:nvGraphicFramePr>
        <p:xfrm>
          <a:off x="3836880" y="4662360"/>
          <a:ext cx="1986120" cy="43200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155" name="Object 71"/>
                  <p:cNvPicPr/>
                  <p:nvPr/>
                </p:nvPicPr>
                <p:blipFill>
                  <a:blip r:embed="rId7"/>
                  <a:stretch/>
                </p:blipFill>
                <p:spPr>
                  <a:xfrm>
                    <a:off x="3836880" y="4662360"/>
                    <a:ext cx="1986120" cy="432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6" name="Text Box 73"/>
          <p:cNvSpPr/>
          <p:nvPr/>
        </p:nvSpPr>
        <p:spPr>
          <a:xfrm>
            <a:off x="4701240" y="3875040"/>
            <a:ext cx="277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l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57" name="Text Box 74"/>
          <p:cNvSpPr/>
          <p:nvPr/>
        </p:nvSpPr>
        <p:spPr>
          <a:xfrm>
            <a:off x="3130920" y="2739960"/>
            <a:ext cx="3913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b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58" name="Text Box 76"/>
          <p:cNvSpPr/>
          <p:nvPr/>
        </p:nvSpPr>
        <p:spPr>
          <a:xfrm>
            <a:off x="6584760" y="2739960"/>
            <a:ext cx="385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h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59" name="Text Box 77"/>
          <p:cNvSpPr/>
          <p:nvPr/>
        </p:nvSpPr>
        <p:spPr>
          <a:xfrm>
            <a:off x="7599600" y="3720960"/>
            <a:ext cx="3913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b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160" name="Group 83"/>
          <p:cNvGrpSpPr/>
          <p:nvPr/>
        </p:nvGrpSpPr>
        <p:grpSpPr>
          <a:xfrm>
            <a:off x="887400" y="1851120"/>
            <a:ext cx="1957320" cy="1896480"/>
            <a:chOff x="887400" y="1851120"/>
            <a:chExt cx="1957320" cy="1896480"/>
          </a:xfrm>
        </p:grpSpPr>
        <p:sp>
          <p:nvSpPr>
            <p:cNvPr id="161" name="Rectangle 4"/>
            <p:cNvSpPr/>
            <p:nvPr/>
          </p:nvSpPr>
          <p:spPr>
            <a:xfrm>
              <a:off x="1028880" y="2307960"/>
              <a:ext cx="1512720" cy="1439640"/>
            </a:xfrm>
            <a:prstGeom prst="rect">
              <a:avLst/>
            </a:prstGeom>
            <a:solidFill>
              <a:srgbClr val="66CCFF"/>
            </a:solidFill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62" name="Text Box 80"/>
            <p:cNvSpPr/>
            <p:nvPr/>
          </p:nvSpPr>
          <p:spPr>
            <a:xfrm>
              <a:off x="887400" y="1851120"/>
              <a:ext cx="19573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CC"/>
                  </a:solidFill>
                  <a:effectLst/>
                  <a:uFillTx/>
                  <a:latin typeface="Comic Sans MS"/>
                </a:rPr>
                <a:t>The Square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grpSp>
        <p:nvGrpSpPr>
          <p:cNvPr id="163" name="Group 84"/>
          <p:cNvGrpSpPr/>
          <p:nvPr/>
        </p:nvGrpSpPr>
        <p:grpSpPr>
          <a:xfrm>
            <a:off x="3540240" y="1851120"/>
            <a:ext cx="2503440" cy="1922400"/>
            <a:chOff x="3540240" y="1851120"/>
            <a:chExt cx="2503440" cy="1922400"/>
          </a:xfrm>
        </p:grpSpPr>
        <p:sp>
          <p:nvSpPr>
            <p:cNvPr id="164" name="Rectangle 67"/>
            <p:cNvSpPr/>
            <p:nvPr/>
          </p:nvSpPr>
          <p:spPr>
            <a:xfrm>
              <a:off x="3540240" y="2333520"/>
              <a:ext cx="2503440" cy="1440000"/>
            </a:xfrm>
            <a:prstGeom prst="rect">
              <a:avLst/>
            </a:prstGeom>
            <a:solidFill>
              <a:srgbClr val="66CCFF"/>
            </a:solidFill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65" name="Text Box 81"/>
            <p:cNvSpPr/>
            <p:nvPr/>
          </p:nvSpPr>
          <p:spPr>
            <a:xfrm>
              <a:off x="3549600" y="1851120"/>
              <a:ext cx="244332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CC"/>
                  </a:solidFill>
                  <a:effectLst/>
                  <a:uFillTx/>
                  <a:latin typeface="Comic Sans MS"/>
                </a:rPr>
                <a:t>The Rectangle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grpSp>
        <p:nvGrpSpPr>
          <p:cNvPr id="166" name="Group 85"/>
          <p:cNvGrpSpPr/>
          <p:nvPr/>
        </p:nvGrpSpPr>
        <p:grpSpPr>
          <a:xfrm>
            <a:off x="6799320" y="1841400"/>
            <a:ext cx="2155680" cy="1815840"/>
            <a:chOff x="6799320" y="1841400"/>
            <a:chExt cx="2155680" cy="1815840"/>
          </a:xfrm>
        </p:grpSpPr>
        <p:sp>
          <p:nvSpPr>
            <p:cNvPr id="167" name="AutoShape 68"/>
            <p:cNvSpPr/>
            <p:nvPr/>
          </p:nvSpPr>
          <p:spPr>
            <a:xfrm>
              <a:off x="6978240" y="2289600"/>
              <a:ext cx="1907640" cy="1367640"/>
            </a:xfrm>
            <a:prstGeom prst="rtTriangle">
              <a:avLst/>
            </a:prstGeom>
            <a:solidFill>
              <a:srgbClr val="66CCFF"/>
            </a:solidFill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168" name="Text Box 82"/>
            <p:cNvSpPr/>
            <p:nvPr/>
          </p:nvSpPr>
          <p:spPr>
            <a:xfrm>
              <a:off x="6799320" y="1841400"/>
              <a:ext cx="215568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FFFFCC"/>
                  </a:solidFill>
                  <a:effectLst/>
                  <a:uFillTx/>
                  <a:latin typeface="Comic Sans MS"/>
                </a:rPr>
                <a:t>The RAT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169" name="Text Box 86"/>
          <p:cNvSpPr/>
          <p:nvPr/>
        </p:nvSpPr>
        <p:spPr>
          <a:xfrm rot="16200000">
            <a:off x="-1352520" y="3838680"/>
            <a:ext cx="3473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170" name="Picture 5" descr="Office Objects 0572"/>
          <p:cNvPicPr/>
          <p:nvPr/>
        </p:nvPicPr>
        <p:blipFill>
          <a:blip r:embed="rId8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1" name="TextBox 14"/>
          <p:cNvSpPr/>
          <p:nvPr/>
        </p:nvSpPr>
        <p:spPr>
          <a:xfrm>
            <a:off x="183240" y="1357200"/>
            <a:ext cx="512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8" dur="indefinite" restart="never" nodeType="tmRoot">
          <p:childTnLst>
            <p:seq>
              <p:cTn id="19" dur="indefinite" nodeType="mainSeq">
                <p:childTnLst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26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5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2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3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64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046D6F0-D12E-4020-9B56-C0F6D9BFE995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73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74" name="Rectangle 65"/>
          <p:cNvSpPr/>
          <p:nvPr/>
        </p:nvSpPr>
        <p:spPr>
          <a:xfrm>
            <a:off x="1057320" y="536400"/>
            <a:ext cx="6188040" cy="76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lnSpc>
                <a:spcPct val="100000"/>
              </a:lnSpc>
              <a:spcBef>
                <a:spcPts val="9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36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PMingLiU"/>
              </a:rPr>
              <a:t>Face Edges and Vertices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75" name="Rectangle 97"/>
          <p:cNvSpPr/>
          <p:nvPr/>
        </p:nvSpPr>
        <p:spPr>
          <a:xfrm>
            <a:off x="2906640" y="3067200"/>
            <a:ext cx="2373480" cy="1071360"/>
          </a:xfrm>
          <a:prstGeom prst="rect">
            <a:avLst/>
          </a:prstGeom>
          <a:solidFill>
            <a:srgbClr val="00FF00"/>
          </a:solidFill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76" name="AutoShape 98"/>
          <p:cNvSpPr/>
          <p:nvPr/>
        </p:nvSpPr>
        <p:spPr>
          <a:xfrm>
            <a:off x="2585880" y="4122720"/>
            <a:ext cx="2703600" cy="374760"/>
          </a:xfrm>
          <a:prstGeom prst="parallelogram">
            <a:avLst>
              <a:gd name="adj" fmla="val 91514"/>
            </a:avLst>
          </a:prstGeom>
          <a:solidFill>
            <a:srgbClr val="FF0000"/>
          </a:solidFill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77" name="AutoShape 99"/>
          <p:cNvSpPr/>
          <p:nvPr/>
        </p:nvSpPr>
        <p:spPr>
          <a:xfrm flipV="1" rot="5400000">
            <a:off x="2047680" y="3616560"/>
            <a:ext cx="1419480" cy="339840"/>
          </a:xfrm>
          <a:prstGeom prst="parallelogram">
            <a:avLst>
              <a:gd name="adj" fmla="val 108174"/>
            </a:avLst>
          </a:prstGeom>
          <a:solidFill>
            <a:srgbClr val="FF00FF"/>
          </a:solidFill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78" name="AutoShape 100"/>
          <p:cNvSpPr/>
          <p:nvPr/>
        </p:nvSpPr>
        <p:spPr>
          <a:xfrm>
            <a:off x="2595600" y="3051000"/>
            <a:ext cx="2712960" cy="374760"/>
          </a:xfrm>
          <a:prstGeom prst="parallelogram">
            <a:avLst>
              <a:gd name="adj" fmla="val 96422"/>
            </a:avLst>
          </a:prstGeom>
          <a:solidFill>
            <a:srgbClr val="CC6600"/>
          </a:solidFill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79" name="Rectangle 101"/>
          <p:cNvSpPr/>
          <p:nvPr/>
        </p:nvSpPr>
        <p:spPr>
          <a:xfrm>
            <a:off x="2590920" y="3425760"/>
            <a:ext cx="2334960" cy="1081080"/>
          </a:xfrm>
          <a:prstGeom prst="rect">
            <a:avLst/>
          </a:prstGeom>
          <a:solidFill>
            <a:srgbClr val="B2B2B2"/>
          </a:solidFill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80" name="AutoShape 102"/>
          <p:cNvSpPr/>
          <p:nvPr/>
        </p:nvSpPr>
        <p:spPr>
          <a:xfrm flipV="1" rot="5400000">
            <a:off x="4395600" y="3615120"/>
            <a:ext cx="1452600" cy="360360"/>
          </a:xfrm>
          <a:prstGeom prst="parallelogram">
            <a:avLst>
              <a:gd name="adj" fmla="val 100774"/>
            </a:avLst>
          </a:prstGeom>
          <a:solidFill>
            <a:srgbClr val="FFFF00"/>
          </a:solidFill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81" name="AutoShape 103"/>
          <p:cNvSpPr/>
          <p:nvPr/>
        </p:nvSpPr>
        <p:spPr>
          <a:xfrm>
            <a:off x="2585880" y="3062160"/>
            <a:ext cx="2706840" cy="1454400"/>
          </a:xfrm>
          <a:prstGeom prst="cube">
            <a:avLst>
              <a:gd name="adj" fmla="val 25000"/>
            </a:avLst>
          </a:prstGeom>
          <a:noFill/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182" name="Picture 3" descr="scottishflag"/>
          <p:cNvPicPr/>
          <p:nvPr/>
        </p:nvPicPr>
        <p:blipFill>
          <a:blip r:embed="rId1"/>
          <a:stretch/>
        </p:blipFill>
        <p:spPr>
          <a:xfrm>
            <a:off x="103320" y="5889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3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4" name="TextBox 93"/>
          <p:cNvSpPr/>
          <p:nvPr/>
        </p:nvSpPr>
        <p:spPr>
          <a:xfrm>
            <a:off x="1964880" y="1940040"/>
            <a:ext cx="5099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The shape below is called a cuboid.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85" name="TextBox 94"/>
          <p:cNvSpPr/>
          <p:nvPr/>
        </p:nvSpPr>
        <p:spPr>
          <a:xfrm>
            <a:off x="1101600" y="2411280"/>
            <a:ext cx="7035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It is made up of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FACES, EDGES </a:t>
            </a: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and </a:t>
            </a:r>
            <a:r>
              <a:rPr lang="en-GB" sz="24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VERTICES.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86" name="TextBox 97"/>
          <p:cNvSpPr/>
          <p:nvPr/>
        </p:nvSpPr>
        <p:spPr>
          <a:xfrm>
            <a:off x="954000" y="5014800"/>
            <a:ext cx="24638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Faces are the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sides of a shape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(surface area)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cxnSp>
        <p:nvCxnSpPr>
          <p:cNvPr id="187" name="Straight Arrow Connector 99"/>
          <p:cNvCxnSpPr/>
          <p:nvPr/>
        </p:nvCxnSpPr>
        <p:spPr>
          <a:xfrm flipH="1">
            <a:off x="5271480" y="4108320"/>
            <a:ext cx="1167480" cy="192960"/>
          </a:xfrm>
          <a:prstGeom prst="straightConnector1">
            <a:avLst/>
          </a:prstGeom>
          <a:ln w="57240">
            <a:solidFill>
              <a:srgbClr val="FFFFFF"/>
            </a:solidFill>
            <a:miter/>
            <a:tailEnd len="med" type="arrow" w="med"/>
          </a:ln>
        </p:spPr>
      </p:cxnSp>
      <p:sp>
        <p:nvSpPr>
          <p:cNvPr id="188" name="TextBox 100"/>
          <p:cNvSpPr/>
          <p:nvPr/>
        </p:nvSpPr>
        <p:spPr>
          <a:xfrm>
            <a:off x="6324480" y="3309840"/>
            <a:ext cx="25783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Edges are where the two faces meet (lines)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89" name="Oval 104"/>
          <p:cNvSpPr/>
          <p:nvPr/>
        </p:nvSpPr>
        <p:spPr>
          <a:xfrm>
            <a:off x="4862520" y="3352680"/>
            <a:ext cx="139680" cy="152640"/>
          </a:xfrm>
          <a:prstGeom prst="ellipse">
            <a:avLst/>
          </a:prstGeom>
          <a:solidFill>
            <a:srgbClr val="FF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90" name="Oval 105"/>
          <p:cNvSpPr/>
          <p:nvPr/>
        </p:nvSpPr>
        <p:spPr>
          <a:xfrm>
            <a:off x="5208480" y="2978280"/>
            <a:ext cx="139680" cy="152280"/>
          </a:xfrm>
          <a:prstGeom prst="ellipse">
            <a:avLst/>
          </a:prstGeom>
          <a:solidFill>
            <a:srgbClr val="FF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91" name="Oval 106"/>
          <p:cNvSpPr/>
          <p:nvPr/>
        </p:nvSpPr>
        <p:spPr>
          <a:xfrm>
            <a:off x="5208480" y="4087800"/>
            <a:ext cx="139680" cy="152280"/>
          </a:xfrm>
          <a:prstGeom prst="ellipse">
            <a:avLst/>
          </a:prstGeom>
          <a:solidFill>
            <a:srgbClr val="FF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92" name="Oval 107"/>
          <p:cNvSpPr/>
          <p:nvPr/>
        </p:nvSpPr>
        <p:spPr>
          <a:xfrm>
            <a:off x="4862520" y="4405320"/>
            <a:ext cx="139680" cy="152280"/>
          </a:xfrm>
          <a:prstGeom prst="ellipse">
            <a:avLst/>
          </a:prstGeom>
          <a:solidFill>
            <a:srgbClr val="FF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93" name="Oval 108"/>
          <p:cNvSpPr/>
          <p:nvPr/>
        </p:nvSpPr>
        <p:spPr>
          <a:xfrm>
            <a:off x="2881440" y="2978280"/>
            <a:ext cx="139680" cy="152280"/>
          </a:xfrm>
          <a:prstGeom prst="ellipse">
            <a:avLst/>
          </a:prstGeom>
          <a:solidFill>
            <a:srgbClr val="FF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94" name="Oval 109"/>
          <p:cNvSpPr/>
          <p:nvPr/>
        </p:nvSpPr>
        <p:spPr>
          <a:xfrm>
            <a:off x="2535120" y="3352680"/>
            <a:ext cx="138240" cy="152640"/>
          </a:xfrm>
          <a:prstGeom prst="ellipse">
            <a:avLst/>
          </a:prstGeom>
          <a:solidFill>
            <a:srgbClr val="FF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cxnSp>
        <p:nvCxnSpPr>
          <p:cNvPr id="195" name="Straight Arrow Connector 112"/>
          <p:cNvCxnSpPr/>
          <p:nvPr/>
        </p:nvCxnSpPr>
        <p:spPr>
          <a:xfrm flipH="1" flipV="1">
            <a:off x="4987440" y="4641480"/>
            <a:ext cx="883440" cy="1172160"/>
          </a:xfrm>
          <a:prstGeom prst="straightConnector1">
            <a:avLst/>
          </a:prstGeom>
          <a:ln w="57240">
            <a:solidFill>
              <a:srgbClr val="FFFFFF"/>
            </a:solidFill>
            <a:miter/>
            <a:tailEnd len="med" type="arrow" w="med"/>
          </a:ln>
        </p:spPr>
      </p:cxnSp>
      <p:sp>
        <p:nvSpPr>
          <p:cNvPr id="196" name="TextBox 113"/>
          <p:cNvSpPr/>
          <p:nvPr/>
        </p:nvSpPr>
        <p:spPr>
          <a:xfrm>
            <a:off x="5756400" y="5013360"/>
            <a:ext cx="257796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sp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Vertices where lines meet (corners)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97" name="Cloud 115"/>
          <p:cNvSpPr/>
          <p:nvPr/>
        </p:nvSpPr>
        <p:spPr>
          <a:xfrm>
            <a:off x="665280" y="0"/>
            <a:ext cx="4281480" cy="1967040"/>
          </a:xfrm>
          <a:custGeom>
            <a:avLst/>
            <a:gdLst>
              <a:gd name="textAreaLeft" fmla="*/ 590040 w 4281480"/>
              <a:gd name="textAreaRight" fmla="*/ 3386880 w 4281480"/>
              <a:gd name="textAreaTop" fmla="*/ 297000 h 1967040"/>
              <a:gd name="textAreaBottom" fmla="*/ 1578960 h 1967040"/>
              <a:gd name="GluePoint1X" fmla="*/ 4277919 w 43200"/>
              <a:gd name="GluePoint1Y" fmla="*/ 983457 h 43200"/>
              <a:gd name="GluePoint2X" fmla="*/ 2140744 w 43200"/>
              <a:gd name="GluePoint2Y" fmla="*/ 1964819 h 43200"/>
              <a:gd name="GluePoint3X" fmla="*/ 13281 w 43200"/>
              <a:gd name="GluePoint3Y" fmla="*/ 983457 h 43200"/>
              <a:gd name="GluePoint4X" fmla="*/ 2140744 w 43200"/>
              <a:gd name="GluePoint4Y" fmla="*/ 112460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Don’t forget the faces edges and corners we can’t see at the back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98" name="Straight Connector 117"/>
          <p:cNvSpPr/>
          <p:nvPr/>
        </p:nvSpPr>
        <p:spPr>
          <a:xfrm flipH="1" flipV="1">
            <a:off x="3006720" y="4141800"/>
            <a:ext cx="2201760" cy="22320"/>
          </a:xfrm>
          <a:prstGeom prst="line">
            <a:avLst/>
          </a:prstGeom>
          <a:ln w="57240">
            <a:solidFill>
              <a:srgbClr val="000000"/>
            </a:solidFill>
            <a:prstDash val="sys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24480" rIns="90000" bIns="-2448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99" name="Straight Connector 118"/>
          <p:cNvSpPr/>
          <p:nvPr/>
        </p:nvSpPr>
        <p:spPr>
          <a:xfrm flipH="1">
            <a:off x="2977920" y="3121200"/>
            <a:ext cx="4680" cy="1020600"/>
          </a:xfrm>
          <a:prstGeom prst="line">
            <a:avLst/>
          </a:prstGeom>
          <a:ln w="57240">
            <a:solidFill>
              <a:srgbClr val="000000"/>
            </a:solidFill>
            <a:prstDash val="sys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00" name="Straight Connector 120"/>
          <p:cNvSpPr/>
          <p:nvPr/>
        </p:nvSpPr>
        <p:spPr>
          <a:xfrm flipH="1">
            <a:off x="2617920" y="4129200"/>
            <a:ext cx="388800" cy="387360"/>
          </a:xfrm>
          <a:prstGeom prst="line">
            <a:avLst/>
          </a:prstGeom>
          <a:ln w="57240">
            <a:solidFill>
              <a:srgbClr val="000000"/>
            </a:solidFill>
            <a:prstDash val="sys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01" name="Oval 111"/>
          <p:cNvSpPr/>
          <p:nvPr/>
        </p:nvSpPr>
        <p:spPr>
          <a:xfrm>
            <a:off x="2535120" y="4405320"/>
            <a:ext cx="138240" cy="152280"/>
          </a:xfrm>
          <a:prstGeom prst="ellipse">
            <a:avLst/>
          </a:prstGeom>
          <a:solidFill>
            <a:srgbClr val="FF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cxnSp>
        <p:nvCxnSpPr>
          <p:cNvPr id="202" name="Straight Arrow Connector 96"/>
          <p:cNvCxnSpPr/>
          <p:nvPr/>
        </p:nvCxnSpPr>
        <p:spPr>
          <a:xfrm flipV="1">
            <a:off x="2398680" y="4266720"/>
            <a:ext cx="1107360" cy="789840"/>
          </a:xfrm>
          <a:prstGeom prst="straightConnector1">
            <a:avLst/>
          </a:prstGeom>
          <a:ln w="57240">
            <a:solidFill>
              <a:srgbClr val="FFFFFF"/>
            </a:solidFill>
            <a:miter/>
            <a:tailEnd len="med" type="arrow" w="med"/>
          </a:ln>
        </p:spPr>
      </p:cxnSp>
      <p:sp>
        <p:nvSpPr>
          <p:cNvPr id="203" name="Oval 123"/>
          <p:cNvSpPr/>
          <p:nvPr/>
        </p:nvSpPr>
        <p:spPr>
          <a:xfrm>
            <a:off x="2922480" y="4087800"/>
            <a:ext cx="139680" cy="152280"/>
          </a:xfrm>
          <a:prstGeom prst="ellipse">
            <a:avLst/>
          </a:prstGeom>
          <a:solidFill>
            <a:srgbClr val="FF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04" name="Text Box 4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05" name="TextBox 34"/>
          <p:cNvSpPr/>
          <p:nvPr/>
        </p:nvSpPr>
        <p:spPr>
          <a:xfrm>
            <a:off x="183240" y="1357200"/>
            <a:ext cx="512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p:transition>
    <p:zoom dir="out"/>
  </p:transition>
  <p:timing>
    <p:tnLst>
      <p:par>
        <p:cTn id="77" dur="indefinite" restart="never" nodeType="tmRoot">
          <p:childTnLst>
            <p:seq>
              <p:cTn id="78" dur="indefinite" nodeType="mainSeq">
                <p:childTnLst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83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88" dur="8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89" dur="8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80"/>
                                        <p:tgtEl>
                                          <p:spTgt spid="1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95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00" dur="8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01" dur="8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80"/>
                                        <p:tgtEl>
                                          <p:spTgt spid="1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11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16" dur="8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17" dur="8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80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3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fill="hold" nodeType="with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6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" presetClass="entr" fill="hold" nodeType="with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29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3" presetClass="entr" fill="hold" nodeType="with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32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3" presetClass="entr" fill="hold" nodeType="with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35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3" presetClass="entr" fill="hold" nodeType="with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38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43" dur="8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44" dur="8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80"/>
                                        <p:tgtEl>
                                          <p:spTgt spid="1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150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153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2" presetClass="entr" fill="hold" nodeType="with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156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Rectangle 48"/>
          <p:cNvSpPr/>
          <p:nvPr/>
        </p:nvSpPr>
        <p:spPr>
          <a:xfrm>
            <a:off x="7000920" y="3657600"/>
            <a:ext cx="2085840" cy="2428920"/>
          </a:xfrm>
          <a:prstGeom prst="rect">
            <a:avLst/>
          </a:prstGeom>
          <a:solidFill>
            <a:srgbClr val="51516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07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0AD36C4-8A7F-4281-9861-771122A4A5A3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08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09" name="Rectangle 65"/>
          <p:cNvSpPr/>
          <p:nvPr/>
        </p:nvSpPr>
        <p:spPr>
          <a:xfrm>
            <a:off x="1057320" y="536400"/>
            <a:ext cx="6188040" cy="76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lnSpc>
                <a:spcPct val="100000"/>
              </a:lnSpc>
              <a:spcBef>
                <a:spcPts val="9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36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PMingLiU"/>
              </a:rPr>
              <a:t>Face Edges and Vertices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10" name="Rectangle 97"/>
          <p:cNvSpPr/>
          <p:nvPr/>
        </p:nvSpPr>
        <p:spPr>
          <a:xfrm>
            <a:off x="3530520" y="3067200"/>
            <a:ext cx="2373480" cy="1071360"/>
          </a:xfrm>
          <a:prstGeom prst="rect">
            <a:avLst/>
          </a:prstGeom>
          <a:solidFill>
            <a:srgbClr val="00FF00"/>
          </a:solidFill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11" name="AutoShape 98"/>
          <p:cNvSpPr/>
          <p:nvPr/>
        </p:nvSpPr>
        <p:spPr>
          <a:xfrm>
            <a:off x="3209760" y="4122720"/>
            <a:ext cx="2703600" cy="374760"/>
          </a:xfrm>
          <a:prstGeom prst="parallelogram">
            <a:avLst>
              <a:gd name="adj" fmla="val 91514"/>
            </a:avLst>
          </a:prstGeom>
          <a:solidFill>
            <a:srgbClr val="FF0000"/>
          </a:solidFill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12" name="AutoShape 99"/>
          <p:cNvSpPr/>
          <p:nvPr/>
        </p:nvSpPr>
        <p:spPr>
          <a:xfrm flipV="1" rot="5400000">
            <a:off x="2671560" y="3616560"/>
            <a:ext cx="1419480" cy="339840"/>
          </a:xfrm>
          <a:prstGeom prst="parallelogram">
            <a:avLst>
              <a:gd name="adj" fmla="val 108174"/>
            </a:avLst>
          </a:prstGeom>
          <a:solidFill>
            <a:srgbClr val="FF00FF"/>
          </a:solidFill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13" name="AutoShape 100"/>
          <p:cNvSpPr/>
          <p:nvPr/>
        </p:nvSpPr>
        <p:spPr>
          <a:xfrm>
            <a:off x="3219480" y="3051000"/>
            <a:ext cx="2712960" cy="374760"/>
          </a:xfrm>
          <a:prstGeom prst="parallelogram">
            <a:avLst>
              <a:gd name="adj" fmla="val 96422"/>
            </a:avLst>
          </a:prstGeom>
          <a:solidFill>
            <a:srgbClr val="CC6600"/>
          </a:solidFill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14" name="Rectangle 101"/>
          <p:cNvSpPr/>
          <p:nvPr/>
        </p:nvSpPr>
        <p:spPr>
          <a:xfrm>
            <a:off x="3214800" y="3425760"/>
            <a:ext cx="2334960" cy="1081080"/>
          </a:xfrm>
          <a:prstGeom prst="rect">
            <a:avLst/>
          </a:prstGeom>
          <a:solidFill>
            <a:srgbClr val="B2B2B2"/>
          </a:solidFill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15" name="AutoShape 102"/>
          <p:cNvSpPr/>
          <p:nvPr/>
        </p:nvSpPr>
        <p:spPr>
          <a:xfrm flipV="1" rot="5400000">
            <a:off x="5019480" y="3615120"/>
            <a:ext cx="1452600" cy="360360"/>
          </a:xfrm>
          <a:prstGeom prst="parallelogram">
            <a:avLst>
              <a:gd name="adj" fmla="val 100774"/>
            </a:avLst>
          </a:prstGeom>
          <a:solidFill>
            <a:srgbClr val="FFFF00"/>
          </a:solidFill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16" name="AutoShape 103"/>
          <p:cNvSpPr/>
          <p:nvPr/>
        </p:nvSpPr>
        <p:spPr>
          <a:xfrm>
            <a:off x="3209760" y="3062160"/>
            <a:ext cx="2706840" cy="1454400"/>
          </a:xfrm>
          <a:prstGeom prst="cube">
            <a:avLst>
              <a:gd name="adj" fmla="val 25000"/>
            </a:avLst>
          </a:prstGeom>
          <a:noFill/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17" name="Text Box 115"/>
          <p:cNvSpPr/>
          <p:nvPr/>
        </p:nvSpPr>
        <p:spPr>
          <a:xfrm>
            <a:off x="927720" y="4970520"/>
            <a:ext cx="3576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969696"/>
                </a:solidFill>
                <a:effectLst/>
                <a:uFillTx/>
                <a:latin typeface="Comic Sans MS"/>
              </a:rPr>
              <a:t>Front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and </a:t>
            </a:r>
            <a:r>
              <a:rPr lang="en-GB" sz="20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back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are the same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18" name="Text Box 116"/>
          <p:cNvSpPr/>
          <p:nvPr/>
        </p:nvSpPr>
        <p:spPr>
          <a:xfrm>
            <a:off x="928080" y="5381640"/>
            <a:ext cx="3662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CC3300"/>
                </a:solidFill>
                <a:effectLst/>
                <a:uFillTx/>
                <a:latin typeface="Comic Sans MS"/>
              </a:rPr>
              <a:t>Top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and </a:t>
            </a:r>
            <a:r>
              <a:rPr lang="en-GB" sz="2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bottom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are the same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19" name="Text Box 117"/>
          <p:cNvSpPr/>
          <p:nvPr/>
        </p:nvSpPr>
        <p:spPr>
          <a:xfrm>
            <a:off x="928440" y="5792760"/>
            <a:ext cx="3455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Right and </a:t>
            </a:r>
            <a:r>
              <a:rPr lang="en-GB" sz="2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left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are the same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220" name="Picture 3" descr="scottishflag"/>
          <p:cNvPicPr/>
          <p:nvPr/>
        </p:nvPicPr>
        <p:blipFill>
          <a:blip r:embed="rId1"/>
          <a:stretch/>
        </p:blipFill>
        <p:spPr>
          <a:xfrm>
            <a:off x="103320" y="5889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1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2" name="Straight Connector 38"/>
          <p:cNvSpPr/>
          <p:nvPr/>
        </p:nvSpPr>
        <p:spPr>
          <a:xfrm flipH="1" flipV="1">
            <a:off x="3630600" y="4141800"/>
            <a:ext cx="2201760" cy="22320"/>
          </a:xfrm>
          <a:prstGeom prst="line">
            <a:avLst/>
          </a:prstGeom>
          <a:ln w="57240">
            <a:solidFill>
              <a:srgbClr val="000000"/>
            </a:solidFill>
            <a:prstDash val="sys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24480" rIns="90000" bIns="-2448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23" name="Straight Connector 39"/>
          <p:cNvSpPr/>
          <p:nvPr/>
        </p:nvSpPr>
        <p:spPr>
          <a:xfrm flipH="1">
            <a:off x="3602160" y="3121200"/>
            <a:ext cx="2880" cy="1020600"/>
          </a:xfrm>
          <a:prstGeom prst="line">
            <a:avLst/>
          </a:prstGeom>
          <a:ln w="57240">
            <a:solidFill>
              <a:srgbClr val="000000"/>
            </a:solidFill>
            <a:prstDash val="sys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24" name="Straight Connector 40"/>
          <p:cNvSpPr/>
          <p:nvPr/>
        </p:nvSpPr>
        <p:spPr>
          <a:xfrm flipH="1">
            <a:off x="3241800" y="4129200"/>
            <a:ext cx="388800" cy="387360"/>
          </a:xfrm>
          <a:prstGeom prst="line">
            <a:avLst/>
          </a:prstGeom>
          <a:ln w="57240">
            <a:solidFill>
              <a:srgbClr val="000000"/>
            </a:solidFill>
            <a:prstDash val="sys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25" name="Cloud 43"/>
          <p:cNvSpPr/>
          <p:nvPr/>
        </p:nvSpPr>
        <p:spPr>
          <a:xfrm>
            <a:off x="665280" y="0"/>
            <a:ext cx="4281480" cy="1967040"/>
          </a:xfrm>
          <a:custGeom>
            <a:avLst/>
            <a:gdLst>
              <a:gd name="textAreaLeft" fmla="*/ 590040 w 4281480"/>
              <a:gd name="textAreaRight" fmla="*/ 3386880 w 4281480"/>
              <a:gd name="textAreaTop" fmla="*/ 297000 h 1967040"/>
              <a:gd name="textAreaBottom" fmla="*/ 1578960 h 1967040"/>
              <a:gd name="GluePoint1X" fmla="*/ 4277919 w 43200"/>
              <a:gd name="GluePoint1Y" fmla="*/ 983457 h 43200"/>
              <a:gd name="GluePoint2X" fmla="*/ 2140744 w 43200"/>
              <a:gd name="GluePoint2Y" fmla="*/ 1964819 h 43200"/>
              <a:gd name="GluePoint3X" fmla="*/ 13281 w 43200"/>
              <a:gd name="GluePoint3Y" fmla="*/ 983457 h 43200"/>
              <a:gd name="GluePoint4X" fmla="*/ 2140744 w 43200"/>
              <a:gd name="GluePoint4Y" fmla="*/ 112460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Calculate the number of faces edges and vertices for a cuboid.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26" name="Text Box 4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27" name="TextBox 45"/>
          <p:cNvSpPr/>
          <p:nvPr/>
        </p:nvSpPr>
        <p:spPr>
          <a:xfrm>
            <a:off x="7383600" y="4032360"/>
            <a:ext cx="1415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6 faces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28" name="TextBox 46"/>
          <p:cNvSpPr/>
          <p:nvPr/>
        </p:nvSpPr>
        <p:spPr>
          <a:xfrm>
            <a:off x="7280280" y="4662360"/>
            <a:ext cx="1622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edges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29" name="TextBox 47"/>
          <p:cNvSpPr/>
          <p:nvPr/>
        </p:nvSpPr>
        <p:spPr>
          <a:xfrm>
            <a:off x="7162200" y="5294160"/>
            <a:ext cx="1857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8 vertices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30" name="Straight Connector 50"/>
          <p:cNvSpPr/>
          <p:nvPr/>
        </p:nvSpPr>
        <p:spPr>
          <a:xfrm flipV="1">
            <a:off x="3158280" y="3429000"/>
            <a:ext cx="23274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5360" rIns="90000" bIns="-4536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31" name="Straight Connector 51"/>
          <p:cNvSpPr/>
          <p:nvPr/>
        </p:nvSpPr>
        <p:spPr>
          <a:xfrm flipV="1">
            <a:off x="3575160" y="3053880"/>
            <a:ext cx="23270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5000" rIns="90000" bIns="-450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32" name="Straight Connector 52"/>
          <p:cNvSpPr/>
          <p:nvPr/>
        </p:nvSpPr>
        <p:spPr>
          <a:xfrm>
            <a:off x="3602160" y="4137120"/>
            <a:ext cx="2368440" cy="126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34200" rIns="90000" bIns="-342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33" name="Straight Connector 53"/>
          <p:cNvSpPr/>
          <p:nvPr/>
        </p:nvSpPr>
        <p:spPr>
          <a:xfrm flipV="1">
            <a:off x="3241800" y="4495320"/>
            <a:ext cx="23270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5000" rIns="90000" bIns="-450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34" name="Straight Connector 65"/>
          <p:cNvSpPr/>
          <p:nvPr/>
        </p:nvSpPr>
        <p:spPr>
          <a:xfrm>
            <a:off x="5895360" y="3108240"/>
            <a:ext cx="20520" cy="1055880"/>
          </a:xfrm>
          <a:prstGeom prst="line">
            <a:avLst/>
          </a:prstGeom>
          <a:ln w="5724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35" name="Straight Connector 66"/>
          <p:cNvSpPr/>
          <p:nvPr/>
        </p:nvSpPr>
        <p:spPr>
          <a:xfrm>
            <a:off x="5535000" y="3427560"/>
            <a:ext cx="20520" cy="1054080"/>
          </a:xfrm>
          <a:prstGeom prst="line">
            <a:avLst/>
          </a:prstGeom>
          <a:ln w="5724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36" name="Straight Connector 67"/>
          <p:cNvSpPr/>
          <p:nvPr/>
        </p:nvSpPr>
        <p:spPr>
          <a:xfrm>
            <a:off x="3581280" y="3067200"/>
            <a:ext cx="20880" cy="1054080"/>
          </a:xfrm>
          <a:prstGeom prst="line">
            <a:avLst/>
          </a:prstGeom>
          <a:ln w="5724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37" name="Straight Connector 68"/>
          <p:cNvSpPr/>
          <p:nvPr/>
        </p:nvSpPr>
        <p:spPr>
          <a:xfrm>
            <a:off x="3193920" y="3441600"/>
            <a:ext cx="20880" cy="1054080"/>
          </a:xfrm>
          <a:prstGeom prst="line">
            <a:avLst/>
          </a:prstGeom>
          <a:ln w="5724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38" name="Straight Connector 70"/>
          <p:cNvSpPr/>
          <p:nvPr/>
        </p:nvSpPr>
        <p:spPr>
          <a:xfrm flipH="1">
            <a:off x="3173040" y="3048120"/>
            <a:ext cx="414360" cy="450720"/>
          </a:xfrm>
          <a:prstGeom prst="line">
            <a:avLst/>
          </a:prstGeom>
          <a:ln w="57240">
            <a:solidFill>
              <a:srgbClr val="60C9F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39" name="Straight Connector 73"/>
          <p:cNvSpPr/>
          <p:nvPr/>
        </p:nvSpPr>
        <p:spPr>
          <a:xfrm flipH="1">
            <a:off x="5513040" y="3018600"/>
            <a:ext cx="415800" cy="451080"/>
          </a:xfrm>
          <a:prstGeom prst="line">
            <a:avLst/>
          </a:prstGeom>
          <a:ln w="57240">
            <a:solidFill>
              <a:srgbClr val="60C9F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40" name="Straight Connector 74"/>
          <p:cNvSpPr/>
          <p:nvPr/>
        </p:nvSpPr>
        <p:spPr>
          <a:xfrm flipH="1">
            <a:off x="5527440" y="4087800"/>
            <a:ext cx="415800" cy="449280"/>
          </a:xfrm>
          <a:prstGeom prst="line">
            <a:avLst/>
          </a:prstGeom>
          <a:ln w="57240">
            <a:solidFill>
              <a:srgbClr val="60C9F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41" name="Straight Connector 75"/>
          <p:cNvSpPr/>
          <p:nvPr/>
        </p:nvSpPr>
        <p:spPr>
          <a:xfrm flipH="1">
            <a:off x="3255480" y="4122720"/>
            <a:ext cx="366840" cy="372960"/>
          </a:xfrm>
          <a:prstGeom prst="line">
            <a:avLst/>
          </a:prstGeom>
          <a:ln w="57240">
            <a:solidFill>
              <a:srgbClr val="60C9F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42" name="Oval 33"/>
          <p:cNvSpPr/>
          <p:nvPr/>
        </p:nvSpPr>
        <p:spPr>
          <a:xfrm>
            <a:off x="5832360" y="2978280"/>
            <a:ext cx="138240" cy="152280"/>
          </a:xfrm>
          <a:prstGeom prst="ellipse">
            <a:avLst/>
          </a:prstGeom>
          <a:solidFill>
            <a:srgbClr val="FF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43" name="Oval 34"/>
          <p:cNvSpPr/>
          <p:nvPr/>
        </p:nvSpPr>
        <p:spPr>
          <a:xfrm>
            <a:off x="5832360" y="4087800"/>
            <a:ext cx="138240" cy="152280"/>
          </a:xfrm>
          <a:prstGeom prst="ellipse">
            <a:avLst/>
          </a:prstGeom>
          <a:solidFill>
            <a:srgbClr val="FF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44" name="Oval 35"/>
          <p:cNvSpPr/>
          <p:nvPr/>
        </p:nvSpPr>
        <p:spPr>
          <a:xfrm>
            <a:off x="5486400" y="4405320"/>
            <a:ext cx="138240" cy="152280"/>
          </a:xfrm>
          <a:prstGeom prst="ellipse">
            <a:avLst/>
          </a:prstGeom>
          <a:solidFill>
            <a:srgbClr val="FF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45" name="Oval 41"/>
          <p:cNvSpPr/>
          <p:nvPr/>
        </p:nvSpPr>
        <p:spPr>
          <a:xfrm>
            <a:off x="3159000" y="4405320"/>
            <a:ext cx="138240" cy="152280"/>
          </a:xfrm>
          <a:prstGeom prst="ellipse">
            <a:avLst/>
          </a:prstGeom>
          <a:solidFill>
            <a:srgbClr val="FF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46" name="Oval 42"/>
          <p:cNvSpPr/>
          <p:nvPr/>
        </p:nvSpPr>
        <p:spPr>
          <a:xfrm>
            <a:off x="3546360" y="4087800"/>
            <a:ext cx="138240" cy="152280"/>
          </a:xfrm>
          <a:prstGeom prst="ellipse">
            <a:avLst/>
          </a:prstGeom>
          <a:solidFill>
            <a:srgbClr val="FF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47" name="Oval 36"/>
          <p:cNvSpPr/>
          <p:nvPr/>
        </p:nvSpPr>
        <p:spPr>
          <a:xfrm>
            <a:off x="3505320" y="2978280"/>
            <a:ext cx="137880" cy="152280"/>
          </a:xfrm>
          <a:prstGeom prst="ellipse">
            <a:avLst/>
          </a:prstGeom>
          <a:solidFill>
            <a:srgbClr val="FF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48" name="Oval 37"/>
          <p:cNvSpPr/>
          <p:nvPr/>
        </p:nvSpPr>
        <p:spPr>
          <a:xfrm>
            <a:off x="3159000" y="3352680"/>
            <a:ext cx="138240" cy="152640"/>
          </a:xfrm>
          <a:prstGeom prst="ellipse">
            <a:avLst/>
          </a:prstGeom>
          <a:solidFill>
            <a:srgbClr val="FF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49" name="Oval 32"/>
          <p:cNvSpPr/>
          <p:nvPr/>
        </p:nvSpPr>
        <p:spPr>
          <a:xfrm>
            <a:off x="5486400" y="3352680"/>
            <a:ext cx="138240" cy="152640"/>
          </a:xfrm>
          <a:prstGeom prst="ellipse">
            <a:avLst/>
          </a:prstGeom>
          <a:solidFill>
            <a:srgbClr val="FF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50" name="TextBox 49"/>
          <p:cNvSpPr/>
          <p:nvPr/>
        </p:nvSpPr>
        <p:spPr>
          <a:xfrm>
            <a:off x="183240" y="1357200"/>
            <a:ext cx="512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p:transition>
    <p:zoom dir="out"/>
  </p:transition>
  <p:timing>
    <p:tnLst>
      <p:par>
        <p:cTn id="159" dur="indefinite" restart="never" nodeType="tmRoot">
          <p:childTnLst>
            <p:seq>
              <p:cTn id="160" dur="indefinite" nodeType="mainSeq">
                <p:childTnLst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165" dur="80"/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166" dur="80"/>
                                        <p:tgtEl>
                                          <p:spTgt spid="2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7" dur="80"/>
                                        <p:tgtEl>
                                          <p:spTgt spid="2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72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006 1.85185E-006 L -0.04791 0.04305 E">
                                      <p:cBhvr>
                                        <p:cTn id="176" dur="2000" fill="hold"/>
                                        <p:tgtEl>
                                          <p:spTgt spid="214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7" presetID="64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006 0 L 0.04062 -0.05417 E">
                                      <p:cBhvr>
                                        <p:cTn id="178" dur="2000" fill="hold"/>
                                        <p:tgtEl>
                                          <p:spTgt spid="210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83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64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006 -7.40741E-007 L 3.33333E-006 -0.05972 E">
                                      <p:cBhvr>
                                        <p:cTn id="187" dur="2000" fill="hold"/>
                                        <p:tgtEl>
                                          <p:spTgt spid="213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8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006 1.48148E-006 L -2.77778E-006 0.05555 E">
                                      <p:cBhvr>
                                        <p:cTn id="189" dur="2000" fill="hold"/>
                                        <p:tgtEl>
                                          <p:spTgt spid="211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194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63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006 -7.40741E-007 L 0.03282 -7.40741E-007 E">
                                      <p:cBhvr>
                                        <p:cTn id="198" dur="2000" fill="hold"/>
                                        <p:tgtEl>
                                          <p:spTgt spid="215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9" presetID="35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007 -3.33333E-006 L -0.0375 -3.33333E-006 E">
                                      <p:cBhvr>
                                        <p:cTn id="200" dur="2000" fill="hold"/>
                                        <p:tgtEl>
                                          <p:spTgt spid="212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3" presetClass="entr" fill="hold" nodeType="with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33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3" presetClass="entr" fill="hold" nodeType="with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36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3" presetClass="entr" fill="hold" nodeType="with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39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3" presetClass="entr" fill="hold" nodeType="with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42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3" presetClass="entr" fill="hold" nodeType="with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45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3" presetClass="entr" fill="hold" nodeType="with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248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22" presetClass="entr" fill="hold" nodeType="with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251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254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22" presetClass="entr" fill="hold" nodeType="with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5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8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64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5" presetID="22" presetClass="entr" fill="hold" nodeType="with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67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22" presetClass="entr" fill="hold" nodeType="with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70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1" presetID="22" presetClass="entr" fill="hold" nodeType="with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273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278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9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281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2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28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5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287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2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292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22" presetClass="entr" fill="hold" nodeType="with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295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6" presetID="22" presetClass="entr" fill="hold" nodeType="with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298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9" presetID="22" presetClass="entr" fill="hold" nodeType="with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301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6" dur="5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7" dur="5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2" dur="5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3" dur="5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Rectangle 48"/>
          <p:cNvSpPr/>
          <p:nvPr/>
        </p:nvSpPr>
        <p:spPr>
          <a:xfrm>
            <a:off x="7000920" y="3657600"/>
            <a:ext cx="2085840" cy="2428920"/>
          </a:xfrm>
          <a:prstGeom prst="rect">
            <a:avLst/>
          </a:prstGeom>
          <a:solidFill>
            <a:srgbClr val="51516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52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069DD76-0025-41A5-82AA-D8B18F9DA933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53" name="Footer Placeholder 2"/>
          <p:cNvSpPr/>
          <p:nvPr/>
        </p:nvSpPr>
        <p:spPr>
          <a:xfrm>
            <a:off x="3387600" y="62341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54" name="Rectangle 65"/>
          <p:cNvSpPr/>
          <p:nvPr/>
        </p:nvSpPr>
        <p:spPr>
          <a:xfrm>
            <a:off x="1057320" y="536400"/>
            <a:ext cx="6188040" cy="76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lnSpc>
                <a:spcPct val="100000"/>
              </a:lnSpc>
              <a:spcBef>
                <a:spcPts val="9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36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PMingLiU"/>
              </a:rPr>
              <a:t>Face Edges and Vertices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55" name="Text Box 115"/>
          <p:cNvSpPr/>
          <p:nvPr/>
        </p:nvSpPr>
        <p:spPr>
          <a:xfrm>
            <a:off x="940680" y="4970520"/>
            <a:ext cx="2819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Faces are squares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256" name="Picture 3" descr="scottishflag"/>
          <p:cNvPicPr/>
          <p:nvPr/>
        </p:nvPicPr>
        <p:blipFill>
          <a:blip r:embed="rId1"/>
          <a:stretch/>
        </p:blipFill>
        <p:spPr>
          <a:xfrm>
            <a:off x="103320" y="58896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7" name="Picture 5" descr="Office Objects 0572"/>
          <p:cNvPicPr/>
          <p:nvPr/>
        </p:nvPicPr>
        <p:blipFill>
          <a:blip r:embed="rId2"/>
          <a:stretch/>
        </p:blipFill>
        <p:spPr>
          <a:xfrm>
            <a:off x="7246800" y="237960"/>
            <a:ext cx="1444680" cy="146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8" name="Cloud 43"/>
          <p:cNvSpPr/>
          <p:nvPr/>
        </p:nvSpPr>
        <p:spPr>
          <a:xfrm>
            <a:off x="665280" y="0"/>
            <a:ext cx="4281480" cy="1967040"/>
          </a:xfrm>
          <a:custGeom>
            <a:avLst/>
            <a:gdLst>
              <a:gd name="textAreaLeft" fmla="*/ 590040 w 4281480"/>
              <a:gd name="textAreaRight" fmla="*/ 3386880 w 4281480"/>
              <a:gd name="textAreaTop" fmla="*/ 297000 h 1967040"/>
              <a:gd name="textAreaBottom" fmla="*/ 1578960 h 1967040"/>
              <a:gd name="GluePoint1X" fmla="*/ 4277919 w 43200"/>
              <a:gd name="GluePoint1Y" fmla="*/ 983457 h 43200"/>
              <a:gd name="GluePoint2X" fmla="*/ 2140744 w 43200"/>
              <a:gd name="GluePoint2Y" fmla="*/ 1964819 h 43200"/>
              <a:gd name="GluePoint3X" fmla="*/ 13281 w 43200"/>
              <a:gd name="GluePoint3Y" fmla="*/ 983457 h 43200"/>
              <a:gd name="GluePoint4X" fmla="*/ 2140744 w 43200"/>
              <a:gd name="GluePoint4Y" fmla="*/ 112460 h 432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43200" h="43200">
                <a:moveTo>
                  <a:pt x="3900" y="14370"/>
                </a:moveTo>
                <a:lnTo>
                  <a:pt x="3900" y="14370"/>
                </a:lnTo>
                <a:arcTo wR="6753" hR="9190" stAng="10170548" swAng="7427171"/>
                <a:lnTo>
                  <a:pt x="14005" y="5202"/>
                </a:lnTo>
                <a:arcTo wR="5333" hR="7267" stAng="-8646226" swAng="5396752"/>
                <a:lnTo>
                  <a:pt x="22456" y="3432"/>
                </a:lnTo>
                <a:arcTo wR="4365" hR="5945" stAng="-8748310" swAng="5983216"/>
                <a:lnTo>
                  <a:pt x="29833" y="2481"/>
                </a:lnTo>
                <a:arcTo wR="4857" hR="6595" stAng="-7859247" swAng="7034694"/>
                <a:lnTo>
                  <a:pt x="38318" y="5576"/>
                </a:lnTo>
                <a:arcTo wR="5333" hR="7273" stAng="-4722629" swAng="6541720"/>
                <a:lnTo>
                  <a:pt x="41818" y="15460"/>
                </a:lnTo>
                <a:arcTo wR="6775" hR="9220" stAng="-2776007" swAng="7816113"/>
                <a:lnTo>
                  <a:pt x="37404" y="30203"/>
                </a:lnTo>
                <a:arcTo wR="5785" hR="7867" stAng="37436" swAng="6841911"/>
                <a:lnTo>
                  <a:pt x="28556" y="36813"/>
                </a:lnTo>
                <a:arcTo wR="6752" hR="9215" stAng="1346980" swAng="6910786"/>
                <a:lnTo>
                  <a:pt x="16480" y="39264"/>
                </a:lnTo>
                <a:arcTo wR="7720" hR="10543" stAng="3974661" swAng="4542738"/>
                <a:lnTo>
                  <a:pt x="5804" y="35470"/>
                </a:lnTo>
                <a:arcTo wR="4360" hR="5918" stAng="5103633" swAng="8804007"/>
                <a:lnTo>
                  <a:pt x="2113" y="25548"/>
                </a:lnTo>
                <a:arcTo wR="4345" hR="5945" stAng="6790459" swAng="9150775"/>
                <a:close/>
              </a:path>
              <a:path fill="none" w="43200" h="43200">
                <a:moveTo>
                  <a:pt x="4693" y="26177"/>
                </a:moveTo>
                <a:lnTo>
                  <a:pt x="4693" y="26177"/>
                </a:lnTo>
                <a:arcTo wR="4345" hR="5945" stAng="5204745" swAng="1585714"/>
                <a:moveTo>
                  <a:pt x="6928" y="34899"/>
                </a:moveTo>
                <a:lnTo>
                  <a:pt x="6928" y="34899"/>
                </a:lnTo>
                <a:arcTo wR="4360" hR="5918" stAng="4416323" swAng="686679"/>
                <a:moveTo>
                  <a:pt x="16478" y="39090"/>
                </a:moveTo>
                <a:lnTo>
                  <a:pt x="16478" y="39090"/>
                </a:lnTo>
                <a:arcTo wR="6752" hR="9215" stAng="8257461" swAng="844950"/>
                <a:moveTo>
                  <a:pt x="28827" y="34751"/>
                </a:moveTo>
                <a:lnTo>
                  <a:pt x="28827" y="34751"/>
                </a:lnTo>
                <a:arcTo wR="6752" hR="9215" stAng="387139" swAng="959841"/>
                <a:moveTo>
                  <a:pt x="34129" y="22954"/>
                </a:moveTo>
                <a:lnTo>
                  <a:pt x="34129" y="22954"/>
                </a:lnTo>
                <a:arcTo wR="5785" hR="7867" stAng="-4217785" swAng="4255228"/>
                <a:moveTo>
                  <a:pt x="41798" y="15354"/>
                </a:moveTo>
                <a:lnTo>
                  <a:pt x="41798" y="15354"/>
                </a:lnTo>
                <a:arcTo wR="5333" hR="7273" stAng="1819091" swAng="1665385"/>
                <a:moveTo>
                  <a:pt x="38324" y="5426"/>
                </a:moveTo>
                <a:lnTo>
                  <a:pt x="38324" y="5426"/>
                </a:lnTo>
                <a:arcTo wR="4857" hR="6595" stAng="-824553" swAng="891799"/>
                <a:moveTo>
                  <a:pt x="29078" y="3952"/>
                </a:moveTo>
                <a:lnTo>
                  <a:pt x="29078" y="3952"/>
                </a:lnTo>
                <a:arcTo wR="4857" hR="6595" stAng="-8950828" swAng="1091979"/>
                <a:moveTo>
                  <a:pt x="22141" y="4720"/>
                </a:moveTo>
                <a:lnTo>
                  <a:pt x="22141" y="4720"/>
                </a:lnTo>
                <a:arcTo wR="4365" hR="5945" stAng="-9809519" swAng="1061209"/>
                <a:moveTo>
                  <a:pt x="14000" y="5192"/>
                </a:moveTo>
                <a:lnTo>
                  <a:pt x="14000" y="5192"/>
                </a:lnTo>
                <a:arcTo wR="6753" hR="9190" stAng="-4002280" swAng="739132"/>
                <a:moveTo>
                  <a:pt x="4127" y="15789"/>
                </a:moveTo>
                <a:lnTo>
                  <a:pt x="4127" y="15789"/>
                </a:lnTo>
                <a:arcTo wR="6753" hR="9190" stAng="9459493" swAng="711644"/>
              </a:path>
            </a:pathLst>
          </a:custGeom>
          <a:solidFill>
            <a:srgbClr val="66CC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Calculate the number of faces edges and vertices for a cube.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59" name="Text Box 4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60" name="TextBox 45"/>
          <p:cNvSpPr/>
          <p:nvPr/>
        </p:nvSpPr>
        <p:spPr>
          <a:xfrm>
            <a:off x="7383600" y="4032360"/>
            <a:ext cx="1415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6 faces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61" name="TextBox 46"/>
          <p:cNvSpPr/>
          <p:nvPr/>
        </p:nvSpPr>
        <p:spPr>
          <a:xfrm>
            <a:off x="7280280" y="4662360"/>
            <a:ext cx="1622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edges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62" name="TextBox 47"/>
          <p:cNvSpPr/>
          <p:nvPr/>
        </p:nvSpPr>
        <p:spPr>
          <a:xfrm>
            <a:off x="7162200" y="5294160"/>
            <a:ext cx="1857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8 vertices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63" name="Cube 104"/>
          <p:cNvSpPr/>
          <p:nvPr/>
        </p:nvSpPr>
        <p:spPr>
          <a:xfrm>
            <a:off x="3089160" y="2770200"/>
            <a:ext cx="2133720" cy="1895400"/>
          </a:xfrm>
          <a:prstGeom prst="cube">
            <a:avLst>
              <a:gd name="adj" fmla="val 25000"/>
            </a:avLst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64" name="Straight Connector 113"/>
          <p:cNvSpPr/>
          <p:nvPr/>
        </p:nvSpPr>
        <p:spPr>
          <a:xfrm flipH="1" flipV="1">
            <a:off x="3574800" y="4294080"/>
            <a:ext cx="1523880" cy="14400"/>
          </a:xfrm>
          <a:prstGeom prst="line">
            <a:avLst/>
          </a:prstGeom>
          <a:ln w="57240">
            <a:solidFill>
              <a:srgbClr val="FFFFFF"/>
            </a:solidFill>
            <a:prstDash val="sys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32400" rIns="90000" bIns="-324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65" name="Straight Connector 116"/>
          <p:cNvSpPr/>
          <p:nvPr/>
        </p:nvSpPr>
        <p:spPr>
          <a:xfrm>
            <a:off x="3589200" y="2779560"/>
            <a:ext cx="5040" cy="1557360"/>
          </a:xfrm>
          <a:prstGeom prst="line">
            <a:avLst/>
          </a:prstGeom>
          <a:ln w="57240">
            <a:solidFill>
              <a:srgbClr val="FFFFFF"/>
            </a:solidFill>
            <a:prstDash val="sys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66" name="Straight Connector 117"/>
          <p:cNvSpPr/>
          <p:nvPr/>
        </p:nvSpPr>
        <p:spPr>
          <a:xfrm flipH="1">
            <a:off x="3200400" y="4294080"/>
            <a:ext cx="387360" cy="333360"/>
          </a:xfrm>
          <a:prstGeom prst="line">
            <a:avLst/>
          </a:prstGeom>
          <a:ln w="57240">
            <a:solidFill>
              <a:srgbClr val="FFFFFF"/>
            </a:solidFill>
            <a:prstDash val="sys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67" name="Straight Connector 123"/>
          <p:cNvSpPr/>
          <p:nvPr/>
        </p:nvSpPr>
        <p:spPr>
          <a:xfrm>
            <a:off x="3103560" y="3251160"/>
            <a:ext cx="1731960" cy="468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2120" rIns="90000" bIns="-4212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68" name="Straight Connector 125"/>
          <p:cNvSpPr/>
          <p:nvPr/>
        </p:nvSpPr>
        <p:spPr>
          <a:xfrm>
            <a:off x="3602160" y="4303800"/>
            <a:ext cx="1731960" cy="468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42120" rIns="90000" bIns="-4212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69" name="Straight Connector 126"/>
          <p:cNvSpPr/>
          <p:nvPr/>
        </p:nvSpPr>
        <p:spPr>
          <a:xfrm>
            <a:off x="3130560" y="4664160"/>
            <a:ext cx="1704960" cy="1908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27720" rIns="90000" bIns="-2772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70" name="Straight Connector 127"/>
          <p:cNvSpPr/>
          <p:nvPr/>
        </p:nvSpPr>
        <p:spPr>
          <a:xfrm>
            <a:off x="5216400" y="2873520"/>
            <a:ext cx="0" cy="1323720"/>
          </a:xfrm>
          <a:prstGeom prst="line">
            <a:avLst/>
          </a:prstGeom>
          <a:ln w="5724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71" name="Straight Connector 128"/>
          <p:cNvSpPr/>
          <p:nvPr/>
        </p:nvSpPr>
        <p:spPr>
          <a:xfrm flipH="1">
            <a:off x="4730760" y="3413160"/>
            <a:ext cx="14400" cy="1158840"/>
          </a:xfrm>
          <a:prstGeom prst="line">
            <a:avLst/>
          </a:prstGeom>
          <a:ln w="5724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72" name="Straight Connector 129"/>
          <p:cNvSpPr/>
          <p:nvPr/>
        </p:nvSpPr>
        <p:spPr>
          <a:xfrm>
            <a:off x="3581280" y="2776680"/>
            <a:ext cx="14400" cy="1643040"/>
          </a:xfrm>
          <a:prstGeom prst="line">
            <a:avLst/>
          </a:prstGeom>
          <a:ln w="5724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73" name="Straight Connector 130"/>
          <p:cNvSpPr/>
          <p:nvPr/>
        </p:nvSpPr>
        <p:spPr>
          <a:xfrm>
            <a:off x="3068640" y="3371760"/>
            <a:ext cx="14400" cy="1366920"/>
          </a:xfrm>
          <a:prstGeom prst="line">
            <a:avLst/>
          </a:prstGeom>
          <a:ln w="5724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74" name="Straight Connector 131"/>
          <p:cNvSpPr/>
          <p:nvPr/>
        </p:nvSpPr>
        <p:spPr>
          <a:xfrm flipH="1">
            <a:off x="4800240" y="4294080"/>
            <a:ext cx="353880" cy="309600"/>
          </a:xfrm>
          <a:prstGeom prst="line">
            <a:avLst/>
          </a:prstGeom>
          <a:ln w="57240">
            <a:solidFill>
              <a:srgbClr val="CC00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75" name="Straight Connector 132"/>
          <p:cNvSpPr/>
          <p:nvPr/>
        </p:nvSpPr>
        <p:spPr>
          <a:xfrm flipH="1">
            <a:off x="3173040" y="4303800"/>
            <a:ext cx="366840" cy="371520"/>
          </a:xfrm>
          <a:prstGeom prst="line">
            <a:avLst/>
          </a:prstGeom>
          <a:ln w="57240">
            <a:solidFill>
              <a:srgbClr val="CC00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76" name="Oval 105"/>
          <p:cNvSpPr/>
          <p:nvPr/>
        </p:nvSpPr>
        <p:spPr>
          <a:xfrm>
            <a:off x="5099040" y="2646360"/>
            <a:ext cx="235080" cy="222120"/>
          </a:xfrm>
          <a:prstGeom prst="ellipse">
            <a:avLst/>
          </a:prstGeom>
          <a:solidFill>
            <a:srgbClr val="FF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77" name="Oval 106"/>
          <p:cNvSpPr/>
          <p:nvPr/>
        </p:nvSpPr>
        <p:spPr>
          <a:xfrm>
            <a:off x="5099040" y="4197240"/>
            <a:ext cx="235080" cy="222480"/>
          </a:xfrm>
          <a:prstGeom prst="ellipse">
            <a:avLst/>
          </a:prstGeom>
          <a:solidFill>
            <a:srgbClr val="FF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78" name="Oval 110"/>
          <p:cNvSpPr/>
          <p:nvPr/>
        </p:nvSpPr>
        <p:spPr>
          <a:xfrm>
            <a:off x="4599000" y="4572000"/>
            <a:ext cx="236520" cy="222120"/>
          </a:xfrm>
          <a:prstGeom prst="ellipse">
            <a:avLst/>
          </a:prstGeom>
          <a:solidFill>
            <a:srgbClr val="FF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79" name="Oval 111"/>
          <p:cNvSpPr/>
          <p:nvPr/>
        </p:nvSpPr>
        <p:spPr>
          <a:xfrm>
            <a:off x="4599000" y="3159000"/>
            <a:ext cx="236520" cy="220680"/>
          </a:xfrm>
          <a:prstGeom prst="ellipse">
            <a:avLst/>
          </a:prstGeom>
          <a:solidFill>
            <a:srgbClr val="FF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80" name="Oval 109"/>
          <p:cNvSpPr/>
          <p:nvPr/>
        </p:nvSpPr>
        <p:spPr>
          <a:xfrm>
            <a:off x="2965320" y="4516560"/>
            <a:ext cx="235080" cy="222120"/>
          </a:xfrm>
          <a:prstGeom prst="ellipse">
            <a:avLst/>
          </a:prstGeom>
          <a:solidFill>
            <a:srgbClr val="FF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81" name="Straight Connector 124"/>
          <p:cNvSpPr/>
          <p:nvPr/>
        </p:nvSpPr>
        <p:spPr>
          <a:xfrm flipV="1">
            <a:off x="3575160" y="2757600"/>
            <a:ext cx="1523880" cy="7920"/>
          </a:xfrm>
          <a:prstGeom prst="line">
            <a:avLst/>
          </a:prstGeom>
          <a:ln w="5724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-38880" rIns="90000" bIns="-3888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82" name="Oval 120"/>
          <p:cNvSpPr/>
          <p:nvPr/>
        </p:nvSpPr>
        <p:spPr>
          <a:xfrm>
            <a:off x="3478320" y="4197240"/>
            <a:ext cx="234720" cy="222480"/>
          </a:xfrm>
          <a:prstGeom prst="ellipse">
            <a:avLst/>
          </a:prstGeom>
          <a:solidFill>
            <a:srgbClr val="FF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83" name="Straight Connector 143"/>
          <p:cNvSpPr/>
          <p:nvPr/>
        </p:nvSpPr>
        <p:spPr>
          <a:xfrm flipH="1">
            <a:off x="4758840" y="2835360"/>
            <a:ext cx="373320" cy="384120"/>
          </a:xfrm>
          <a:prstGeom prst="line">
            <a:avLst/>
          </a:prstGeom>
          <a:ln w="57240">
            <a:solidFill>
              <a:srgbClr val="CC00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84" name="Straight Connector 145"/>
          <p:cNvSpPr/>
          <p:nvPr/>
        </p:nvSpPr>
        <p:spPr>
          <a:xfrm flipH="1">
            <a:off x="3096720" y="2849400"/>
            <a:ext cx="373320" cy="382680"/>
          </a:xfrm>
          <a:prstGeom prst="line">
            <a:avLst/>
          </a:prstGeom>
          <a:ln w="57240">
            <a:solidFill>
              <a:srgbClr val="CC00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85" name="Oval 108"/>
          <p:cNvSpPr/>
          <p:nvPr/>
        </p:nvSpPr>
        <p:spPr>
          <a:xfrm>
            <a:off x="2965320" y="3159000"/>
            <a:ext cx="235080" cy="220680"/>
          </a:xfrm>
          <a:prstGeom prst="ellipse">
            <a:avLst/>
          </a:prstGeom>
          <a:solidFill>
            <a:srgbClr val="FF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86" name="Oval 107"/>
          <p:cNvSpPr/>
          <p:nvPr/>
        </p:nvSpPr>
        <p:spPr>
          <a:xfrm>
            <a:off x="3449520" y="2646360"/>
            <a:ext cx="235080" cy="222120"/>
          </a:xfrm>
          <a:prstGeom prst="ellipse">
            <a:avLst/>
          </a:prstGeom>
          <a:solidFill>
            <a:srgbClr val="FF0000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ctr">
            <a:noAutofit/>
          </a:bodyPr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87" name="TextBox 37"/>
          <p:cNvSpPr/>
          <p:nvPr/>
        </p:nvSpPr>
        <p:spPr>
          <a:xfrm>
            <a:off x="183240" y="1357200"/>
            <a:ext cx="512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p:transition>
    <p:zoom dir="out"/>
  </p:transition>
  <p:timing>
    <p:tnLst>
      <p:par>
        <p:cTn id="314" dur="indefinite" restart="never" nodeType="tmRoot">
          <p:childTnLst>
            <p:seq>
              <p:cTn id="315" dur="indefinite" nodeType="mainSeq">
                <p:childTnLst>
                  <p:par>
                    <p:cTn id="316" fill="hold">
                      <p:stCondLst>
                        <p:cond delay="indefinite"/>
                      </p:stCondLst>
                      <p:childTnLst>
                        <p:par>
                          <p:cTn id="317" fill="hold">
                            <p:stCondLst>
                              <p:cond delay="0"/>
                            </p:stCondLst>
                            <p:childTnLst>
                              <p:par>
                                <p:cTn id="318" presetID="27" presetClass="entr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additive="repl">
                                        <p:cTn id="320" dur="80"/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 additive="repl">
                                        <p:cTn id="321" dur="80"/>
                                        <p:tgtEl>
                                          <p:spTgt spid="2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rgb(-1,102,0)"/>
                                          </p:val>
                                        </p:tav>
                                        <p:tav tm="50000">
                                          <p:val>
                                            <p:strVal val="rgb(-52,-1,-1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2" dur="80"/>
                                        <p:tgtEl>
                                          <p:spTgt spid="2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327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indefinite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2" dur="5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3" dur="5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4" fill="hold">
                      <p:stCondLst>
                        <p:cond delay="indefinite"/>
                      </p:stCondLst>
                      <p:childTnLst>
                        <p:par>
                          <p:cTn id="335" fill="hold">
                            <p:stCondLst>
                              <p:cond delay="0"/>
                            </p:stCondLst>
                            <p:childTnLst>
                              <p:par>
                                <p:cTn id="336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8" dur="5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9" dur="500" fill="hold"/>
                                        <p:tgtEl>
                                          <p:spTgt spid="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0" fill="hold">
                      <p:stCondLst>
                        <p:cond delay="indefinite"/>
                      </p:stCondLst>
                      <p:childTnLst>
                        <p:par>
                          <p:cTn id="341" fill="hold">
                            <p:stCondLst>
                              <p:cond delay="0"/>
                            </p:stCondLst>
                            <p:childTnLst>
                              <p:par>
                                <p:cTn id="342" presetID="22" presetClass="entr" fill="hold" nodeType="click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44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5" presetID="22" presetClass="entr" fill="hold" nodeType="with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47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8" presetID="22" presetClass="entr" fill="hold" nodeType="with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50" dur="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1" presetID="22" presetClass="entr" fill="hold" nodeType="withEffect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 additive="repl">
                                        <p:cTn id="353" dur="5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4" fill="hold">
                      <p:stCondLst>
                        <p:cond delay="indefinite"/>
                      </p:stCondLst>
                      <p:childTnLst>
                        <p:par>
                          <p:cTn id="355" fill="hold">
                            <p:stCondLst>
                              <p:cond delay="0"/>
                            </p:stCondLst>
                            <p:childTnLst>
                              <p:par>
                                <p:cTn id="356" presetID="22" presetClass="entr" fill="hold" nodeType="click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358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9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361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2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364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5" presetID="22" presetClass="entr" fill="hold" nodeType="withEffect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 additive="repl">
                                        <p:cTn id="367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indefinite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2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372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3" presetID="22" presetClass="entr" fill="hold" nodeType="with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375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6" presetID="22" presetClass="entr" fill="hold" nodeType="with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378"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9" presetID="22" presetClass="entr" fill="hold" nodeType="with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 additive="repl">
                                        <p:cTn id="381"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2" fill="hold">
                      <p:stCondLst>
                        <p:cond delay="indefinite"/>
                      </p:stCondLst>
                      <p:childTnLst>
                        <p:par>
                          <p:cTn id="383" fill="hold">
                            <p:stCondLst>
                              <p:cond delay="0"/>
                            </p:stCondLst>
                            <p:childTnLst>
                              <p:par>
                                <p:cTn id="384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6" dur="50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7" dur="50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8" fill="hold">
                      <p:stCondLst>
                        <p:cond delay="indefinite"/>
                      </p:stCondLst>
                      <p:childTnLst>
                        <p:par>
                          <p:cTn id="389" fill="hold">
                            <p:stCondLst>
                              <p:cond delay="0"/>
                            </p:stCondLst>
                            <p:childTnLst>
                              <p:par>
                                <p:cTn id="390" presetID="2" presetClass="entr" fill="hold" nodeType="clickEffect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2" dur="500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3" dur="500" fill="hold"/>
                                        <p:tgtEl>
                                          <p:spTgt spid="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A29C7DA-18AA-4BC5-8F76-66FCCA1960BB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89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290" name="Group 2"/>
          <p:cNvGrpSpPr/>
          <p:nvPr/>
        </p:nvGrpSpPr>
        <p:grpSpPr>
          <a:xfrm>
            <a:off x="4610160" y="243000"/>
            <a:ext cx="4533480" cy="5916240"/>
            <a:chOff x="4610160" y="243000"/>
            <a:chExt cx="4533480" cy="5916240"/>
          </a:xfrm>
        </p:grpSpPr>
        <p:sp>
          <p:nvSpPr>
            <p:cNvPr id="291" name="Freeform 3"/>
            <p:cNvSpPr/>
            <p:nvPr/>
          </p:nvSpPr>
          <p:spPr>
            <a:xfrm>
              <a:off x="5207400" y="379080"/>
              <a:ext cx="3936240" cy="5237640"/>
            </a:xfrm>
            <a:custGeom>
              <a:avLst/>
              <a:gdLst>
                <a:gd name="textAreaLeft" fmla="*/ 0 w 3936240"/>
                <a:gd name="textAreaRight" fmla="*/ 3936600 w 3936240"/>
                <a:gd name="textAreaTop" fmla="*/ 0 h 5237640"/>
                <a:gd name="textAreaBottom" fmla="*/ 5238000 h 5237640"/>
                <a:gd name="GluePoint1X" fmla="*/ 2152 w 2502"/>
                <a:gd name="GluePoint1Y" fmla="*/ 0 h 3689"/>
                <a:gd name="GluePoint2X" fmla="*/ 2502 w 2502"/>
                <a:gd name="GluePoint2Y" fmla="*/ 3502 h 3689"/>
                <a:gd name="GluePoint3X" fmla="*/ 0 w 2502"/>
                <a:gd name="GluePoint3Y" fmla="*/ 3689 h 3689"/>
                <a:gd name="GluePoint4X" fmla="*/ 2152 w 2502"/>
                <a:gd name="GluePoint4Y" fmla="*/ 0 h 36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  <a:lnTo>
                    <a:pt x="215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292" name="Freeform 4"/>
            <p:cNvSpPr/>
            <p:nvPr/>
          </p:nvSpPr>
          <p:spPr>
            <a:xfrm>
              <a:off x="5207400" y="379080"/>
              <a:ext cx="3936240" cy="5237640"/>
            </a:xfrm>
            <a:custGeom>
              <a:avLst/>
              <a:gdLst>
                <a:gd name="textAreaLeft" fmla="*/ 0 w 3936240"/>
                <a:gd name="textAreaRight" fmla="*/ 3936600 w 3936240"/>
                <a:gd name="textAreaTop" fmla="*/ 0 h 5237640"/>
                <a:gd name="textAreaBottom" fmla="*/ 5238000 h 5237640"/>
                <a:gd name="GluePoint1X" fmla="*/ 2152 w 2502"/>
                <a:gd name="GluePoint1Y" fmla="*/ 0 h 3689"/>
                <a:gd name="GluePoint2X" fmla="*/ 2502 w 2502"/>
                <a:gd name="GluePoint2Y" fmla="*/ 3502 h 3689"/>
                <a:gd name="GluePoint3X" fmla="*/ 0 w 2502"/>
                <a:gd name="GluePoint3Y" fmla="*/ 3689 h 36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</a:cxnLst>
              <a:rect l="textAreaLeft" t="textAreaTop" r="textAreaRight" b="textAreaBottom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293" name="Freeform 5"/>
            <p:cNvSpPr/>
            <p:nvPr/>
          </p:nvSpPr>
          <p:spPr>
            <a:xfrm>
              <a:off x="4779720" y="423000"/>
              <a:ext cx="4283640" cy="5283000"/>
            </a:xfrm>
            <a:custGeom>
              <a:avLst/>
              <a:gdLst>
                <a:gd name="textAreaLeft" fmla="*/ 0 w 4283640"/>
                <a:gd name="textAreaRight" fmla="*/ 4284000 w 4283640"/>
                <a:gd name="textAreaTop" fmla="*/ 0 h 5283000"/>
                <a:gd name="textAreaBottom" fmla="*/ 5283360 h 5283000"/>
                <a:gd name="GluePoint1X" fmla="*/ 2408 w 2723"/>
                <a:gd name="GluePoint1Y" fmla="*/ 16 h 3721"/>
                <a:gd name="GluePoint2X" fmla="*/ 2723 w 2723"/>
                <a:gd name="GluePoint2Y" fmla="*/ 3583 h 3721"/>
                <a:gd name="GluePoint3X" fmla="*/ 235 w 2723"/>
                <a:gd name="GluePoint3Y" fmla="*/ 3721 h 3721"/>
                <a:gd name="GluePoint4X" fmla="*/ 0 w 2723"/>
                <a:gd name="GluePoint4Y" fmla="*/ 0 h 3721"/>
                <a:gd name="GluePoint5X" fmla="*/ 2408 w 2723"/>
                <a:gd name="GluePoint5Y" fmla="*/ 16 h 372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2723" h="3721">
                  <a:moveTo>
                    <a:pt x="2408" y="16"/>
                  </a:moveTo>
                  <a:lnTo>
                    <a:pt x="2723" y="3583"/>
                  </a:lnTo>
                  <a:lnTo>
                    <a:pt x="235" y="3721"/>
                  </a:lnTo>
                  <a:lnTo>
                    <a:pt x="0" y="0"/>
                  </a:lnTo>
                  <a:lnTo>
                    <a:pt x="2408" y="16"/>
                  </a:lnTo>
                  <a:close/>
                </a:path>
              </a:pathLst>
            </a:custGeom>
            <a:solidFill>
              <a:srgbClr val="008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294" name="Freeform 6"/>
            <p:cNvSpPr/>
            <p:nvPr/>
          </p:nvSpPr>
          <p:spPr>
            <a:xfrm>
              <a:off x="8552160" y="431640"/>
              <a:ext cx="29880" cy="14040"/>
            </a:xfrm>
            <a:custGeom>
              <a:avLst/>
              <a:gdLst>
                <a:gd name="textAreaLeft" fmla="*/ 0 w 29880"/>
                <a:gd name="textAreaRight" fmla="*/ 30240 w 29880"/>
                <a:gd name="textAreaTop" fmla="*/ 0 h 14040"/>
                <a:gd name="textAreaBottom" fmla="*/ 14400 h 14040"/>
                <a:gd name="GluePoint1X" fmla="*/ 19 w 19"/>
                <a:gd name="GluePoint1Y" fmla="*/ 10 h 10"/>
                <a:gd name="GluePoint2X" fmla="*/ 16 w 19"/>
                <a:gd name="GluePoint2Y" fmla="*/ 2 h 10"/>
                <a:gd name="GluePoint3X" fmla="*/ 10 w 19"/>
                <a:gd name="GluePoint3Y" fmla="*/ 0 h 10"/>
                <a:gd name="GluePoint4X" fmla="*/ 3 w 19"/>
                <a:gd name="GluePoint4Y" fmla="*/ 2 h 10"/>
                <a:gd name="GluePoint5X" fmla="*/ 0 w 19"/>
                <a:gd name="GluePoint5Y" fmla="*/ 10 h 10"/>
                <a:gd name="GluePoint6X" fmla="*/ 19 w 19"/>
                <a:gd name="GluePoint6Y" fmla="*/ 10 h 1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9" h="10">
                  <a:moveTo>
                    <a:pt x="19" y="10"/>
                  </a:moveTo>
                  <a:lnTo>
                    <a:pt x="16" y="2"/>
                  </a:lnTo>
                  <a:lnTo>
                    <a:pt x="10" y="0"/>
                  </a:lnTo>
                  <a:lnTo>
                    <a:pt x="3" y="2"/>
                  </a:lnTo>
                  <a:lnTo>
                    <a:pt x="0" y="10"/>
                  </a:lnTo>
                  <a:lnTo>
                    <a:pt x="19" y="1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32400" rIns="90000" bIns="-324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295" name="Freeform 7"/>
            <p:cNvSpPr/>
            <p:nvPr/>
          </p:nvSpPr>
          <p:spPr>
            <a:xfrm>
              <a:off x="8552160" y="445680"/>
              <a:ext cx="527040" cy="5078880"/>
            </a:xfrm>
            <a:custGeom>
              <a:avLst/>
              <a:gdLst>
                <a:gd name="textAreaLeft" fmla="*/ 0 w 527040"/>
                <a:gd name="textAreaRight" fmla="*/ 527400 w 527040"/>
                <a:gd name="textAreaTop" fmla="*/ 0 h 5078880"/>
                <a:gd name="textAreaBottom" fmla="*/ 5079240 h 5078880"/>
                <a:gd name="GluePoint1X" fmla="*/ 325 w 335"/>
                <a:gd name="GluePoint1Y" fmla="*/ 3577 h 3577"/>
                <a:gd name="GluePoint2X" fmla="*/ 335 w 335"/>
                <a:gd name="GluePoint2Y" fmla="*/ 3567 h 3577"/>
                <a:gd name="GluePoint3X" fmla="*/ 19 w 335"/>
                <a:gd name="GluePoint3Y" fmla="*/ 0 h 3577"/>
                <a:gd name="GluePoint4X" fmla="*/ 0 w 335"/>
                <a:gd name="GluePoint4Y" fmla="*/ 0 h 3577"/>
                <a:gd name="GluePoint5X" fmla="*/ 316 w 335"/>
                <a:gd name="GluePoint5Y" fmla="*/ 3567 h 3577"/>
                <a:gd name="GluePoint6X" fmla="*/ 325 w 335"/>
                <a:gd name="GluePoint6Y" fmla="*/ 3557 h 3577"/>
                <a:gd name="GluePoint7X" fmla="*/ 316 w 335"/>
                <a:gd name="GluePoint7Y" fmla="*/ 3567 h 3577"/>
                <a:gd name="GluePoint8X" fmla="*/ 319 w 335"/>
                <a:gd name="GluePoint8Y" fmla="*/ 3575 h 3577"/>
                <a:gd name="GluePoint9X" fmla="*/ 325 w 335"/>
                <a:gd name="GluePoint9Y" fmla="*/ 3577 h 3577"/>
                <a:gd name="GluePoint10X" fmla="*/ 332 w 335"/>
                <a:gd name="GluePoint10Y" fmla="*/ 3575 h 3577"/>
                <a:gd name="GluePoint11X" fmla="*/ 335 w 335"/>
                <a:gd name="GluePoint11Y" fmla="*/ 3567 h 3577"/>
                <a:gd name="GluePoint12X" fmla="*/ 325 w 335"/>
                <a:gd name="GluePoint12Y" fmla="*/ 3577 h 357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</a:cxnLst>
              <a:rect l="textAreaLeft" t="textAreaTop" r="textAreaRight" b="textAreaBottom"/>
              <a:pathLst>
                <a:path w="335" h="3577">
                  <a:moveTo>
                    <a:pt x="325" y="3577"/>
                  </a:moveTo>
                  <a:lnTo>
                    <a:pt x="335" y="3567"/>
                  </a:lnTo>
                  <a:lnTo>
                    <a:pt x="19" y="0"/>
                  </a:lnTo>
                  <a:lnTo>
                    <a:pt x="0" y="0"/>
                  </a:lnTo>
                  <a:lnTo>
                    <a:pt x="316" y="3567"/>
                  </a:lnTo>
                  <a:lnTo>
                    <a:pt x="325" y="3557"/>
                  </a:lnTo>
                  <a:lnTo>
                    <a:pt x="316" y="3567"/>
                  </a:lnTo>
                  <a:lnTo>
                    <a:pt x="319" y="3575"/>
                  </a:lnTo>
                  <a:lnTo>
                    <a:pt x="325" y="3577"/>
                  </a:lnTo>
                  <a:lnTo>
                    <a:pt x="332" y="3575"/>
                  </a:lnTo>
                  <a:lnTo>
                    <a:pt x="335" y="3567"/>
                  </a:lnTo>
                  <a:lnTo>
                    <a:pt x="325" y="357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296" name="Freeform 8"/>
            <p:cNvSpPr/>
            <p:nvPr/>
          </p:nvSpPr>
          <p:spPr>
            <a:xfrm>
              <a:off x="5135040" y="5496480"/>
              <a:ext cx="3928320" cy="223920"/>
            </a:xfrm>
            <a:custGeom>
              <a:avLst/>
              <a:gdLst>
                <a:gd name="textAreaLeft" fmla="*/ 0 w 3928320"/>
                <a:gd name="textAreaRight" fmla="*/ 3928680 w 3928320"/>
                <a:gd name="textAreaTop" fmla="*/ 0 h 223920"/>
                <a:gd name="textAreaBottom" fmla="*/ 224280 h 223920"/>
                <a:gd name="GluePoint1X" fmla="*/ 0 w 2497"/>
                <a:gd name="GluePoint1Y" fmla="*/ 148 h 158"/>
                <a:gd name="GluePoint2X" fmla="*/ 9 w 2497"/>
                <a:gd name="GluePoint2Y" fmla="*/ 158 h 158"/>
                <a:gd name="GluePoint3X" fmla="*/ 2497 w 2497"/>
                <a:gd name="GluePoint3Y" fmla="*/ 20 h 158"/>
                <a:gd name="GluePoint4X" fmla="*/ 2497 w 2497"/>
                <a:gd name="GluePoint4Y" fmla="*/ 0 h 158"/>
                <a:gd name="GluePoint5X" fmla="*/ 9 w 2497"/>
                <a:gd name="GluePoint5Y" fmla="*/ 137 h 158"/>
                <a:gd name="GluePoint6X" fmla="*/ 19 w 2497"/>
                <a:gd name="GluePoint6Y" fmla="*/ 148 h 158"/>
                <a:gd name="GluePoint7X" fmla="*/ 9 w 2497"/>
                <a:gd name="GluePoint7Y" fmla="*/ 137 h 158"/>
                <a:gd name="GluePoint8X" fmla="*/ 2 w 2497"/>
                <a:gd name="GluePoint8Y" fmla="*/ 140 h 158"/>
                <a:gd name="GluePoint9X" fmla="*/ 0 w 2497"/>
                <a:gd name="GluePoint9Y" fmla="*/ 148 h 158"/>
                <a:gd name="GluePoint10X" fmla="*/ 2 w 2497"/>
                <a:gd name="GluePoint10Y" fmla="*/ 155 h 158"/>
                <a:gd name="GluePoint11X" fmla="*/ 9 w 2497"/>
                <a:gd name="GluePoint11Y" fmla="*/ 158 h 158"/>
                <a:gd name="GluePoint12X" fmla="*/ 0 w 2497"/>
                <a:gd name="GluePoint12Y" fmla="*/ 148 h 158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</a:cxnLst>
              <a:rect l="textAreaLeft" t="textAreaTop" r="textAreaRight" b="textAreaBottom"/>
              <a:pathLst>
                <a:path w="2497" h="158">
                  <a:moveTo>
                    <a:pt x="0" y="148"/>
                  </a:moveTo>
                  <a:lnTo>
                    <a:pt x="9" y="158"/>
                  </a:lnTo>
                  <a:lnTo>
                    <a:pt x="2497" y="20"/>
                  </a:lnTo>
                  <a:lnTo>
                    <a:pt x="2497" y="0"/>
                  </a:lnTo>
                  <a:lnTo>
                    <a:pt x="9" y="137"/>
                  </a:lnTo>
                  <a:lnTo>
                    <a:pt x="19" y="148"/>
                  </a:lnTo>
                  <a:lnTo>
                    <a:pt x="9" y="137"/>
                  </a:lnTo>
                  <a:lnTo>
                    <a:pt x="2" y="140"/>
                  </a:lnTo>
                  <a:lnTo>
                    <a:pt x="0" y="148"/>
                  </a:lnTo>
                  <a:lnTo>
                    <a:pt x="2" y="155"/>
                  </a:lnTo>
                  <a:lnTo>
                    <a:pt x="9" y="158"/>
                  </a:lnTo>
                  <a:lnTo>
                    <a:pt x="0" y="14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297" name="Freeform 9"/>
            <p:cNvSpPr/>
            <p:nvPr/>
          </p:nvSpPr>
          <p:spPr>
            <a:xfrm>
              <a:off x="4764240" y="408960"/>
              <a:ext cx="400680" cy="5297400"/>
            </a:xfrm>
            <a:custGeom>
              <a:avLst/>
              <a:gdLst>
                <a:gd name="textAreaLeft" fmla="*/ 0 w 400680"/>
                <a:gd name="textAreaRight" fmla="*/ 401040 w 400680"/>
                <a:gd name="textAreaTop" fmla="*/ 0 h 5297400"/>
                <a:gd name="textAreaBottom" fmla="*/ 5297760 h 5297400"/>
                <a:gd name="GluePoint1X" fmla="*/ 10 w 255"/>
                <a:gd name="GluePoint1Y" fmla="*/ 0 h 3731"/>
                <a:gd name="GluePoint2X" fmla="*/ 0 w 255"/>
                <a:gd name="GluePoint2Y" fmla="*/ 10 h 3731"/>
                <a:gd name="GluePoint3X" fmla="*/ 236 w 255"/>
                <a:gd name="GluePoint3Y" fmla="*/ 3731 h 3731"/>
                <a:gd name="GluePoint4X" fmla="*/ 255 w 255"/>
                <a:gd name="GluePoint4Y" fmla="*/ 3731 h 3731"/>
                <a:gd name="GluePoint5X" fmla="*/ 19 w 255"/>
                <a:gd name="GluePoint5Y" fmla="*/ 10 h 3731"/>
                <a:gd name="GluePoint6X" fmla="*/ 10 w 255"/>
                <a:gd name="GluePoint6Y" fmla="*/ 21 h 3731"/>
                <a:gd name="GluePoint7X" fmla="*/ 19 w 255"/>
                <a:gd name="GluePoint7Y" fmla="*/ 10 h 3731"/>
                <a:gd name="GluePoint8X" fmla="*/ 16 w 255"/>
                <a:gd name="GluePoint8Y" fmla="*/ 3 h 3731"/>
                <a:gd name="GluePoint9X" fmla="*/ 10 w 255"/>
                <a:gd name="GluePoint9Y" fmla="*/ 0 h 3731"/>
                <a:gd name="GluePoint10X" fmla="*/ 3 w 255"/>
                <a:gd name="GluePoint10Y" fmla="*/ 3 h 3731"/>
                <a:gd name="GluePoint11X" fmla="*/ 0 w 255"/>
                <a:gd name="GluePoint11Y" fmla="*/ 10 h 3731"/>
                <a:gd name="GluePoint12X" fmla="*/ 10 w 255"/>
                <a:gd name="GluePoint12Y" fmla="*/ 0 h 373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</a:cxnLst>
              <a:rect l="textAreaLeft" t="textAreaTop" r="textAreaRight" b="textAreaBottom"/>
              <a:pathLst>
                <a:path w="255" h="3731">
                  <a:moveTo>
                    <a:pt x="10" y="0"/>
                  </a:moveTo>
                  <a:lnTo>
                    <a:pt x="0" y="10"/>
                  </a:lnTo>
                  <a:lnTo>
                    <a:pt x="236" y="3731"/>
                  </a:lnTo>
                  <a:lnTo>
                    <a:pt x="255" y="3731"/>
                  </a:lnTo>
                  <a:lnTo>
                    <a:pt x="19" y="10"/>
                  </a:lnTo>
                  <a:lnTo>
                    <a:pt x="10" y="21"/>
                  </a:lnTo>
                  <a:lnTo>
                    <a:pt x="19" y="10"/>
                  </a:lnTo>
                  <a:lnTo>
                    <a:pt x="16" y="3"/>
                  </a:lnTo>
                  <a:lnTo>
                    <a:pt x="10" y="0"/>
                  </a:lnTo>
                  <a:lnTo>
                    <a:pt x="3" y="3"/>
                  </a:lnTo>
                  <a:lnTo>
                    <a:pt x="0" y="1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298" name="Freeform 10"/>
            <p:cNvSpPr/>
            <p:nvPr/>
          </p:nvSpPr>
          <p:spPr>
            <a:xfrm>
              <a:off x="4779720" y="408960"/>
              <a:ext cx="3787920" cy="50760"/>
            </a:xfrm>
            <a:custGeom>
              <a:avLst/>
              <a:gdLst>
                <a:gd name="textAreaLeft" fmla="*/ 0 w 3787920"/>
                <a:gd name="textAreaRight" fmla="*/ 3788280 w 3787920"/>
                <a:gd name="textAreaTop" fmla="*/ 0 h 50760"/>
                <a:gd name="textAreaBottom" fmla="*/ 51120 h 50760"/>
                <a:gd name="GluePoint1X" fmla="*/ 2408 w 2408"/>
                <a:gd name="GluePoint1Y" fmla="*/ 26 h 36"/>
                <a:gd name="GluePoint2X" fmla="*/ 2408 w 2408"/>
                <a:gd name="GluePoint2Y" fmla="*/ 16 h 36"/>
                <a:gd name="GluePoint3X" fmla="*/ 0 w 2408"/>
                <a:gd name="GluePoint3Y" fmla="*/ 0 h 36"/>
                <a:gd name="GluePoint4X" fmla="*/ 0 w 2408"/>
                <a:gd name="GluePoint4Y" fmla="*/ 21 h 36"/>
                <a:gd name="GluePoint5X" fmla="*/ 2408 w 2408"/>
                <a:gd name="GluePoint5Y" fmla="*/ 36 h 36"/>
                <a:gd name="GluePoint6X" fmla="*/ 2408 w 2408"/>
                <a:gd name="GluePoint6Y" fmla="*/ 26 h 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408" h="36">
                  <a:moveTo>
                    <a:pt x="2408" y="26"/>
                  </a:moveTo>
                  <a:lnTo>
                    <a:pt x="2408" y="16"/>
                  </a:lnTo>
                  <a:lnTo>
                    <a:pt x="0" y="0"/>
                  </a:lnTo>
                  <a:lnTo>
                    <a:pt x="0" y="21"/>
                  </a:lnTo>
                  <a:lnTo>
                    <a:pt x="2408" y="36"/>
                  </a:lnTo>
                  <a:lnTo>
                    <a:pt x="2408" y="2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320" rIns="90000" bIns="432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299" name="Freeform 11"/>
            <p:cNvSpPr/>
            <p:nvPr/>
          </p:nvSpPr>
          <p:spPr>
            <a:xfrm>
              <a:off x="8568000" y="431640"/>
              <a:ext cx="14040" cy="28080"/>
            </a:xfrm>
            <a:custGeom>
              <a:avLst/>
              <a:gdLst>
                <a:gd name="textAreaLeft" fmla="*/ 0 w 14040"/>
                <a:gd name="textAreaRight" fmla="*/ 14400 w 14040"/>
                <a:gd name="textAreaTop" fmla="*/ 0 h 28080"/>
                <a:gd name="textAreaBottom" fmla="*/ 28440 h 28080"/>
                <a:gd name="GluePoint1X" fmla="*/ 0 w 9"/>
                <a:gd name="GluePoint1Y" fmla="*/ 20 h 20"/>
                <a:gd name="GluePoint2X" fmla="*/ 6 w 9"/>
                <a:gd name="GluePoint2Y" fmla="*/ 18 h 20"/>
                <a:gd name="GluePoint3X" fmla="*/ 9 w 9"/>
                <a:gd name="GluePoint3Y" fmla="*/ 10 h 20"/>
                <a:gd name="GluePoint4X" fmla="*/ 6 w 9"/>
                <a:gd name="GluePoint4Y" fmla="*/ 2 h 20"/>
                <a:gd name="GluePoint5X" fmla="*/ 0 w 9"/>
                <a:gd name="GluePoint5Y" fmla="*/ 0 h 20"/>
                <a:gd name="GluePoint6X" fmla="*/ 0 w 9"/>
                <a:gd name="GluePoint6Y" fmla="*/ 20 h 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9" h="20">
                  <a:moveTo>
                    <a:pt x="0" y="20"/>
                  </a:moveTo>
                  <a:lnTo>
                    <a:pt x="6" y="18"/>
                  </a:lnTo>
                  <a:lnTo>
                    <a:pt x="9" y="10"/>
                  </a:lnTo>
                  <a:lnTo>
                    <a:pt x="6" y="2"/>
                  </a:lnTo>
                  <a:lnTo>
                    <a:pt x="0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18360" rIns="90000" bIns="-1836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00" name="Freeform 12"/>
            <p:cNvSpPr/>
            <p:nvPr/>
          </p:nvSpPr>
          <p:spPr>
            <a:xfrm>
              <a:off x="4699440" y="364680"/>
              <a:ext cx="21960" cy="21240"/>
            </a:xfrm>
            <a:custGeom>
              <a:avLst/>
              <a:gdLst>
                <a:gd name="textAreaLeft" fmla="*/ 0 w 21960"/>
                <a:gd name="textAreaRight" fmla="*/ 22320 w 21960"/>
                <a:gd name="textAreaTop" fmla="*/ 0 h 21240"/>
                <a:gd name="textAreaBottom" fmla="*/ 21600 h 21240"/>
                <a:gd name="GluePoint1X" fmla="*/ 5 w 14"/>
                <a:gd name="GluePoint1Y" fmla="*/ 0 h 15"/>
                <a:gd name="GluePoint2X" fmla="*/ 0 w 14"/>
                <a:gd name="GluePoint2Y" fmla="*/ 5 h 15"/>
                <a:gd name="GluePoint3X" fmla="*/ 3 w 14"/>
                <a:gd name="GluePoint3Y" fmla="*/ 10 h 15"/>
                <a:gd name="GluePoint4X" fmla="*/ 7 w 14"/>
                <a:gd name="GluePoint4Y" fmla="*/ 15 h 15"/>
                <a:gd name="GluePoint5X" fmla="*/ 14 w 14"/>
                <a:gd name="GluePoint5Y" fmla="*/ 15 h 15"/>
                <a:gd name="GluePoint6X" fmla="*/ 5 w 14"/>
                <a:gd name="GluePoint6Y" fmla="*/ 0 h 1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4" h="15">
                  <a:moveTo>
                    <a:pt x="5" y="0"/>
                  </a:moveTo>
                  <a:lnTo>
                    <a:pt x="0" y="5"/>
                  </a:lnTo>
                  <a:lnTo>
                    <a:pt x="3" y="10"/>
                  </a:lnTo>
                  <a:lnTo>
                    <a:pt x="7" y="15"/>
                  </a:lnTo>
                  <a:lnTo>
                    <a:pt x="14" y="1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5200" rIns="90000" bIns="-252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01" name="Freeform 13"/>
            <p:cNvSpPr/>
            <p:nvPr/>
          </p:nvSpPr>
          <p:spPr>
            <a:xfrm>
              <a:off x="4707360" y="309600"/>
              <a:ext cx="179280" cy="76320"/>
            </a:xfrm>
            <a:custGeom>
              <a:avLst/>
              <a:gdLst>
                <a:gd name="textAreaLeft" fmla="*/ 0 w 179280"/>
                <a:gd name="textAreaRight" fmla="*/ 179640 w 179280"/>
                <a:gd name="textAreaTop" fmla="*/ 0 h 76320"/>
                <a:gd name="textAreaBottom" fmla="*/ 76680 h 76320"/>
                <a:gd name="GluePoint1X" fmla="*/ 114 w 114"/>
                <a:gd name="GluePoint1Y" fmla="*/ 0 h 54"/>
                <a:gd name="GluePoint2X" fmla="*/ 114 w 114"/>
                <a:gd name="GluePoint2Y" fmla="*/ 0 h 54"/>
                <a:gd name="GluePoint3X" fmla="*/ 101 w 114"/>
                <a:gd name="GluePoint3Y" fmla="*/ 0 h 54"/>
                <a:gd name="GluePoint4X" fmla="*/ 89 w 114"/>
                <a:gd name="GluePoint4Y" fmla="*/ 0 h 54"/>
                <a:gd name="GluePoint5X" fmla="*/ 78 w 114"/>
                <a:gd name="GluePoint5Y" fmla="*/ 3 h 54"/>
                <a:gd name="GluePoint6X" fmla="*/ 64 w 114"/>
                <a:gd name="GluePoint6Y" fmla="*/ 5 h 54"/>
                <a:gd name="GluePoint7X" fmla="*/ 48 w 114"/>
                <a:gd name="GluePoint7Y" fmla="*/ 8 h 54"/>
                <a:gd name="GluePoint8X" fmla="*/ 34 w 114"/>
                <a:gd name="GluePoint8Y" fmla="*/ 15 h 54"/>
                <a:gd name="GluePoint9X" fmla="*/ 16 w 114"/>
                <a:gd name="GluePoint9Y" fmla="*/ 26 h 54"/>
                <a:gd name="GluePoint10X" fmla="*/ 0 w 114"/>
                <a:gd name="GluePoint10Y" fmla="*/ 39 h 54"/>
                <a:gd name="GluePoint11X" fmla="*/ 9 w 114"/>
                <a:gd name="GluePoint11Y" fmla="*/ 54 h 54"/>
                <a:gd name="GluePoint12X" fmla="*/ 25 w 114"/>
                <a:gd name="GluePoint12Y" fmla="*/ 41 h 54"/>
                <a:gd name="GluePoint13X" fmla="*/ 39 w 114"/>
                <a:gd name="GluePoint13Y" fmla="*/ 36 h 54"/>
                <a:gd name="GluePoint14X" fmla="*/ 52 w 114"/>
                <a:gd name="GluePoint14Y" fmla="*/ 28 h 54"/>
                <a:gd name="GluePoint15X" fmla="*/ 64 w 114"/>
                <a:gd name="GluePoint15Y" fmla="*/ 26 h 54"/>
                <a:gd name="GluePoint16X" fmla="*/ 78 w 114"/>
                <a:gd name="GluePoint16Y" fmla="*/ 23 h 54"/>
                <a:gd name="GluePoint17X" fmla="*/ 89 w 114"/>
                <a:gd name="GluePoint17Y" fmla="*/ 21 h 54"/>
                <a:gd name="GluePoint18X" fmla="*/ 101 w 114"/>
                <a:gd name="GluePoint18Y" fmla="*/ 21 h 54"/>
                <a:gd name="GluePoint19X" fmla="*/ 114 w 114"/>
                <a:gd name="GluePoint19Y" fmla="*/ 21 h 54"/>
                <a:gd name="GluePoint20X" fmla="*/ 114 w 114"/>
                <a:gd name="GluePoint20Y" fmla="*/ 21 h 54"/>
                <a:gd name="GluePoint21X" fmla="*/ 114 w 114"/>
                <a:gd name="GluePoint21Y" fmla="*/ 0 h 5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14" h="54">
                  <a:moveTo>
                    <a:pt x="114" y="0"/>
                  </a:moveTo>
                  <a:lnTo>
                    <a:pt x="114" y="0"/>
                  </a:lnTo>
                  <a:lnTo>
                    <a:pt x="101" y="0"/>
                  </a:lnTo>
                  <a:lnTo>
                    <a:pt x="89" y="0"/>
                  </a:lnTo>
                  <a:lnTo>
                    <a:pt x="78" y="3"/>
                  </a:lnTo>
                  <a:lnTo>
                    <a:pt x="64" y="5"/>
                  </a:lnTo>
                  <a:lnTo>
                    <a:pt x="48" y="8"/>
                  </a:lnTo>
                  <a:lnTo>
                    <a:pt x="34" y="15"/>
                  </a:lnTo>
                  <a:lnTo>
                    <a:pt x="16" y="26"/>
                  </a:lnTo>
                  <a:lnTo>
                    <a:pt x="0" y="39"/>
                  </a:lnTo>
                  <a:lnTo>
                    <a:pt x="9" y="54"/>
                  </a:lnTo>
                  <a:lnTo>
                    <a:pt x="25" y="41"/>
                  </a:lnTo>
                  <a:lnTo>
                    <a:pt x="39" y="36"/>
                  </a:lnTo>
                  <a:lnTo>
                    <a:pt x="52" y="28"/>
                  </a:lnTo>
                  <a:lnTo>
                    <a:pt x="64" y="26"/>
                  </a:lnTo>
                  <a:lnTo>
                    <a:pt x="78" y="23"/>
                  </a:lnTo>
                  <a:lnTo>
                    <a:pt x="89" y="21"/>
                  </a:lnTo>
                  <a:lnTo>
                    <a:pt x="101" y="21"/>
                  </a:lnTo>
                  <a:lnTo>
                    <a:pt x="114" y="21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29880" rIns="90000" bIns="2988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02" name="Line 14"/>
            <p:cNvSpPr/>
            <p:nvPr/>
          </p:nvSpPr>
          <p:spPr>
            <a:xfrm flipH="1" flipV="1">
              <a:off x="4713840" y="376200"/>
              <a:ext cx="3879360" cy="28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3920" rIns="90000" bIns="-4392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03" name="Rectangle 15"/>
            <p:cNvSpPr/>
            <p:nvPr/>
          </p:nvSpPr>
          <p:spPr>
            <a:xfrm>
              <a:off x="4704120" y="401760"/>
              <a:ext cx="3895560" cy="562536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04" name="Rectangle 16"/>
            <p:cNvSpPr/>
            <p:nvPr/>
          </p:nvSpPr>
          <p:spPr>
            <a:xfrm>
              <a:off x="4704120" y="401760"/>
              <a:ext cx="3895560" cy="5625360"/>
            </a:xfrm>
            <a:prstGeom prst="rect">
              <a:avLst/>
            </a:pr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05" name="Rectangle 17"/>
            <p:cNvSpPr/>
            <p:nvPr/>
          </p:nvSpPr>
          <p:spPr>
            <a:xfrm>
              <a:off x="4638240" y="413280"/>
              <a:ext cx="3936240" cy="56653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06" name="Rectangle 18"/>
            <p:cNvSpPr/>
            <p:nvPr/>
          </p:nvSpPr>
          <p:spPr>
            <a:xfrm>
              <a:off x="4638240" y="413280"/>
              <a:ext cx="3936240" cy="5665320"/>
            </a:xfrm>
            <a:prstGeom prst="rect">
              <a:avLst/>
            </a:pr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07" name="Rectangle 19"/>
            <p:cNvSpPr/>
            <p:nvPr/>
          </p:nvSpPr>
          <p:spPr>
            <a:xfrm>
              <a:off x="4610160" y="457200"/>
              <a:ext cx="3925080" cy="57020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08" name="Rectangle 20"/>
            <p:cNvSpPr/>
            <p:nvPr/>
          </p:nvSpPr>
          <p:spPr>
            <a:xfrm>
              <a:off x="4610160" y="457200"/>
              <a:ext cx="3925080" cy="5702040"/>
            </a:xfrm>
            <a:prstGeom prst="rect">
              <a:avLst/>
            </a:pr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09" name="Freeform 21"/>
            <p:cNvSpPr/>
            <p:nvPr/>
          </p:nvSpPr>
          <p:spPr>
            <a:xfrm>
              <a:off x="8236080" y="688320"/>
              <a:ext cx="195120" cy="158760"/>
            </a:xfrm>
            <a:custGeom>
              <a:avLst/>
              <a:gdLst>
                <a:gd name="textAreaLeft" fmla="*/ 0 w 195120"/>
                <a:gd name="textAreaRight" fmla="*/ 195480 w 19512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87 w 124"/>
                <a:gd name="GluePoint2Y" fmla="*/ 107 h 112"/>
                <a:gd name="GluePoint3X" fmla="*/ 105 w 124"/>
                <a:gd name="GluePoint3Y" fmla="*/ 94 h 112"/>
                <a:gd name="GluePoint4X" fmla="*/ 119 w 124"/>
                <a:gd name="GluePoint4Y" fmla="*/ 76 h 112"/>
                <a:gd name="GluePoint5X" fmla="*/ 124 w 124"/>
                <a:gd name="GluePoint5Y" fmla="*/ 55 h 112"/>
                <a:gd name="GluePoint6X" fmla="*/ 119 w 124"/>
                <a:gd name="GluePoint6Y" fmla="*/ 34 h 112"/>
                <a:gd name="GluePoint7X" fmla="*/ 105 w 124"/>
                <a:gd name="GluePoint7Y" fmla="*/ 16 h 112"/>
                <a:gd name="GluePoint8X" fmla="*/ 87 w 124"/>
                <a:gd name="GluePoint8Y" fmla="*/ 6 h 112"/>
                <a:gd name="GluePoint9X" fmla="*/ 62 w 124"/>
                <a:gd name="GluePoint9Y" fmla="*/ 0 h 112"/>
                <a:gd name="GluePoint10X" fmla="*/ 37 w 124"/>
                <a:gd name="GluePoint10Y" fmla="*/ 6 h 112"/>
                <a:gd name="GluePoint11X" fmla="*/ 18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5 h 112"/>
                <a:gd name="GluePoint14X" fmla="*/ 5 w 124"/>
                <a:gd name="GluePoint14Y" fmla="*/ 76 h 112"/>
                <a:gd name="GluePoint15X" fmla="*/ 18 w 124"/>
                <a:gd name="GluePoint15Y" fmla="*/ 94 h 112"/>
                <a:gd name="GluePoint16X" fmla="*/ 37 w 124"/>
                <a:gd name="GluePoint16Y" fmla="*/ 107 h 112"/>
                <a:gd name="GluePoint17X" fmla="*/ 62 w 124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10" name="Freeform 22"/>
            <p:cNvSpPr/>
            <p:nvPr/>
          </p:nvSpPr>
          <p:spPr>
            <a:xfrm>
              <a:off x="8236080" y="688320"/>
              <a:ext cx="195120" cy="158760"/>
            </a:xfrm>
            <a:custGeom>
              <a:avLst/>
              <a:gdLst>
                <a:gd name="textAreaLeft" fmla="*/ 0 w 195120"/>
                <a:gd name="textAreaRight" fmla="*/ 195480 w 19512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62 w 124"/>
                <a:gd name="GluePoint2Y" fmla="*/ 112 h 112"/>
                <a:gd name="GluePoint3X" fmla="*/ 87 w 124"/>
                <a:gd name="GluePoint3Y" fmla="*/ 107 h 112"/>
                <a:gd name="GluePoint4X" fmla="*/ 105 w 124"/>
                <a:gd name="GluePoint4Y" fmla="*/ 94 h 112"/>
                <a:gd name="GluePoint5X" fmla="*/ 119 w 124"/>
                <a:gd name="GluePoint5Y" fmla="*/ 76 h 112"/>
                <a:gd name="GluePoint6X" fmla="*/ 124 w 124"/>
                <a:gd name="GluePoint6Y" fmla="*/ 55 h 112"/>
                <a:gd name="GluePoint7X" fmla="*/ 124 w 124"/>
                <a:gd name="GluePoint7Y" fmla="*/ 55 h 112"/>
                <a:gd name="GluePoint8X" fmla="*/ 119 w 124"/>
                <a:gd name="GluePoint8Y" fmla="*/ 34 h 112"/>
                <a:gd name="GluePoint9X" fmla="*/ 105 w 124"/>
                <a:gd name="GluePoint9Y" fmla="*/ 16 h 112"/>
                <a:gd name="GluePoint10X" fmla="*/ 87 w 124"/>
                <a:gd name="GluePoint10Y" fmla="*/ 6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6 h 112"/>
                <a:gd name="GluePoint14X" fmla="*/ 18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5 h 112"/>
                <a:gd name="GluePoint17X" fmla="*/ 0 w 124"/>
                <a:gd name="GluePoint17Y" fmla="*/ 55 h 112"/>
                <a:gd name="GluePoint18X" fmla="*/ 5 w 124"/>
                <a:gd name="GluePoint18Y" fmla="*/ 76 h 112"/>
                <a:gd name="GluePoint19X" fmla="*/ 18 w 124"/>
                <a:gd name="GluePoint19Y" fmla="*/ 94 h 112"/>
                <a:gd name="GluePoint20X" fmla="*/ 37 w 124"/>
                <a:gd name="GluePoint20Y" fmla="*/ 107 h 112"/>
                <a:gd name="GluePoint21X" fmla="*/ 62 w 124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11" name="Freeform 23"/>
            <p:cNvSpPr/>
            <p:nvPr/>
          </p:nvSpPr>
          <p:spPr>
            <a:xfrm>
              <a:off x="7861680" y="674280"/>
              <a:ext cx="190440" cy="16164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61640"/>
                <a:gd name="textAreaBottom" fmla="*/ 162000 h 161640"/>
                <a:gd name="GluePoint1X" fmla="*/ 59 w 121"/>
                <a:gd name="GluePoint1Y" fmla="*/ 114 h 114"/>
                <a:gd name="GluePoint2X" fmla="*/ 85 w 121"/>
                <a:gd name="GluePoint2Y" fmla="*/ 109 h 114"/>
                <a:gd name="GluePoint3X" fmla="*/ 103 w 121"/>
                <a:gd name="GluePoint3Y" fmla="*/ 96 h 114"/>
                <a:gd name="GluePoint4X" fmla="*/ 117 w 121"/>
                <a:gd name="GluePoint4Y" fmla="*/ 78 h 114"/>
                <a:gd name="GluePoint5X" fmla="*/ 121 w 121"/>
                <a:gd name="GluePoint5Y" fmla="*/ 57 h 114"/>
                <a:gd name="GluePoint6X" fmla="*/ 117 w 121"/>
                <a:gd name="GluePoint6Y" fmla="*/ 34 h 114"/>
                <a:gd name="GluePoint7X" fmla="*/ 103 w 121"/>
                <a:gd name="GluePoint7Y" fmla="*/ 16 h 114"/>
                <a:gd name="GluePoint8X" fmla="*/ 85 w 121"/>
                <a:gd name="GluePoint8Y" fmla="*/ 5 h 114"/>
                <a:gd name="GluePoint9X" fmla="*/ 59 w 121"/>
                <a:gd name="GluePoint9Y" fmla="*/ 0 h 114"/>
                <a:gd name="GluePoint10X" fmla="*/ 37 w 121"/>
                <a:gd name="GluePoint10Y" fmla="*/ 5 h 114"/>
                <a:gd name="GluePoint11X" fmla="*/ 18 w 121"/>
                <a:gd name="GluePoint11Y" fmla="*/ 16 h 114"/>
                <a:gd name="GluePoint12X" fmla="*/ 5 w 121"/>
                <a:gd name="GluePoint12Y" fmla="*/ 34 h 114"/>
                <a:gd name="GluePoint13X" fmla="*/ 0 w 121"/>
                <a:gd name="GluePoint13Y" fmla="*/ 57 h 114"/>
                <a:gd name="GluePoint14X" fmla="*/ 5 w 121"/>
                <a:gd name="GluePoint14Y" fmla="*/ 78 h 114"/>
                <a:gd name="GluePoint15X" fmla="*/ 18 w 121"/>
                <a:gd name="GluePoint15Y" fmla="*/ 96 h 114"/>
                <a:gd name="GluePoint16X" fmla="*/ 37 w 121"/>
                <a:gd name="GluePoint16Y" fmla="*/ 109 h 114"/>
                <a:gd name="GluePoint17X" fmla="*/ 59 w 121"/>
                <a:gd name="GluePoint17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4">
                  <a:moveTo>
                    <a:pt x="59" y="114"/>
                  </a:move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12" name="Freeform 24"/>
            <p:cNvSpPr/>
            <p:nvPr/>
          </p:nvSpPr>
          <p:spPr>
            <a:xfrm>
              <a:off x="7861680" y="674280"/>
              <a:ext cx="190440" cy="16164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61640"/>
                <a:gd name="textAreaBottom" fmla="*/ 162000 h 161640"/>
                <a:gd name="GluePoint1X" fmla="*/ 59 w 121"/>
                <a:gd name="GluePoint1Y" fmla="*/ 114 h 114"/>
                <a:gd name="GluePoint2X" fmla="*/ 59 w 121"/>
                <a:gd name="GluePoint2Y" fmla="*/ 114 h 114"/>
                <a:gd name="GluePoint3X" fmla="*/ 85 w 121"/>
                <a:gd name="GluePoint3Y" fmla="*/ 109 h 114"/>
                <a:gd name="GluePoint4X" fmla="*/ 103 w 121"/>
                <a:gd name="GluePoint4Y" fmla="*/ 96 h 114"/>
                <a:gd name="GluePoint5X" fmla="*/ 117 w 121"/>
                <a:gd name="GluePoint5Y" fmla="*/ 78 h 114"/>
                <a:gd name="GluePoint6X" fmla="*/ 121 w 121"/>
                <a:gd name="GluePoint6Y" fmla="*/ 57 h 114"/>
                <a:gd name="GluePoint7X" fmla="*/ 121 w 121"/>
                <a:gd name="GluePoint7Y" fmla="*/ 57 h 114"/>
                <a:gd name="GluePoint8X" fmla="*/ 117 w 121"/>
                <a:gd name="GluePoint8Y" fmla="*/ 34 h 114"/>
                <a:gd name="GluePoint9X" fmla="*/ 103 w 121"/>
                <a:gd name="GluePoint9Y" fmla="*/ 16 h 114"/>
                <a:gd name="GluePoint10X" fmla="*/ 85 w 121"/>
                <a:gd name="GluePoint10Y" fmla="*/ 5 h 114"/>
                <a:gd name="GluePoint11X" fmla="*/ 59 w 121"/>
                <a:gd name="GluePoint11Y" fmla="*/ 0 h 114"/>
                <a:gd name="GluePoint12X" fmla="*/ 59 w 121"/>
                <a:gd name="GluePoint12Y" fmla="*/ 0 h 114"/>
                <a:gd name="GluePoint13X" fmla="*/ 37 w 121"/>
                <a:gd name="GluePoint13Y" fmla="*/ 5 h 114"/>
                <a:gd name="GluePoint14X" fmla="*/ 18 w 121"/>
                <a:gd name="GluePoint14Y" fmla="*/ 16 h 114"/>
                <a:gd name="GluePoint15X" fmla="*/ 5 w 121"/>
                <a:gd name="GluePoint15Y" fmla="*/ 34 h 114"/>
                <a:gd name="GluePoint16X" fmla="*/ 0 w 121"/>
                <a:gd name="GluePoint16Y" fmla="*/ 57 h 114"/>
                <a:gd name="GluePoint17X" fmla="*/ 0 w 121"/>
                <a:gd name="GluePoint17Y" fmla="*/ 57 h 114"/>
                <a:gd name="GluePoint18X" fmla="*/ 5 w 121"/>
                <a:gd name="GluePoint18Y" fmla="*/ 78 h 114"/>
                <a:gd name="GluePoint19X" fmla="*/ 18 w 121"/>
                <a:gd name="GluePoint19Y" fmla="*/ 96 h 114"/>
                <a:gd name="GluePoint20X" fmla="*/ 37 w 121"/>
                <a:gd name="GluePoint20Y" fmla="*/ 109 h 114"/>
                <a:gd name="GluePoint21X" fmla="*/ 59 w 121"/>
                <a:gd name="GluePoint21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4">
                  <a:moveTo>
                    <a:pt x="59" y="114"/>
                  </a:moveTo>
                  <a:lnTo>
                    <a:pt x="59" y="114"/>
                  </a:ln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13" name="Freeform 25"/>
            <p:cNvSpPr/>
            <p:nvPr/>
          </p:nvSpPr>
          <p:spPr>
            <a:xfrm>
              <a:off x="7185240" y="681480"/>
              <a:ext cx="190440" cy="15876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58760"/>
                <a:gd name="textAreaBottom" fmla="*/ 159120 h 158760"/>
                <a:gd name="GluePoint1X" fmla="*/ 59 w 121"/>
                <a:gd name="GluePoint1Y" fmla="*/ 112 h 112"/>
                <a:gd name="GluePoint2X" fmla="*/ 84 w 121"/>
                <a:gd name="GluePoint2Y" fmla="*/ 107 h 112"/>
                <a:gd name="GluePoint3X" fmla="*/ 103 w 121"/>
                <a:gd name="GluePoint3Y" fmla="*/ 96 h 112"/>
                <a:gd name="GluePoint4X" fmla="*/ 116 w 121"/>
                <a:gd name="GluePoint4Y" fmla="*/ 78 h 112"/>
                <a:gd name="GluePoint5X" fmla="*/ 121 w 121"/>
                <a:gd name="GluePoint5Y" fmla="*/ 57 h 112"/>
                <a:gd name="GluePoint6X" fmla="*/ 116 w 121"/>
                <a:gd name="GluePoint6Y" fmla="*/ 34 h 112"/>
                <a:gd name="GluePoint7X" fmla="*/ 103 w 121"/>
                <a:gd name="GluePoint7Y" fmla="*/ 16 h 112"/>
                <a:gd name="GluePoint8X" fmla="*/ 84 w 121"/>
                <a:gd name="GluePoint8Y" fmla="*/ 5 h 112"/>
                <a:gd name="GluePoint9X" fmla="*/ 59 w 121"/>
                <a:gd name="GluePoint9Y" fmla="*/ 0 h 112"/>
                <a:gd name="GluePoint10X" fmla="*/ 36 w 121"/>
                <a:gd name="GluePoint10Y" fmla="*/ 5 h 112"/>
                <a:gd name="GluePoint11X" fmla="*/ 18 w 121"/>
                <a:gd name="GluePoint11Y" fmla="*/ 16 h 112"/>
                <a:gd name="GluePoint12X" fmla="*/ 4 w 121"/>
                <a:gd name="GluePoint12Y" fmla="*/ 34 h 112"/>
                <a:gd name="GluePoint13X" fmla="*/ 0 w 121"/>
                <a:gd name="GluePoint13Y" fmla="*/ 57 h 112"/>
                <a:gd name="GluePoint14X" fmla="*/ 4 w 121"/>
                <a:gd name="GluePoint14Y" fmla="*/ 78 h 112"/>
                <a:gd name="GluePoint15X" fmla="*/ 18 w 121"/>
                <a:gd name="GluePoint15Y" fmla="*/ 96 h 112"/>
                <a:gd name="GluePoint16X" fmla="*/ 36 w 121"/>
                <a:gd name="GluePoint16Y" fmla="*/ 107 h 112"/>
                <a:gd name="GluePoint17X" fmla="*/ 59 w 121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2">
                  <a:moveTo>
                    <a:pt x="59" y="112"/>
                  </a:move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14" name="Freeform 26"/>
            <p:cNvSpPr/>
            <p:nvPr/>
          </p:nvSpPr>
          <p:spPr>
            <a:xfrm>
              <a:off x="7185240" y="681480"/>
              <a:ext cx="190440" cy="15876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58760"/>
                <a:gd name="textAreaBottom" fmla="*/ 159120 h 158760"/>
                <a:gd name="GluePoint1X" fmla="*/ 59 w 121"/>
                <a:gd name="GluePoint1Y" fmla="*/ 112 h 112"/>
                <a:gd name="GluePoint2X" fmla="*/ 59 w 121"/>
                <a:gd name="GluePoint2Y" fmla="*/ 112 h 112"/>
                <a:gd name="GluePoint3X" fmla="*/ 84 w 121"/>
                <a:gd name="GluePoint3Y" fmla="*/ 107 h 112"/>
                <a:gd name="GluePoint4X" fmla="*/ 103 w 121"/>
                <a:gd name="GluePoint4Y" fmla="*/ 96 h 112"/>
                <a:gd name="GluePoint5X" fmla="*/ 116 w 121"/>
                <a:gd name="GluePoint5Y" fmla="*/ 78 h 112"/>
                <a:gd name="GluePoint6X" fmla="*/ 121 w 121"/>
                <a:gd name="GluePoint6Y" fmla="*/ 57 h 112"/>
                <a:gd name="GluePoint7X" fmla="*/ 121 w 121"/>
                <a:gd name="GluePoint7Y" fmla="*/ 57 h 112"/>
                <a:gd name="GluePoint8X" fmla="*/ 116 w 121"/>
                <a:gd name="GluePoint8Y" fmla="*/ 34 h 112"/>
                <a:gd name="GluePoint9X" fmla="*/ 103 w 121"/>
                <a:gd name="GluePoint9Y" fmla="*/ 16 h 112"/>
                <a:gd name="GluePoint10X" fmla="*/ 84 w 121"/>
                <a:gd name="GluePoint10Y" fmla="*/ 5 h 112"/>
                <a:gd name="GluePoint11X" fmla="*/ 59 w 121"/>
                <a:gd name="GluePoint11Y" fmla="*/ 0 h 112"/>
                <a:gd name="GluePoint12X" fmla="*/ 59 w 121"/>
                <a:gd name="GluePoint12Y" fmla="*/ 0 h 112"/>
                <a:gd name="GluePoint13X" fmla="*/ 36 w 121"/>
                <a:gd name="GluePoint13Y" fmla="*/ 5 h 112"/>
                <a:gd name="GluePoint14X" fmla="*/ 18 w 121"/>
                <a:gd name="GluePoint14Y" fmla="*/ 16 h 112"/>
                <a:gd name="GluePoint15X" fmla="*/ 4 w 121"/>
                <a:gd name="GluePoint15Y" fmla="*/ 34 h 112"/>
                <a:gd name="GluePoint16X" fmla="*/ 0 w 121"/>
                <a:gd name="GluePoint16Y" fmla="*/ 57 h 112"/>
                <a:gd name="GluePoint17X" fmla="*/ 0 w 121"/>
                <a:gd name="GluePoint17Y" fmla="*/ 57 h 112"/>
                <a:gd name="GluePoint18X" fmla="*/ 4 w 121"/>
                <a:gd name="GluePoint18Y" fmla="*/ 78 h 112"/>
                <a:gd name="GluePoint19X" fmla="*/ 18 w 121"/>
                <a:gd name="GluePoint19Y" fmla="*/ 96 h 112"/>
                <a:gd name="GluePoint20X" fmla="*/ 36 w 121"/>
                <a:gd name="GluePoint20Y" fmla="*/ 107 h 112"/>
                <a:gd name="GluePoint21X" fmla="*/ 59 w 121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2">
                  <a:moveTo>
                    <a:pt x="59" y="112"/>
                  </a:moveTo>
                  <a:lnTo>
                    <a:pt x="59" y="112"/>
                  </a:ln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15" name="Freeform 27"/>
            <p:cNvSpPr/>
            <p:nvPr/>
          </p:nvSpPr>
          <p:spPr>
            <a:xfrm>
              <a:off x="6861240" y="697320"/>
              <a:ext cx="190080" cy="157320"/>
            </a:xfrm>
            <a:custGeom>
              <a:avLst/>
              <a:gdLst>
                <a:gd name="textAreaLeft" fmla="*/ 0 w 190080"/>
                <a:gd name="textAreaRight" fmla="*/ 190440 w 190080"/>
                <a:gd name="textAreaTop" fmla="*/ 0 h 157320"/>
                <a:gd name="textAreaBottom" fmla="*/ 157680 h 157320"/>
                <a:gd name="GluePoint1X" fmla="*/ 59 w 121"/>
                <a:gd name="GluePoint1Y" fmla="*/ 111 h 111"/>
                <a:gd name="GluePoint2X" fmla="*/ 84 w 121"/>
                <a:gd name="GluePoint2Y" fmla="*/ 106 h 111"/>
                <a:gd name="GluePoint3X" fmla="*/ 103 w 121"/>
                <a:gd name="GluePoint3Y" fmla="*/ 93 h 111"/>
                <a:gd name="GluePoint4X" fmla="*/ 116 w 121"/>
                <a:gd name="GluePoint4Y" fmla="*/ 75 h 111"/>
                <a:gd name="GluePoint5X" fmla="*/ 121 w 121"/>
                <a:gd name="GluePoint5Y" fmla="*/ 54 h 111"/>
                <a:gd name="GluePoint6X" fmla="*/ 116 w 121"/>
                <a:gd name="GluePoint6Y" fmla="*/ 33 h 111"/>
                <a:gd name="GluePoint7X" fmla="*/ 103 w 121"/>
                <a:gd name="GluePoint7Y" fmla="*/ 15 h 111"/>
                <a:gd name="GluePoint8X" fmla="*/ 84 w 121"/>
                <a:gd name="GluePoint8Y" fmla="*/ 5 h 111"/>
                <a:gd name="GluePoint9X" fmla="*/ 59 w 121"/>
                <a:gd name="GluePoint9Y" fmla="*/ 0 h 111"/>
                <a:gd name="GluePoint10X" fmla="*/ 36 w 121"/>
                <a:gd name="GluePoint10Y" fmla="*/ 5 h 111"/>
                <a:gd name="GluePoint11X" fmla="*/ 18 w 121"/>
                <a:gd name="GluePoint11Y" fmla="*/ 15 h 111"/>
                <a:gd name="GluePoint12X" fmla="*/ 4 w 121"/>
                <a:gd name="GluePoint12Y" fmla="*/ 33 h 111"/>
                <a:gd name="GluePoint13X" fmla="*/ 0 w 121"/>
                <a:gd name="GluePoint13Y" fmla="*/ 54 h 111"/>
                <a:gd name="GluePoint14X" fmla="*/ 4 w 121"/>
                <a:gd name="GluePoint14Y" fmla="*/ 75 h 111"/>
                <a:gd name="GluePoint15X" fmla="*/ 18 w 121"/>
                <a:gd name="GluePoint15Y" fmla="*/ 93 h 111"/>
                <a:gd name="GluePoint16X" fmla="*/ 36 w 121"/>
                <a:gd name="GluePoint16Y" fmla="*/ 106 h 111"/>
                <a:gd name="GluePoint17X" fmla="*/ 59 w 121"/>
                <a:gd name="GluePoint17Y" fmla="*/ 111 h 11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1">
                  <a:moveTo>
                    <a:pt x="59" y="111"/>
                  </a:move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16" name="Freeform 28"/>
            <p:cNvSpPr/>
            <p:nvPr/>
          </p:nvSpPr>
          <p:spPr>
            <a:xfrm>
              <a:off x="6861240" y="697320"/>
              <a:ext cx="190080" cy="157320"/>
            </a:xfrm>
            <a:custGeom>
              <a:avLst/>
              <a:gdLst>
                <a:gd name="textAreaLeft" fmla="*/ 0 w 190080"/>
                <a:gd name="textAreaRight" fmla="*/ 190440 w 190080"/>
                <a:gd name="textAreaTop" fmla="*/ 0 h 157320"/>
                <a:gd name="textAreaBottom" fmla="*/ 157680 h 157320"/>
                <a:gd name="GluePoint1X" fmla="*/ 59 w 121"/>
                <a:gd name="GluePoint1Y" fmla="*/ 111 h 111"/>
                <a:gd name="GluePoint2X" fmla="*/ 59 w 121"/>
                <a:gd name="GluePoint2Y" fmla="*/ 111 h 111"/>
                <a:gd name="GluePoint3X" fmla="*/ 84 w 121"/>
                <a:gd name="GluePoint3Y" fmla="*/ 106 h 111"/>
                <a:gd name="GluePoint4X" fmla="*/ 103 w 121"/>
                <a:gd name="GluePoint4Y" fmla="*/ 93 h 111"/>
                <a:gd name="GluePoint5X" fmla="*/ 116 w 121"/>
                <a:gd name="GluePoint5Y" fmla="*/ 75 h 111"/>
                <a:gd name="GluePoint6X" fmla="*/ 121 w 121"/>
                <a:gd name="GluePoint6Y" fmla="*/ 54 h 111"/>
                <a:gd name="GluePoint7X" fmla="*/ 121 w 121"/>
                <a:gd name="GluePoint7Y" fmla="*/ 54 h 111"/>
                <a:gd name="GluePoint8X" fmla="*/ 116 w 121"/>
                <a:gd name="GluePoint8Y" fmla="*/ 33 h 111"/>
                <a:gd name="GluePoint9X" fmla="*/ 103 w 121"/>
                <a:gd name="GluePoint9Y" fmla="*/ 15 h 111"/>
                <a:gd name="GluePoint10X" fmla="*/ 84 w 121"/>
                <a:gd name="GluePoint10Y" fmla="*/ 5 h 111"/>
                <a:gd name="GluePoint11X" fmla="*/ 59 w 121"/>
                <a:gd name="GluePoint11Y" fmla="*/ 0 h 111"/>
                <a:gd name="GluePoint12X" fmla="*/ 59 w 121"/>
                <a:gd name="GluePoint12Y" fmla="*/ 0 h 111"/>
                <a:gd name="GluePoint13X" fmla="*/ 36 w 121"/>
                <a:gd name="GluePoint13Y" fmla="*/ 5 h 111"/>
                <a:gd name="GluePoint14X" fmla="*/ 18 w 121"/>
                <a:gd name="GluePoint14Y" fmla="*/ 15 h 111"/>
                <a:gd name="GluePoint15X" fmla="*/ 4 w 121"/>
                <a:gd name="GluePoint15Y" fmla="*/ 33 h 111"/>
                <a:gd name="GluePoint16X" fmla="*/ 0 w 121"/>
                <a:gd name="GluePoint16Y" fmla="*/ 54 h 111"/>
                <a:gd name="GluePoint17X" fmla="*/ 0 w 121"/>
                <a:gd name="GluePoint17Y" fmla="*/ 54 h 111"/>
                <a:gd name="GluePoint18X" fmla="*/ 4 w 121"/>
                <a:gd name="GluePoint18Y" fmla="*/ 75 h 111"/>
                <a:gd name="GluePoint19X" fmla="*/ 18 w 121"/>
                <a:gd name="GluePoint19Y" fmla="*/ 93 h 111"/>
                <a:gd name="GluePoint20X" fmla="*/ 36 w 121"/>
                <a:gd name="GluePoint20Y" fmla="*/ 106 h 111"/>
                <a:gd name="GluePoint21X" fmla="*/ 59 w 121"/>
                <a:gd name="GluePoint21Y" fmla="*/ 111 h 11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1">
                  <a:moveTo>
                    <a:pt x="59" y="111"/>
                  </a:moveTo>
                  <a:lnTo>
                    <a:pt x="59" y="111"/>
                  </a:ln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17" name="Freeform 29"/>
            <p:cNvSpPr/>
            <p:nvPr/>
          </p:nvSpPr>
          <p:spPr>
            <a:xfrm>
              <a:off x="6481800" y="681480"/>
              <a:ext cx="195120" cy="158760"/>
            </a:xfrm>
            <a:custGeom>
              <a:avLst/>
              <a:gdLst>
                <a:gd name="textAreaLeft" fmla="*/ 0 w 195120"/>
                <a:gd name="textAreaRight" fmla="*/ 195480 w 19512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87 w 124"/>
                <a:gd name="GluePoint2Y" fmla="*/ 107 h 112"/>
                <a:gd name="GluePoint3X" fmla="*/ 106 w 124"/>
                <a:gd name="GluePoint3Y" fmla="*/ 96 h 112"/>
                <a:gd name="GluePoint4X" fmla="*/ 119 w 124"/>
                <a:gd name="GluePoint4Y" fmla="*/ 78 h 112"/>
                <a:gd name="GluePoint5X" fmla="*/ 124 w 124"/>
                <a:gd name="GluePoint5Y" fmla="*/ 57 h 112"/>
                <a:gd name="GluePoint6X" fmla="*/ 119 w 124"/>
                <a:gd name="GluePoint6Y" fmla="*/ 34 h 112"/>
                <a:gd name="GluePoint7X" fmla="*/ 106 w 124"/>
                <a:gd name="GluePoint7Y" fmla="*/ 16 h 112"/>
                <a:gd name="GluePoint8X" fmla="*/ 87 w 124"/>
                <a:gd name="GluePoint8Y" fmla="*/ 5 h 112"/>
                <a:gd name="GluePoint9X" fmla="*/ 62 w 124"/>
                <a:gd name="GluePoint9Y" fmla="*/ 0 h 112"/>
                <a:gd name="GluePoint10X" fmla="*/ 37 w 124"/>
                <a:gd name="GluePoint10Y" fmla="*/ 5 h 112"/>
                <a:gd name="GluePoint11X" fmla="*/ 19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7 h 112"/>
                <a:gd name="GluePoint14X" fmla="*/ 5 w 124"/>
                <a:gd name="GluePoint14Y" fmla="*/ 78 h 112"/>
                <a:gd name="GluePoint15X" fmla="*/ 19 w 124"/>
                <a:gd name="GluePoint15Y" fmla="*/ 96 h 112"/>
                <a:gd name="GluePoint16X" fmla="*/ 37 w 124"/>
                <a:gd name="GluePoint16Y" fmla="*/ 107 h 112"/>
                <a:gd name="GluePoint17X" fmla="*/ 62 w 124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18" name="Freeform 30"/>
            <p:cNvSpPr/>
            <p:nvPr/>
          </p:nvSpPr>
          <p:spPr>
            <a:xfrm>
              <a:off x="6481800" y="681480"/>
              <a:ext cx="195120" cy="158760"/>
            </a:xfrm>
            <a:custGeom>
              <a:avLst/>
              <a:gdLst>
                <a:gd name="textAreaLeft" fmla="*/ 0 w 195120"/>
                <a:gd name="textAreaRight" fmla="*/ 195480 w 19512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62 w 124"/>
                <a:gd name="GluePoint2Y" fmla="*/ 112 h 112"/>
                <a:gd name="GluePoint3X" fmla="*/ 87 w 124"/>
                <a:gd name="GluePoint3Y" fmla="*/ 107 h 112"/>
                <a:gd name="GluePoint4X" fmla="*/ 106 w 124"/>
                <a:gd name="GluePoint4Y" fmla="*/ 96 h 112"/>
                <a:gd name="GluePoint5X" fmla="*/ 119 w 124"/>
                <a:gd name="GluePoint5Y" fmla="*/ 78 h 112"/>
                <a:gd name="GluePoint6X" fmla="*/ 124 w 124"/>
                <a:gd name="GluePoint6Y" fmla="*/ 57 h 112"/>
                <a:gd name="GluePoint7X" fmla="*/ 124 w 124"/>
                <a:gd name="GluePoint7Y" fmla="*/ 57 h 112"/>
                <a:gd name="GluePoint8X" fmla="*/ 119 w 124"/>
                <a:gd name="GluePoint8Y" fmla="*/ 34 h 112"/>
                <a:gd name="GluePoint9X" fmla="*/ 106 w 124"/>
                <a:gd name="GluePoint9Y" fmla="*/ 16 h 112"/>
                <a:gd name="GluePoint10X" fmla="*/ 87 w 124"/>
                <a:gd name="GluePoint10Y" fmla="*/ 5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5 h 112"/>
                <a:gd name="GluePoint14X" fmla="*/ 19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7 h 112"/>
                <a:gd name="GluePoint17X" fmla="*/ 0 w 124"/>
                <a:gd name="GluePoint17Y" fmla="*/ 57 h 112"/>
                <a:gd name="GluePoint18X" fmla="*/ 5 w 124"/>
                <a:gd name="GluePoint18Y" fmla="*/ 78 h 112"/>
                <a:gd name="GluePoint19X" fmla="*/ 19 w 124"/>
                <a:gd name="GluePoint19Y" fmla="*/ 96 h 112"/>
                <a:gd name="GluePoint20X" fmla="*/ 37 w 124"/>
                <a:gd name="GluePoint20Y" fmla="*/ 107 h 112"/>
                <a:gd name="GluePoint21X" fmla="*/ 62 w 124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19" name="Freeform 31"/>
            <p:cNvSpPr/>
            <p:nvPr/>
          </p:nvSpPr>
          <p:spPr>
            <a:xfrm>
              <a:off x="6140520" y="681480"/>
              <a:ext cx="190440" cy="15876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58760"/>
                <a:gd name="textAreaBottom" fmla="*/ 159120 h 158760"/>
                <a:gd name="GluePoint1X" fmla="*/ 62 w 121"/>
                <a:gd name="GluePoint1Y" fmla="*/ 112 h 112"/>
                <a:gd name="GluePoint2X" fmla="*/ 85 w 121"/>
                <a:gd name="GluePoint2Y" fmla="*/ 107 h 112"/>
                <a:gd name="GluePoint3X" fmla="*/ 103 w 121"/>
                <a:gd name="GluePoint3Y" fmla="*/ 96 h 112"/>
                <a:gd name="GluePoint4X" fmla="*/ 117 w 121"/>
                <a:gd name="GluePoint4Y" fmla="*/ 78 h 112"/>
                <a:gd name="GluePoint5X" fmla="*/ 121 w 121"/>
                <a:gd name="GluePoint5Y" fmla="*/ 57 h 112"/>
                <a:gd name="GluePoint6X" fmla="*/ 117 w 121"/>
                <a:gd name="GluePoint6Y" fmla="*/ 34 h 112"/>
                <a:gd name="GluePoint7X" fmla="*/ 103 w 121"/>
                <a:gd name="GluePoint7Y" fmla="*/ 16 h 112"/>
                <a:gd name="GluePoint8X" fmla="*/ 85 w 121"/>
                <a:gd name="GluePoint8Y" fmla="*/ 5 h 112"/>
                <a:gd name="GluePoint9X" fmla="*/ 62 w 121"/>
                <a:gd name="GluePoint9Y" fmla="*/ 0 h 112"/>
                <a:gd name="GluePoint10X" fmla="*/ 36 w 121"/>
                <a:gd name="GluePoint10Y" fmla="*/ 5 h 112"/>
                <a:gd name="GluePoint11X" fmla="*/ 18 w 121"/>
                <a:gd name="GluePoint11Y" fmla="*/ 16 h 112"/>
                <a:gd name="GluePoint12X" fmla="*/ 4 w 121"/>
                <a:gd name="GluePoint12Y" fmla="*/ 34 h 112"/>
                <a:gd name="GluePoint13X" fmla="*/ 0 w 121"/>
                <a:gd name="GluePoint13Y" fmla="*/ 57 h 112"/>
                <a:gd name="GluePoint14X" fmla="*/ 4 w 121"/>
                <a:gd name="GluePoint14Y" fmla="*/ 78 h 112"/>
                <a:gd name="GluePoint15X" fmla="*/ 18 w 121"/>
                <a:gd name="GluePoint15Y" fmla="*/ 96 h 112"/>
                <a:gd name="GluePoint16X" fmla="*/ 36 w 121"/>
                <a:gd name="GluePoint16Y" fmla="*/ 107 h 112"/>
                <a:gd name="GluePoint17X" fmla="*/ 62 w 121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2">
                  <a:moveTo>
                    <a:pt x="62" y="112"/>
                  </a:move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20" name="Freeform 32"/>
            <p:cNvSpPr/>
            <p:nvPr/>
          </p:nvSpPr>
          <p:spPr>
            <a:xfrm>
              <a:off x="6140520" y="681480"/>
              <a:ext cx="190440" cy="15876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58760"/>
                <a:gd name="textAreaBottom" fmla="*/ 159120 h 158760"/>
                <a:gd name="GluePoint1X" fmla="*/ 62 w 121"/>
                <a:gd name="GluePoint1Y" fmla="*/ 112 h 112"/>
                <a:gd name="GluePoint2X" fmla="*/ 62 w 121"/>
                <a:gd name="GluePoint2Y" fmla="*/ 112 h 112"/>
                <a:gd name="GluePoint3X" fmla="*/ 85 w 121"/>
                <a:gd name="GluePoint3Y" fmla="*/ 107 h 112"/>
                <a:gd name="GluePoint4X" fmla="*/ 103 w 121"/>
                <a:gd name="GluePoint4Y" fmla="*/ 96 h 112"/>
                <a:gd name="GluePoint5X" fmla="*/ 117 w 121"/>
                <a:gd name="GluePoint5Y" fmla="*/ 78 h 112"/>
                <a:gd name="GluePoint6X" fmla="*/ 121 w 121"/>
                <a:gd name="GluePoint6Y" fmla="*/ 57 h 112"/>
                <a:gd name="GluePoint7X" fmla="*/ 121 w 121"/>
                <a:gd name="GluePoint7Y" fmla="*/ 57 h 112"/>
                <a:gd name="GluePoint8X" fmla="*/ 117 w 121"/>
                <a:gd name="GluePoint8Y" fmla="*/ 34 h 112"/>
                <a:gd name="GluePoint9X" fmla="*/ 103 w 121"/>
                <a:gd name="GluePoint9Y" fmla="*/ 16 h 112"/>
                <a:gd name="GluePoint10X" fmla="*/ 85 w 121"/>
                <a:gd name="GluePoint10Y" fmla="*/ 5 h 112"/>
                <a:gd name="GluePoint11X" fmla="*/ 62 w 121"/>
                <a:gd name="GluePoint11Y" fmla="*/ 0 h 112"/>
                <a:gd name="GluePoint12X" fmla="*/ 62 w 121"/>
                <a:gd name="GluePoint12Y" fmla="*/ 0 h 112"/>
                <a:gd name="GluePoint13X" fmla="*/ 36 w 121"/>
                <a:gd name="GluePoint13Y" fmla="*/ 5 h 112"/>
                <a:gd name="GluePoint14X" fmla="*/ 18 w 121"/>
                <a:gd name="GluePoint14Y" fmla="*/ 16 h 112"/>
                <a:gd name="GluePoint15X" fmla="*/ 4 w 121"/>
                <a:gd name="GluePoint15Y" fmla="*/ 34 h 112"/>
                <a:gd name="GluePoint16X" fmla="*/ 0 w 121"/>
                <a:gd name="GluePoint16Y" fmla="*/ 57 h 112"/>
                <a:gd name="GluePoint17X" fmla="*/ 0 w 121"/>
                <a:gd name="GluePoint17Y" fmla="*/ 57 h 112"/>
                <a:gd name="GluePoint18X" fmla="*/ 4 w 121"/>
                <a:gd name="GluePoint18Y" fmla="*/ 78 h 112"/>
                <a:gd name="GluePoint19X" fmla="*/ 18 w 121"/>
                <a:gd name="GluePoint19Y" fmla="*/ 96 h 112"/>
                <a:gd name="GluePoint20X" fmla="*/ 36 w 121"/>
                <a:gd name="GluePoint20Y" fmla="*/ 107 h 112"/>
                <a:gd name="GluePoint21X" fmla="*/ 62 w 121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2">
                  <a:moveTo>
                    <a:pt x="62" y="112"/>
                  </a:moveTo>
                  <a:lnTo>
                    <a:pt x="62" y="112"/>
                  </a:ln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21" name="Freeform 33"/>
            <p:cNvSpPr/>
            <p:nvPr/>
          </p:nvSpPr>
          <p:spPr>
            <a:xfrm>
              <a:off x="5769360" y="681480"/>
              <a:ext cx="194760" cy="158760"/>
            </a:xfrm>
            <a:custGeom>
              <a:avLst/>
              <a:gdLst>
                <a:gd name="textAreaLeft" fmla="*/ 0 w 194760"/>
                <a:gd name="textAreaRight" fmla="*/ 195120 w 19476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87 w 124"/>
                <a:gd name="GluePoint2Y" fmla="*/ 107 h 112"/>
                <a:gd name="GluePoint3X" fmla="*/ 105 w 124"/>
                <a:gd name="GluePoint3Y" fmla="*/ 96 h 112"/>
                <a:gd name="GluePoint4X" fmla="*/ 119 w 124"/>
                <a:gd name="GluePoint4Y" fmla="*/ 78 h 112"/>
                <a:gd name="GluePoint5X" fmla="*/ 124 w 124"/>
                <a:gd name="GluePoint5Y" fmla="*/ 57 h 112"/>
                <a:gd name="GluePoint6X" fmla="*/ 119 w 124"/>
                <a:gd name="GluePoint6Y" fmla="*/ 34 h 112"/>
                <a:gd name="GluePoint7X" fmla="*/ 105 w 124"/>
                <a:gd name="GluePoint7Y" fmla="*/ 16 h 112"/>
                <a:gd name="GluePoint8X" fmla="*/ 87 w 124"/>
                <a:gd name="GluePoint8Y" fmla="*/ 5 h 112"/>
                <a:gd name="GluePoint9X" fmla="*/ 62 w 124"/>
                <a:gd name="GluePoint9Y" fmla="*/ 0 h 112"/>
                <a:gd name="GluePoint10X" fmla="*/ 37 w 124"/>
                <a:gd name="GluePoint10Y" fmla="*/ 5 h 112"/>
                <a:gd name="GluePoint11X" fmla="*/ 18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7 h 112"/>
                <a:gd name="GluePoint14X" fmla="*/ 5 w 124"/>
                <a:gd name="GluePoint14Y" fmla="*/ 78 h 112"/>
                <a:gd name="GluePoint15X" fmla="*/ 18 w 124"/>
                <a:gd name="GluePoint15Y" fmla="*/ 96 h 112"/>
                <a:gd name="GluePoint16X" fmla="*/ 37 w 124"/>
                <a:gd name="GluePoint16Y" fmla="*/ 107 h 112"/>
                <a:gd name="GluePoint17X" fmla="*/ 62 w 124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22" name="Freeform 34"/>
            <p:cNvSpPr/>
            <p:nvPr/>
          </p:nvSpPr>
          <p:spPr>
            <a:xfrm>
              <a:off x="5769360" y="681480"/>
              <a:ext cx="194760" cy="158760"/>
            </a:xfrm>
            <a:custGeom>
              <a:avLst/>
              <a:gdLst>
                <a:gd name="textAreaLeft" fmla="*/ 0 w 194760"/>
                <a:gd name="textAreaRight" fmla="*/ 195120 w 19476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62 w 124"/>
                <a:gd name="GluePoint2Y" fmla="*/ 112 h 112"/>
                <a:gd name="GluePoint3X" fmla="*/ 87 w 124"/>
                <a:gd name="GluePoint3Y" fmla="*/ 107 h 112"/>
                <a:gd name="GluePoint4X" fmla="*/ 105 w 124"/>
                <a:gd name="GluePoint4Y" fmla="*/ 96 h 112"/>
                <a:gd name="GluePoint5X" fmla="*/ 119 w 124"/>
                <a:gd name="GluePoint5Y" fmla="*/ 78 h 112"/>
                <a:gd name="GluePoint6X" fmla="*/ 124 w 124"/>
                <a:gd name="GluePoint6Y" fmla="*/ 57 h 112"/>
                <a:gd name="GluePoint7X" fmla="*/ 124 w 124"/>
                <a:gd name="GluePoint7Y" fmla="*/ 57 h 112"/>
                <a:gd name="GluePoint8X" fmla="*/ 119 w 124"/>
                <a:gd name="GluePoint8Y" fmla="*/ 34 h 112"/>
                <a:gd name="GluePoint9X" fmla="*/ 105 w 124"/>
                <a:gd name="GluePoint9Y" fmla="*/ 16 h 112"/>
                <a:gd name="GluePoint10X" fmla="*/ 87 w 124"/>
                <a:gd name="GluePoint10Y" fmla="*/ 5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5 h 112"/>
                <a:gd name="GluePoint14X" fmla="*/ 18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7 h 112"/>
                <a:gd name="GluePoint17X" fmla="*/ 0 w 124"/>
                <a:gd name="GluePoint17Y" fmla="*/ 57 h 112"/>
                <a:gd name="GluePoint18X" fmla="*/ 5 w 124"/>
                <a:gd name="GluePoint18Y" fmla="*/ 78 h 112"/>
                <a:gd name="GluePoint19X" fmla="*/ 18 w 124"/>
                <a:gd name="GluePoint19Y" fmla="*/ 96 h 112"/>
                <a:gd name="GluePoint20X" fmla="*/ 37 w 124"/>
                <a:gd name="GluePoint20Y" fmla="*/ 107 h 112"/>
                <a:gd name="GluePoint21X" fmla="*/ 62 w 124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23" name="Freeform 35"/>
            <p:cNvSpPr/>
            <p:nvPr/>
          </p:nvSpPr>
          <p:spPr>
            <a:xfrm>
              <a:off x="566856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28 w 181"/>
                <a:gd name="GluePoint2Y" fmla="*/ 345 h 389"/>
                <a:gd name="GluePoint3X" fmla="*/ 146 w 181"/>
                <a:gd name="GluePoint3Y" fmla="*/ 340 h 389"/>
                <a:gd name="GluePoint4X" fmla="*/ 153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8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0 w 181"/>
                <a:gd name="GluePoint13Y" fmla="*/ 389 h 389"/>
                <a:gd name="GluePoint14X" fmla="*/ 105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3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7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4 w 181"/>
                <a:gd name="GluePoint24Y" fmla="*/ 10 h 389"/>
                <a:gd name="GluePoint25X" fmla="*/ 178 w 181"/>
                <a:gd name="GluePoint25Y" fmla="*/ 57 h 389"/>
                <a:gd name="GluePoint26X" fmla="*/ 178 w 181"/>
                <a:gd name="GluePoint26Y" fmla="*/ 62 h 389"/>
                <a:gd name="GluePoint27X" fmla="*/ 176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2 w 181"/>
                <a:gd name="GluePoint30Y" fmla="*/ 75 h 389"/>
                <a:gd name="GluePoint31X" fmla="*/ 156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1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2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0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59 w 181"/>
                <a:gd name="GluePoint47Y" fmla="*/ 244 h 389"/>
                <a:gd name="GluePoint48X" fmla="*/ 64 w 181"/>
                <a:gd name="GluePoint48Y" fmla="*/ 262 h 389"/>
                <a:gd name="GluePoint49X" fmla="*/ 73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24" name="Freeform 36"/>
            <p:cNvSpPr/>
            <p:nvPr/>
          </p:nvSpPr>
          <p:spPr>
            <a:xfrm>
              <a:off x="566856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46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8 w 181"/>
                <a:gd name="GluePoint6Y" fmla="*/ 329 h 389"/>
                <a:gd name="GluePoint7X" fmla="*/ 174 w 181"/>
                <a:gd name="GluePoint7Y" fmla="*/ 371 h 389"/>
                <a:gd name="GluePoint8X" fmla="*/ 130 w 181"/>
                <a:gd name="GluePoint8Y" fmla="*/ 389 h 389"/>
                <a:gd name="GluePoint9X" fmla="*/ 105 w 181"/>
                <a:gd name="GluePoint9Y" fmla="*/ 381 h 389"/>
                <a:gd name="GluePoint10X" fmla="*/ 78 w 181"/>
                <a:gd name="GluePoint10Y" fmla="*/ 363 h 389"/>
                <a:gd name="GluePoint11X" fmla="*/ 73 w 181"/>
                <a:gd name="GluePoint11Y" fmla="*/ 360 h 389"/>
                <a:gd name="GluePoint12X" fmla="*/ 0 w 181"/>
                <a:gd name="GluePoint12Y" fmla="*/ 199 h 389"/>
                <a:gd name="GluePoint13X" fmla="*/ 27 w 181"/>
                <a:gd name="GluePoint13Y" fmla="*/ 64 h 389"/>
                <a:gd name="GluePoint14X" fmla="*/ 103 w 181"/>
                <a:gd name="GluePoint14Y" fmla="*/ 0 h 389"/>
                <a:gd name="GluePoint15X" fmla="*/ 178 w 181"/>
                <a:gd name="GluePoint15Y" fmla="*/ 57 h 389"/>
                <a:gd name="GluePoint16X" fmla="*/ 178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2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3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25" name="Freeform 37"/>
            <p:cNvSpPr/>
            <p:nvPr/>
          </p:nvSpPr>
          <p:spPr>
            <a:xfrm>
              <a:off x="5402880" y="674280"/>
              <a:ext cx="190440" cy="16164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61640"/>
                <a:gd name="textAreaBottom" fmla="*/ 162000 h 161640"/>
                <a:gd name="GluePoint1X" fmla="*/ 61 w 121"/>
                <a:gd name="GluePoint1Y" fmla="*/ 114 h 114"/>
                <a:gd name="GluePoint2X" fmla="*/ 84 w 121"/>
                <a:gd name="GluePoint2Y" fmla="*/ 109 h 114"/>
                <a:gd name="GluePoint3X" fmla="*/ 103 w 121"/>
                <a:gd name="GluePoint3Y" fmla="*/ 96 h 114"/>
                <a:gd name="GluePoint4X" fmla="*/ 116 w 121"/>
                <a:gd name="GluePoint4Y" fmla="*/ 78 h 114"/>
                <a:gd name="GluePoint5X" fmla="*/ 121 w 121"/>
                <a:gd name="GluePoint5Y" fmla="*/ 57 h 114"/>
                <a:gd name="GluePoint6X" fmla="*/ 116 w 121"/>
                <a:gd name="GluePoint6Y" fmla="*/ 34 h 114"/>
                <a:gd name="GluePoint7X" fmla="*/ 103 w 121"/>
                <a:gd name="GluePoint7Y" fmla="*/ 16 h 114"/>
                <a:gd name="GluePoint8X" fmla="*/ 84 w 121"/>
                <a:gd name="GluePoint8Y" fmla="*/ 5 h 114"/>
                <a:gd name="GluePoint9X" fmla="*/ 61 w 121"/>
                <a:gd name="GluePoint9Y" fmla="*/ 0 h 114"/>
                <a:gd name="GluePoint10X" fmla="*/ 36 w 121"/>
                <a:gd name="GluePoint10Y" fmla="*/ 5 h 114"/>
                <a:gd name="GluePoint11X" fmla="*/ 18 w 121"/>
                <a:gd name="GluePoint11Y" fmla="*/ 16 h 114"/>
                <a:gd name="GluePoint12X" fmla="*/ 4 w 121"/>
                <a:gd name="GluePoint12Y" fmla="*/ 34 h 114"/>
                <a:gd name="GluePoint13X" fmla="*/ 0 w 121"/>
                <a:gd name="GluePoint13Y" fmla="*/ 57 h 114"/>
                <a:gd name="GluePoint14X" fmla="*/ 4 w 121"/>
                <a:gd name="GluePoint14Y" fmla="*/ 78 h 114"/>
                <a:gd name="GluePoint15X" fmla="*/ 18 w 121"/>
                <a:gd name="GluePoint15Y" fmla="*/ 96 h 114"/>
                <a:gd name="GluePoint16X" fmla="*/ 36 w 121"/>
                <a:gd name="GluePoint16Y" fmla="*/ 109 h 114"/>
                <a:gd name="GluePoint17X" fmla="*/ 61 w 121"/>
                <a:gd name="GluePoint17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4">
                  <a:moveTo>
                    <a:pt x="61" y="114"/>
                  </a:move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26" name="Freeform 38"/>
            <p:cNvSpPr/>
            <p:nvPr/>
          </p:nvSpPr>
          <p:spPr>
            <a:xfrm>
              <a:off x="5402880" y="674280"/>
              <a:ext cx="190440" cy="16164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61640"/>
                <a:gd name="textAreaBottom" fmla="*/ 162000 h 161640"/>
                <a:gd name="GluePoint1X" fmla="*/ 61 w 121"/>
                <a:gd name="GluePoint1Y" fmla="*/ 114 h 114"/>
                <a:gd name="GluePoint2X" fmla="*/ 61 w 121"/>
                <a:gd name="GluePoint2Y" fmla="*/ 114 h 114"/>
                <a:gd name="GluePoint3X" fmla="*/ 84 w 121"/>
                <a:gd name="GluePoint3Y" fmla="*/ 109 h 114"/>
                <a:gd name="GluePoint4X" fmla="*/ 103 w 121"/>
                <a:gd name="GluePoint4Y" fmla="*/ 96 h 114"/>
                <a:gd name="GluePoint5X" fmla="*/ 116 w 121"/>
                <a:gd name="GluePoint5Y" fmla="*/ 78 h 114"/>
                <a:gd name="GluePoint6X" fmla="*/ 121 w 121"/>
                <a:gd name="GluePoint6Y" fmla="*/ 57 h 114"/>
                <a:gd name="GluePoint7X" fmla="*/ 121 w 121"/>
                <a:gd name="GluePoint7Y" fmla="*/ 57 h 114"/>
                <a:gd name="GluePoint8X" fmla="*/ 116 w 121"/>
                <a:gd name="GluePoint8Y" fmla="*/ 34 h 114"/>
                <a:gd name="GluePoint9X" fmla="*/ 103 w 121"/>
                <a:gd name="GluePoint9Y" fmla="*/ 16 h 114"/>
                <a:gd name="GluePoint10X" fmla="*/ 84 w 121"/>
                <a:gd name="GluePoint10Y" fmla="*/ 5 h 114"/>
                <a:gd name="GluePoint11X" fmla="*/ 61 w 121"/>
                <a:gd name="GluePoint11Y" fmla="*/ 0 h 114"/>
                <a:gd name="GluePoint12X" fmla="*/ 61 w 121"/>
                <a:gd name="GluePoint12Y" fmla="*/ 0 h 114"/>
                <a:gd name="GluePoint13X" fmla="*/ 36 w 121"/>
                <a:gd name="GluePoint13Y" fmla="*/ 5 h 114"/>
                <a:gd name="GluePoint14X" fmla="*/ 18 w 121"/>
                <a:gd name="GluePoint14Y" fmla="*/ 16 h 114"/>
                <a:gd name="GluePoint15X" fmla="*/ 4 w 121"/>
                <a:gd name="GluePoint15Y" fmla="*/ 34 h 114"/>
                <a:gd name="GluePoint16X" fmla="*/ 0 w 121"/>
                <a:gd name="GluePoint16Y" fmla="*/ 57 h 114"/>
                <a:gd name="GluePoint17X" fmla="*/ 0 w 121"/>
                <a:gd name="GluePoint17Y" fmla="*/ 57 h 114"/>
                <a:gd name="GluePoint18X" fmla="*/ 4 w 121"/>
                <a:gd name="GluePoint18Y" fmla="*/ 78 h 114"/>
                <a:gd name="GluePoint19X" fmla="*/ 18 w 121"/>
                <a:gd name="GluePoint19Y" fmla="*/ 96 h 114"/>
                <a:gd name="GluePoint20X" fmla="*/ 36 w 121"/>
                <a:gd name="GluePoint20Y" fmla="*/ 109 h 114"/>
                <a:gd name="GluePoint21X" fmla="*/ 61 w 121"/>
                <a:gd name="GluePoint21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4">
                  <a:moveTo>
                    <a:pt x="61" y="114"/>
                  </a:moveTo>
                  <a:lnTo>
                    <a:pt x="61" y="114"/>
                  </a:ln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27" name="Freeform 39"/>
            <p:cNvSpPr/>
            <p:nvPr/>
          </p:nvSpPr>
          <p:spPr>
            <a:xfrm>
              <a:off x="5063040" y="681480"/>
              <a:ext cx="194760" cy="158760"/>
            </a:xfrm>
            <a:custGeom>
              <a:avLst/>
              <a:gdLst>
                <a:gd name="textAreaLeft" fmla="*/ 0 w 194760"/>
                <a:gd name="textAreaRight" fmla="*/ 195120 w 19476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87 w 124"/>
                <a:gd name="GluePoint2Y" fmla="*/ 107 h 112"/>
                <a:gd name="GluePoint3X" fmla="*/ 106 w 124"/>
                <a:gd name="GluePoint3Y" fmla="*/ 94 h 112"/>
                <a:gd name="GluePoint4X" fmla="*/ 119 w 124"/>
                <a:gd name="GluePoint4Y" fmla="*/ 75 h 112"/>
                <a:gd name="GluePoint5X" fmla="*/ 124 w 124"/>
                <a:gd name="GluePoint5Y" fmla="*/ 55 h 112"/>
                <a:gd name="GluePoint6X" fmla="*/ 119 w 124"/>
                <a:gd name="GluePoint6Y" fmla="*/ 34 h 112"/>
                <a:gd name="GluePoint7X" fmla="*/ 106 w 124"/>
                <a:gd name="GluePoint7Y" fmla="*/ 16 h 112"/>
                <a:gd name="GluePoint8X" fmla="*/ 87 w 124"/>
                <a:gd name="GluePoint8Y" fmla="*/ 5 h 112"/>
                <a:gd name="GluePoint9X" fmla="*/ 62 w 124"/>
                <a:gd name="GluePoint9Y" fmla="*/ 0 h 112"/>
                <a:gd name="GluePoint10X" fmla="*/ 37 w 124"/>
                <a:gd name="GluePoint10Y" fmla="*/ 5 h 112"/>
                <a:gd name="GluePoint11X" fmla="*/ 19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5 h 112"/>
                <a:gd name="GluePoint14X" fmla="*/ 5 w 124"/>
                <a:gd name="GluePoint14Y" fmla="*/ 75 h 112"/>
                <a:gd name="GluePoint15X" fmla="*/ 19 w 124"/>
                <a:gd name="GluePoint15Y" fmla="*/ 94 h 112"/>
                <a:gd name="GluePoint16X" fmla="*/ 37 w 124"/>
                <a:gd name="GluePoint16Y" fmla="*/ 107 h 112"/>
                <a:gd name="GluePoint17X" fmla="*/ 62 w 124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28" name="Freeform 40"/>
            <p:cNvSpPr/>
            <p:nvPr/>
          </p:nvSpPr>
          <p:spPr>
            <a:xfrm>
              <a:off x="5063040" y="681480"/>
              <a:ext cx="194760" cy="158760"/>
            </a:xfrm>
            <a:custGeom>
              <a:avLst/>
              <a:gdLst>
                <a:gd name="textAreaLeft" fmla="*/ 0 w 194760"/>
                <a:gd name="textAreaRight" fmla="*/ 195120 w 19476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62 w 124"/>
                <a:gd name="GluePoint2Y" fmla="*/ 112 h 112"/>
                <a:gd name="GluePoint3X" fmla="*/ 87 w 124"/>
                <a:gd name="GluePoint3Y" fmla="*/ 107 h 112"/>
                <a:gd name="GluePoint4X" fmla="*/ 106 w 124"/>
                <a:gd name="GluePoint4Y" fmla="*/ 94 h 112"/>
                <a:gd name="GluePoint5X" fmla="*/ 119 w 124"/>
                <a:gd name="GluePoint5Y" fmla="*/ 75 h 112"/>
                <a:gd name="GluePoint6X" fmla="*/ 124 w 124"/>
                <a:gd name="GluePoint6Y" fmla="*/ 55 h 112"/>
                <a:gd name="GluePoint7X" fmla="*/ 124 w 124"/>
                <a:gd name="GluePoint7Y" fmla="*/ 55 h 112"/>
                <a:gd name="GluePoint8X" fmla="*/ 119 w 124"/>
                <a:gd name="GluePoint8Y" fmla="*/ 34 h 112"/>
                <a:gd name="GluePoint9X" fmla="*/ 106 w 124"/>
                <a:gd name="GluePoint9Y" fmla="*/ 16 h 112"/>
                <a:gd name="GluePoint10X" fmla="*/ 87 w 124"/>
                <a:gd name="GluePoint10Y" fmla="*/ 5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5 h 112"/>
                <a:gd name="GluePoint14X" fmla="*/ 19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5 h 112"/>
                <a:gd name="GluePoint17X" fmla="*/ 0 w 124"/>
                <a:gd name="GluePoint17Y" fmla="*/ 55 h 112"/>
                <a:gd name="GluePoint18X" fmla="*/ 5 w 124"/>
                <a:gd name="GluePoint18Y" fmla="*/ 75 h 112"/>
                <a:gd name="GluePoint19X" fmla="*/ 19 w 124"/>
                <a:gd name="GluePoint19Y" fmla="*/ 94 h 112"/>
                <a:gd name="GluePoint20X" fmla="*/ 37 w 124"/>
                <a:gd name="GluePoint20Y" fmla="*/ 107 h 112"/>
                <a:gd name="GluePoint21X" fmla="*/ 62 w 124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29" name="Freeform 41"/>
            <p:cNvSpPr/>
            <p:nvPr/>
          </p:nvSpPr>
          <p:spPr>
            <a:xfrm>
              <a:off x="4732200" y="655920"/>
              <a:ext cx="183960" cy="168840"/>
            </a:xfrm>
            <a:custGeom>
              <a:avLst/>
              <a:gdLst>
                <a:gd name="textAreaLeft" fmla="*/ 0 w 183960"/>
                <a:gd name="textAreaRight" fmla="*/ 184320 w 183960"/>
                <a:gd name="textAreaTop" fmla="*/ 0 h 168840"/>
                <a:gd name="textAreaBottom" fmla="*/ 169200 h 168840"/>
                <a:gd name="GluePoint1X" fmla="*/ 57 w 117"/>
                <a:gd name="GluePoint1Y" fmla="*/ 119 h 119"/>
                <a:gd name="GluePoint2X" fmla="*/ 80 w 117"/>
                <a:gd name="GluePoint2Y" fmla="*/ 114 h 119"/>
                <a:gd name="GluePoint3X" fmla="*/ 98 w 117"/>
                <a:gd name="GluePoint3Y" fmla="*/ 101 h 119"/>
                <a:gd name="GluePoint4X" fmla="*/ 112 w 117"/>
                <a:gd name="GluePoint4Y" fmla="*/ 83 h 119"/>
                <a:gd name="GluePoint5X" fmla="*/ 117 w 117"/>
                <a:gd name="GluePoint5Y" fmla="*/ 60 h 119"/>
                <a:gd name="GluePoint6X" fmla="*/ 112 w 117"/>
                <a:gd name="GluePoint6Y" fmla="*/ 36 h 119"/>
                <a:gd name="GluePoint7X" fmla="*/ 98 w 117"/>
                <a:gd name="GluePoint7Y" fmla="*/ 18 h 119"/>
                <a:gd name="GluePoint8X" fmla="*/ 80 w 117"/>
                <a:gd name="GluePoint8Y" fmla="*/ 5 h 119"/>
                <a:gd name="GluePoint9X" fmla="*/ 57 w 117"/>
                <a:gd name="GluePoint9Y" fmla="*/ 0 h 119"/>
                <a:gd name="GluePoint10X" fmla="*/ 34 w 117"/>
                <a:gd name="GluePoint10Y" fmla="*/ 5 h 119"/>
                <a:gd name="GluePoint11X" fmla="*/ 16 w 117"/>
                <a:gd name="GluePoint11Y" fmla="*/ 18 h 119"/>
                <a:gd name="GluePoint12X" fmla="*/ 4 w 117"/>
                <a:gd name="GluePoint12Y" fmla="*/ 36 h 119"/>
                <a:gd name="GluePoint13X" fmla="*/ 0 w 117"/>
                <a:gd name="GluePoint13Y" fmla="*/ 60 h 119"/>
                <a:gd name="GluePoint14X" fmla="*/ 4 w 117"/>
                <a:gd name="GluePoint14Y" fmla="*/ 83 h 119"/>
                <a:gd name="GluePoint15X" fmla="*/ 16 w 117"/>
                <a:gd name="GluePoint15Y" fmla="*/ 101 h 119"/>
                <a:gd name="GluePoint16X" fmla="*/ 34 w 117"/>
                <a:gd name="GluePoint16Y" fmla="*/ 114 h 119"/>
                <a:gd name="GluePoint17X" fmla="*/ 57 w 117"/>
                <a:gd name="GluePoint17Y" fmla="*/ 119 h 11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17" h="119">
                  <a:moveTo>
                    <a:pt x="57" y="119"/>
                  </a:move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30" name="Freeform 42"/>
            <p:cNvSpPr/>
            <p:nvPr/>
          </p:nvSpPr>
          <p:spPr>
            <a:xfrm>
              <a:off x="4732200" y="655920"/>
              <a:ext cx="183960" cy="168840"/>
            </a:xfrm>
            <a:custGeom>
              <a:avLst/>
              <a:gdLst>
                <a:gd name="textAreaLeft" fmla="*/ 0 w 183960"/>
                <a:gd name="textAreaRight" fmla="*/ 184320 w 183960"/>
                <a:gd name="textAreaTop" fmla="*/ 0 h 168840"/>
                <a:gd name="textAreaBottom" fmla="*/ 169200 h 168840"/>
                <a:gd name="GluePoint1X" fmla="*/ 57 w 117"/>
                <a:gd name="GluePoint1Y" fmla="*/ 119 h 119"/>
                <a:gd name="GluePoint2X" fmla="*/ 57 w 117"/>
                <a:gd name="GluePoint2Y" fmla="*/ 119 h 119"/>
                <a:gd name="GluePoint3X" fmla="*/ 80 w 117"/>
                <a:gd name="GluePoint3Y" fmla="*/ 114 h 119"/>
                <a:gd name="GluePoint4X" fmla="*/ 98 w 117"/>
                <a:gd name="GluePoint4Y" fmla="*/ 101 h 119"/>
                <a:gd name="GluePoint5X" fmla="*/ 112 w 117"/>
                <a:gd name="GluePoint5Y" fmla="*/ 83 h 119"/>
                <a:gd name="GluePoint6X" fmla="*/ 117 w 117"/>
                <a:gd name="GluePoint6Y" fmla="*/ 60 h 119"/>
                <a:gd name="GluePoint7X" fmla="*/ 117 w 117"/>
                <a:gd name="GluePoint7Y" fmla="*/ 60 h 119"/>
                <a:gd name="GluePoint8X" fmla="*/ 112 w 117"/>
                <a:gd name="GluePoint8Y" fmla="*/ 36 h 119"/>
                <a:gd name="GluePoint9X" fmla="*/ 98 w 117"/>
                <a:gd name="GluePoint9Y" fmla="*/ 18 h 119"/>
                <a:gd name="GluePoint10X" fmla="*/ 80 w 117"/>
                <a:gd name="GluePoint10Y" fmla="*/ 5 h 119"/>
                <a:gd name="GluePoint11X" fmla="*/ 57 w 117"/>
                <a:gd name="GluePoint11Y" fmla="*/ 0 h 119"/>
                <a:gd name="GluePoint12X" fmla="*/ 57 w 117"/>
                <a:gd name="GluePoint12Y" fmla="*/ 0 h 119"/>
                <a:gd name="GluePoint13X" fmla="*/ 34 w 117"/>
                <a:gd name="GluePoint13Y" fmla="*/ 5 h 119"/>
                <a:gd name="GluePoint14X" fmla="*/ 16 w 117"/>
                <a:gd name="GluePoint14Y" fmla="*/ 18 h 119"/>
                <a:gd name="GluePoint15X" fmla="*/ 4 w 117"/>
                <a:gd name="GluePoint15Y" fmla="*/ 36 h 119"/>
                <a:gd name="GluePoint16X" fmla="*/ 0 w 117"/>
                <a:gd name="GluePoint16Y" fmla="*/ 60 h 119"/>
                <a:gd name="GluePoint17X" fmla="*/ 0 w 117"/>
                <a:gd name="GluePoint17Y" fmla="*/ 60 h 119"/>
                <a:gd name="GluePoint18X" fmla="*/ 4 w 117"/>
                <a:gd name="GluePoint18Y" fmla="*/ 83 h 119"/>
                <a:gd name="GluePoint19X" fmla="*/ 16 w 117"/>
                <a:gd name="GluePoint19Y" fmla="*/ 101 h 119"/>
                <a:gd name="GluePoint20X" fmla="*/ 34 w 117"/>
                <a:gd name="GluePoint20Y" fmla="*/ 114 h 119"/>
                <a:gd name="GluePoint21X" fmla="*/ 57 w 117"/>
                <a:gd name="GluePoint21Y" fmla="*/ 119 h 11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17" h="119">
                  <a:moveTo>
                    <a:pt x="57" y="119"/>
                  </a:moveTo>
                  <a:lnTo>
                    <a:pt x="57" y="119"/>
                  </a:ln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31" name="Freeform 43"/>
            <p:cNvSpPr/>
            <p:nvPr/>
          </p:nvSpPr>
          <p:spPr>
            <a:xfrm>
              <a:off x="7523280" y="681480"/>
              <a:ext cx="193680" cy="158760"/>
            </a:xfrm>
            <a:custGeom>
              <a:avLst/>
              <a:gdLst>
                <a:gd name="textAreaLeft" fmla="*/ 0 w 193680"/>
                <a:gd name="textAreaRight" fmla="*/ 194040 w 193680"/>
                <a:gd name="textAreaTop" fmla="*/ 0 h 158760"/>
                <a:gd name="textAreaBottom" fmla="*/ 159120 h 158760"/>
                <a:gd name="GluePoint1X" fmla="*/ 62 w 123"/>
                <a:gd name="GluePoint1Y" fmla="*/ 112 h 112"/>
                <a:gd name="GluePoint2X" fmla="*/ 87 w 123"/>
                <a:gd name="GluePoint2Y" fmla="*/ 107 h 112"/>
                <a:gd name="GluePoint3X" fmla="*/ 105 w 123"/>
                <a:gd name="GluePoint3Y" fmla="*/ 96 h 112"/>
                <a:gd name="GluePoint4X" fmla="*/ 119 w 123"/>
                <a:gd name="GluePoint4Y" fmla="*/ 78 h 112"/>
                <a:gd name="GluePoint5X" fmla="*/ 123 w 123"/>
                <a:gd name="GluePoint5Y" fmla="*/ 57 h 112"/>
                <a:gd name="GluePoint6X" fmla="*/ 119 w 123"/>
                <a:gd name="GluePoint6Y" fmla="*/ 34 h 112"/>
                <a:gd name="GluePoint7X" fmla="*/ 105 w 123"/>
                <a:gd name="GluePoint7Y" fmla="*/ 16 h 112"/>
                <a:gd name="GluePoint8X" fmla="*/ 87 w 123"/>
                <a:gd name="GluePoint8Y" fmla="*/ 5 h 112"/>
                <a:gd name="GluePoint9X" fmla="*/ 62 w 123"/>
                <a:gd name="GluePoint9Y" fmla="*/ 0 h 112"/>
                <a:gd name="GluePoint10X" fmla="*/ 36 w 123"/>
                <a:gd name="GluePoint10Y" fmla="*/ 5 h 112"/>
                <a:gd name="GluePoint11X" fmla="*/ 18 w 123"/>
                <a:gd name="GluePoint11Y" fmla="*/ 16 h 112"/>
                <a:gd name="GluePoint12X" fmla="*/ 4 w 123"/>
                <a:gd name="GluePoint12Y" fmla="*/ 34 h 112"/>
                <a:gd name="GluePoint13X" fmla="*/ 0 w 123"/>
                <a:gd name="GluePoint13Y" fmla="*/ 57 h 112"/>
                <a:gd name="GluePoint14X" fmla="*/ 4 w 123"/>
                <a:gd name="GluePoint14Y" fmla="*/ 78 h 112"/>
                <a:gd name="GluePoint15X" fmla="*/ 18 w 123"/>
                <a:gd name="GluePoint15Y" fmla="*/ 96 h 112"/>
                <a:gd name="GluePoint16X" fmla="*/ 36 w 123"/>
                <a:gd name="GluePoint16Y" fmla="*/ 107 h 112"/>
                <a:gd name="GluePoint17X" fmla="*/ 62 w 123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3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32" name="Freeform 44"/>
            <p:cNvSpPr/>
            <p:nvPr/>
          </p:nvSpPr>
          <p:spPr>
            <a:xfrm>
              <a:off x="7523280" y="681480"/>
              <a:ext cx="193680" cy="158760"/>
            </a:xfrm>
            <a:custGeom>
              <a:avLst/>
              <a:gdLst>
                <a:gd name="textAreaLeft" fmla="*/ 0 w 193680"/>
                <a:gd name="textAreaRight" fmla="*/ 194040 w 193680"/>
                <a:gd name="textAreaTop" fmla="*/ 0 h 158760"/>
                <a:gd name="textAreaBottom" fmla="*/ 159120 h 158760"/>
                <a:gd name="GluePoint1X" fmla="*/ 62 w 123"/>
                <a:gd name="GluePoint1Y" fmla="*/ 112 h 112"/>
                <a:gd name="GluePoint2X" fmla="*/ 62 w 123"/>
                <a:gd name="GluePoint2Y" fmla="*/ 112 h 112"/>
                <a:gd name="GluePoint3X" fmla="*/ 87 w 123"/>
                <a:gd name="GluePoint3Y" fmla="*/ 107 h 112"/>
                <a:gd name="GluePoint4X" fmla="*/ 105 w 123"/>
                <a:gd name="GluePoint4Y" fmla="*/ 96 h 112"/>
                <a:gd name="GluePoint5X" fmla="*/ 119 w 123"/>
                <a:gd name="GluePoint5Y" fmla="*/ 78 h 112"/>
                <a:gd name="GluePoint6X" fmla="*/ 123 w 123"/>
                <a:gd name="GluePoint6Y" fmla="*/ 57 h 112"/>
                <a:gd name="GluePoint7X" fmla="*/ 123 w 123"/>
                <a:gd name="GluePoint7Y" fmla="*/ 57 h 112"/>
                <a:gd name="GluePoint8X" fmla="*/ 119 w 123"/>
                <a:gd name="GluePoint8Y" fmla="*/ 34 h 112"/>
                <a:gd name="GluePoint9X" fmla="*/ 105 w 123"/>
                <a:gd name="GluePoint9Y" fmla="*/ 16 h 112"/>
                <a:gd name="GluePoint10X" fmla="*/ 87 w 123"/>
                <a:gd name="GluePoint10Y" fmla="*/ 5 h 112"/>
                <a:gd name="GluePoint11X" fmla="*/ 62 w 123"/>
                <a:gd name="GluePoint11Y" fmla="*/ 0 h 112"/>
                <a:gd name="GluePoint12X" fmla="*/ 62 w 123"/>
                <a:gd name="GluePoint12Y" fmla="*/ 0 h 112"/>
                <a:gd name="GluePoint13X" fmla="*/ 36 w 123"/>
                <a:gd name="GluePoint13Y" fmla="*/ 5 h 112"/>
                <a:gd name="GluePoint14X" fmla="*/ 18 w 123"/>
                <a:gd name="GluePoint14Y" fmla="*/ 16 h 112"/>
                <a:gd name="GluePoint15X" fmla="*/ 4 w 123"/>
                <a:gd name="GluePoint15Y" fmla="*/ 34 h 112"/>
                <a:gd name="GluePoint16X" fmla="*/ 0 w 123"/>
                <a:gd name="GluePoint16Y" fmla="*/ 57 h 112"/>
                <a:gd name="GluePoint17X" fmla="*/ 0 w 123"/>
                <a:gd name="GluePoint17Y" fmla="*/ 57 h 112"/>
                <a:gd name="GluePoint18X" fmla="*/ 4 w 123"/>
                <a:gd name="GluePoint18Y" fmla="*/ 78 h 112"/>
                <a:gd name="GluePoint19X" fmla="*/ 18 w 123"/>
                <a:gd name="GluePoint19Y" fmla="*/ 96 h 112"/>
                <a:gd name="GluePoint20X" fmla="*/ 36 w 123"/>
                <a:gd name="GluePoint20Y" fmla="*/ 107 h 112"/>
                <a:gd name="GluePoint21X" fmla="*/ 62 w 123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3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33" name="Freeform 45"/>
            <p:cNvSpPr/>
            <p:nvPr/>
          </p:nvSpPr>
          <p:spPr>
            <a:xfrm>
              <a:off x="4623840" y="243000"/>
              <a:ext cx="287640" cy="549000"/>
            </a:xfrm>
            <a:custGeom>
              <a:avLst/>
              <a:gdLst>
                <a:gd name="textAreaLeft" fmla="*/ 0 w 287640"/>
                <a:gd name="textAreaRight" fmla="*/ 288000 w 287640"/>
                <a:gd name="textAreaTop" fmla="*/ 0 h 549000"/>
                <a:gd name="textAreaBottom" fmla="*/ 549360 h 549000"/>
                <a:gd name="GluePoint1X" fmla="*/ 103 w 183"/>
                <a:gd name="GluePoint1Y" fmla="*/ 325 h 387"/>
                <a:gd name="GluePoint2X" fmla="*/ 131 w 183"/>
                <a:gd name="GluePoint2Y" fmla="*/ 343 h 387"/>
                <a:gd name="GluePoint3X" fmla="*/ 147 w 183"/>
                <a:gd name="GluePoint3Y" fmla="*/ 338 h 387"/>
                <a:gd name="GluePoint4X" fmla="*/ 154 w 183"/>
                <a:gd name="GluePoint4Y" fmla="*/ 325 h 387"/>
                <a:gd name="GluePoint5X" fmla="*/ 156 w 183"/>
                <a:gd name="GluePoint5Y" fmla="*/ 309 h 387"/>
                <a:gd name="GluePoint6X" fmla="*/ 158 w 183"/>
                <a:gd name="GluePoint6Y" fmla="*/ 309 h 387"/>
                <a:gd name="GluePoint7X" fmla="*/ 165 w 183"/>
                <a:gd name="GluePoint7Y" fmla="*/ 312 h 387"/>
                <a:gd name="GluePoint8X" fmla="*/ 174 w 183"/>
                <a:gd name="GluePoint8Y" fmla="*/ 320 h 387"/>
                <a:gd name="GluePoint9X" fmla="*/ 181 w 183"/>
                <a:gd name="GluePoint9Y" fmla="*/ 330 h 387"/>
                <a:gd name="GluePoint10X" fmla="*/ 183 w 183"/>
                <a:gd name="GluePoint10Y" fmla="*/ 351 h 387"/>
                <a:gd name="GluePoint11X" fmla="*/ 174 w 183"/>
                <a:gd name="GluePoint11Y" fmla="*/ 369 h 387"/>
                <a:gd name="GluePoint12X" fmla="*/ 158 w 183"/>
                <a:gd name="GluePoint12Y" fmla="*/ 384 h 387"/>
                <a:gd name="GluePoint13X" fmla="*/ 133 w 183"/>
                <a:gd name="GluePoint13Y" fmla="*/ 387 h 387"/>
                <a:gd name="GluePoint14X" fmla="*/ 105 w 183"/>
                <a:gd name="GluePoint14Y" fmla="*/ 379 h 387"/>
                <a:gd name="GluePoint15X" fmla="*/ 87 w 183"/>
                <a:gd name="GluePoint15Y" fmla="*/ 371 h 387"/>
                <a:gd name="GluePoint16X" fmla="*/ 78 w 183"/>
                <a:gd name="GluePoint16Y" fmla="*/ 364 h 387"/>
                <a:gd name="GluePoint17X" fmla="*/ 73 w 183"/>
                <a:gd name="GluePoint17Y" fmla="*/ 361 h 387"/>
                <a:gd name="GluePoint18X" fmla="*/ 21 w 183"/>
                <a:gd name="GluePoint18Y" fmla="*/ 281 h 387"/>
                <a:gd name="GluePoint19X" fmla="*/ 0 w 183"/>
                <a:gd name="GluePoint19Y" fmla="*/ 200 h 387"/>
                <a:gd name="GluePoint20X" fmla="*/ 5 w 183"/>
                <a:gd name="GluePoint20Y" fmla="*/ 127 h 387"/>
                <a:gd name="GluePoint21X" fmla="*/ 28 w 183"/>
                <a:gd name="GluePoint21Y" fmla="*/ 65 h 387"/>
                <a:gd name="GluePoint22X" fmla="*/ 62 w 183"/>
                <a:gd name="GluePoint22Y" fmla="*/ 21 h 387"/>
                <a:gd name="GluePoint23X" fmla="*/ 105 w 183"/>
                <a:gd name="GluePoint23Y" fmla="*/ 0 h 387"/>
                <a:gd name="GluePoint24X" fmla="*/ 147 w 183"/>
                <a:gd name="GluePoint24Y" fmla="*/ 11 h 387"/>
                <a:gd name="GluePoint25X" fmla="*/ 181 w 183"/>
                <a:gd name="GluePoint25Y" fmla="*/ 57 h 387"/>
                <a:gd name="GluePoint26X" fmla="*/ 181 w 183"/>
                <a:gd name="GluePoint26Y" fmla="*/ 60 h 387"/>
                <a:gd name="GluePoint27X" fmla="*/ 179 w 183"/>
                <a:gd name="GluePoint27Y" fmla="*/ 65 h 387"/>
                <a:gd name="GluePoint28X" fmla="*/ 174 w 183"/>
                <a:gd name="GluePoint28Y" fmla="*/ 70 h 387"/>
                <a:gd name="GluePoint29X" fmla="*/ 174 w 183"/>
                <a:gd name="GluePoint29Y" fmla="*/ 73 h 387"/>
                <a:gd name="GluePoint30X" fmla="*/ 163 w 183"/>
                <a:gd name="GluePoint30Y" fmla="*/ 73 h 387"/>
                <a:gd name="GluePoint31X" fmla="*/ 158 w 183"/>
                <a:gd name="GluePoint31Y" fmla="*/ 73 h 387"/>
                <a:gd name="GluePoint32X" fmla="*/ 154 w 183"/>
                <a:gd name="GluePoint32Y" fmla="*/ 73 h 387"/>
                <a:gd name="GluePoint33X" fmla="*/ 154 w 183"/>
                <a:gd name="GluePoint33Y" fmla="*/ 73 h 387"/>
                <a:gd name="GluePoint34X" fmla="*/ 137 w 183"/>
                <a:gd name="GluePoint34Y" fmla="*/ 62 h 387"/>
                <a:gd name="GluePoint35X" fmla="*/ 124 w 183"/>
                <a:gd name="GluePoint35Y" fmla="*/ 57 h 387"/>
                <a:gd name="GluePoint36X" fmla="*/ 112 w 183"/>
                <a:gd name="GluePoint36Y" fmla="*/ 57 h 387"/>
                <a:gd name="GluePoint37X" fmla="*/ 103 w 183"/>
                <a:gd name="GluePoint37Y" fmla="*/ 60 h 387"/>
                <a:gd name="GluePoint38X" fmla="*/ 94 w 183"/>
                <a:gd name="GluePoint38Y" fmla="*/ 65 h 387"/>
                <a:gd name="GluePoint39X" fmla="*/ 89 w 183"/>
                <a:gd name="GluePoint39Y" fmla="*/ 70 h 387"/>
                <a:gd name="GluePoint40X" fmla="*/ 85 w 183"/>
                <a:gd name="GluePoint40Y" fmla="*/ 73 h 387"/>
                <a:gd name="GluePoint41X" fmla="*/ 85 w 183"/>
                <a:gd name="GluePoint41Y" fmla="*/ 75 h 387"/>
                <a:gd name="GluePoint42X" fmla="*/ 64 w 183"/>
                <a:gd name="GluePoint42Y" fmla="*/ 117 h 387"/>
                <a:gd name="GluePoint43X" fmla="*/ 55 w 183"/>
                <a:gd name="GluePoint43Y" fmla="*/ 159 h 387"/>
                <a:gd name="GluePoint44X" fmla="*/ 53 w 183"/>
                <a:gd name="GluePoint44Y" fmla="*/ 187 h 387"/>
                <a:gd name="GluePoint45X" fmla="*/ 53 w 183"/>
                <a:gd name="GluePoint45Y" fmla="*/ 203 h 387"/>
                <a:gd name="GluePoint46X" fmla="*/ 57 w 183"/>
                <a:gd name="GluePoint46Y" fmla="*/ 221 h 387"/>
                <a:gd name="GluePoint47X" fmla="*/ 62 w 183"/>
                <a:gd name="GluePoint47Y" fmla="*/ 242 h 387"/>
                <a:gd name="GluePoint48X" fmla="*/ 67 w 183"/>
                <a:gd name="GluePoint48Y" fmla="*/ 260 h 387"/>
                <a:gd name="GluePoint49X" fmla="*/ 73 w 183"/>
                <a:gd name="GluePoint49Y" fmla="*/ 283 h 387"/>
                <a:gd name="GluePoint50X" fmla="*/ 80 w 183"/>
                <a:gd name="GluePoint50Y" fmla="*/ 294 h 387"/>
                <a:gd name="GluePoint51X" fmla="*/ 87 w 183"/>
                <a:gd name="GluePoint51Y" fmla="*/ 304 h 387"/>
                <a:gd name="GluePoint52X" fmla="*/ 94 w 183"/>
                <a:gd name="GluePoint52Y" fmla="*/ 317 h 387"/>
                <a:gd name="GluePoint53X" fmla="*/ 103 w 183"/>
                <a:gd name="GluePoint53Y" fmla="*/ 325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5"/>
                  </a:move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34" name="Freeform 46"/>
            <p:cNvSpPr/>
            <p:nvPr/>
          </p:nvSpPr>
          <p:spPr>
            <a:xfrm>
              <a:off x="4623840" y="243000"/>
              <a:ext cx="287640" cy="549000"/>
            </a:xfrm>
            <a:custGeom>
              <a:avLst/>
              <a:gdLst>
                <a:gd name="textAreaLeft" fmla="*/ 0 w 287640"/>
                <a:gd name="textAreaRight" fmla="*/ 288000 w 287640"/>
                <a:gd name="textAreaTop" fmla="*/ 0 h 549000"/>
                <a:gd name="textAreaBottom" fmla="*/ 549360 h 549000"/>
                <a:gd name="GluePoint1X" fmla="*/ 103 w 183"/>
                <a:gd name="GluePoint1Y" fmla="*/ 325 h 387"/>
                <a:gd name="GluePoint2X" fmla="*/ 147 w 183"/>
                <a:gd name="GluePoint2Y" fmla="*/ 338 h 387"/>
                <a:gd name="GluePoint3X" fmla="*/ 156 w 183"/>
                <a:gd name="GluePoint3Y" fmla="*/ 309 h 387"/>
                <a:gd name="GluePoint4X" fmla="*/ 158 w 183"/>
                <a:gd name="GluePoint4Y" fmla="*/ 309 h 387"/>
                <a:gd name="GluePoint5X" fmla="*/ 174 w 183"/>
                <a:gd name="GluePoint5Y" fmla="*/ 320 h 387"/>
                <a:gd name="GluePoint6X" fmla="*/ 181 w 183"/>
                <a:gd name="GluePoint6Y" fmla="*/ 330 h 387"/>
                <a:gd name="GluePoint7X" fmla="*/ 174 w 183"/>
                <a:gd name="GluePoint7Y" fmla="*/ 369 h 387"/>
                <a:gd name="GluePoint8X" fmla="*/ 133 w 183"/>
                <a:gd name="GluePoint8Y" fmla="*/ 387 h 387"/>
                <a:gd name="GluePoint9X" fmla="*/ 105 w 183"/>
                <a:gd name="GluePoint9Y" fmla="*/ 379 h 387"/>
                <a:gd name="GluePoint10X" fmla="*/ 78 w 183"/>
                <a:gd name="GluePoint10Y" fmla="*/ 364 h 387"/>
                <a:gd name="GluePoint11X" fmla="*/ 73 w 183"/>
                <a:gd name="GluePoint11Y" fmla="*/ 361 h 387"/>
                <a:gd name="GluePoint12X" fmla="*/ 0 w 183"/>
                <a:gd name="GluePoint12Y" fmla="*/ 200 h 387"/>
                <a:gd name="GluePoint13X" fmla="*/ 28 w 183"/>
                <a:gd name="GluePoint13Y" fmla="*/ 65 h 387"/>
                <a:gd name="GluePoint14X" fmla="*/ 105 w 183"/>
                <a:gd name="GluePoint14Y" fmla="*/ 0 h 387"/>
                <a:gd name="GluePoint15X" fmla="*/ 181 w 183"/>
                <a:gd name="GluePoint15Y" fmla="*/ 57 h 387"/>
                <a:gd name="GluePoint16X" fmla="*/ 181 w 183"/>
                <a:gd name="GluePoint16Y" fmla="*/ 60 h 387"/>
                <a:gd name="GluePoint17X" fmla="*/ 174 w 183"/>
                <a:gd name="GluePoint17Y" fmla="*/ 70 h 387"/>
                <a:gd name="GluePoint18X" fmla="*/ 174 w 183"/>
                <a:gd name="GluePoint18Y" fmla="*/ 73 h 387"/>
                <a:gd name="GluePoint19X" fmla="*/ 158 w 183"/>
                <a:gd name="GluePoint19Y" fmla="*/ 73 h 387"/>
                <a:gd name="GluePoint20X" fmla="*/ 154 w 183"/>
                <a:gd name="GluePoint20Y" fmla="*/ 73 h 387"/>
                <a:gd name="GluePoint21X" fmla="*/ 137 w 183"/>
                <a:gd name="GluePoint21Y" fmla="*/ 62 h 387"/>
                <a:gd name="GluePoint22X" fmla="*/ 112 w 183"/>
                <a:gd name="GluePoint22Y" fmla="*/ 57 h 387"/>
                <a:gd name="GluePoint23X" fmla="*/ 94 w 183"/>
                <a:gd name="GluePoint23Y" fmla="*/ 65 h 387"/>
                <a:gd name="GluePoint24X" fmla="*/ 85 w 183"/>
                <a:gd name="GluePoint24Y" fmla="*/ 73 h 387"/>
                <a:gd name="GluePoint25X" fmla="*/ 85 w 183"/>
                <a:gd name="GluePoint25Y" fmla="*/ 75 h 387"/>
                <a:gd name="GluePoint26X" fmla="*/ 55 w 183"/>
                <a:gd name="GluePoint26Y" fmla="*/ 159 h 387"/>
                <a:gd name="GluePoint27X" fmla="*/ 53 w 183"/>
                <a:gd name="GluePoint27Y" fmla="*/ 203 h 387"/>
                <a:gd name="GluePoint28X" fmla="*/ 57 w 183"/>
                <a:gd name="GluePoint28Y" fmla="*/ 221 h 387"/>
                <a:gd name="GluePoint29X" fmla="*/ 67 w 183"/>
                <a:gd name="GluePoint29Y" fmla="*/ 260 h 387"/>
                <a:gd name="GluePoint30X" fmla="*/ 73 w 183"/>
                <a:gd name="GluePoint30Y" fmla="*/ 283 h 387"/>
                <a:gd name="GluePoint31X" fmla="*/ 87 w 183"/>
                <a:gd name="GluePoint31Y" fmla="*/ 304 h 387"/>
                <a:gd name="GluePoint32X" fmla="*/ 103 w 183"/>
                <a:gd name="GluePoint32Y" fmla="*/ 325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5"/>
                  </a:moveTo>
                  <a:lnTo>
                    <a:pt x="103" y="325"/>
                  </a:ln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35" name="Freeform 47"/>
            <p:cNvSpPr/>
            <p:nvPr/>
          </p:nvSpPr>
          <p:spPr>
            <a:xfrm>
              <a:off x="4959000" y="254160"/>
              <a:ext cx="287640" cy="549360"/>
            </a:xfrm>
            <a:custGeom>
              <a:avLst/>
              <a:gdLst>
                <a:gd name="textAreaLeft" fmla="*/ 0 w 287640"/>
                <a:gd name="textAreaRight" fmla="*/ 288000 w 287640"/>
                <a:gd name="textAreaTop" fmla="*/ 0 h 549360"/>
                <a:gd name="textAreaBottom" fmla="*/ 549720 h 549360"/>
                <a:gd name="GluePoint1X" fmla="*/ 103 w 183"/>
                <a:gd name="GluePoint1Y" fmla="*/ 324 h 387"/>
                <a:gd name="GluePoint2X" fmla="*/ 131 w 183"/>
                <a:gd name="GluePoint2Y" fmla="*/ 343 h 387"/>
                <a:gd name="GluePoint3X" fmla="*/ 147 w 183"/>
                <a:gd name="GluePoint3Y" fmla="*/ 337 h 387"/>
                <a:gd name="GluePoint4X" fmla="*/ 153 w 183"/>
                <a:gd name="GluePoint4Y" fmla="*/ 324 h 387"/>
                <a:gd name="GluePoint5X" fmla="*/ 156 w 183"/>
                <a:gd name="GluePoint5Y" fmla="*/ 309 h 387"/>
                <a:gd name="GluePoint6X" fmla="*/ 158 w 183"/>
                <a:gd name="GluePoint6Y" fmla="*/ 309 h 387"/>
                <a:gd name="GluePoint7X" fmla="*/ 165 w 183"/>
                <a:gd name="GluePoint7Y" fmla="*/ 312 h 387"/>
                <a:gd name="GluePoint8X" fmla="*/ 174 w 183"/>
                <a:gd name="GluePoint8Y" fmla="*/ 319 h 387"/>
                <a:gd name="GluePoint9X" fmla="*/ 181 w 183"/>
                <a:gd name="GluePoint9Y" fmla="*/ 330 h 387"/>
                <a:gd name="GluePoint10X" fmla="*/ 183 w 183"/>
                <a:gd name="GluePoint10Y" fmla="*/ 350 h 387"/>
                <a:gd name="GluePoint11X" fmla="*/ 174 w 183"/>
                <a:gd name="GluePoint11Y" fmla="*/ 369 h 387"/>
                <a:gd name="GluePoint12X" fmla="*/ 158 w 183"/>
                <a:gd name="GluePoint12Y" fmla="*/ 384 h 387"/>
                <a:gd name="GluePoint13X" fmla="*/ 133 w 183"/>
                <a:gd name="GluePoint13Y" fmla="*/ 387 h 387"/>
                <a:gd name="GluePoint14X" fmla="*/ 105 w 183"/>
                <a:gd name="GluePoint14Y" fmla="*/ 379 h 387"/>
                <a:gd name="GluePoint15X" fmla="*/ 87 w 183"/>
                <a:gd name="GluePoint15Y" fmla="*/ 371 h 387"/>
                <a:gd name="GluePoint16X" fmla="*/ 78 w 183"/>
                <a:gd name="GluePoint16Y" fmla="*/ 363 h 387"/>
                <a:gd name="GluePoint17X" fmla="*/ 73 w 183"/>
                <a:gd name="GluePoint17Y" fmla="*/ 361 h 387"/>
                <a:gd name="GluePoint18X" fmla="*/ 21 w 183"/>
                <a:gd name="GluePoint18Y" fmla="*/ 280 h 387"/>
                <a:gd name="GluePoint19X" fmla="*/ 0 w 183"/>
                <a:gd name="GluePoint19Y" fmla="*/ 200 h 387"/>
                <a:gd name="GluePoint20X" fmla="*/ 5 w 183"/>
                <a:gd name="GluePoint20Y" fmla="*/ 127 h 387"/>
                <a:gd name="GluePoint21X" fmla="*/ 28 w 183"/>
                <a:gd name="GluePoint21Y" fmla="*/ 65 h 387"/>
                <a:gd name="GluePoint22X" fmla="*/ 62 w 183"/>
                <a:gd name="GluePoint22Y" fmla="*/ 21 h 387"/>
                <a:gd name="GluePoint23X" fmla="*/ 105 w 183"/>
                <a:gd name="GluePoint23Y" fmla="*/ 0 h 387"/>
                <a:gd name="GluePoint24X" fmla="*/ 147 w 183"/>
                <a:gd name="GluePoint24Y" fmla="*/ 10 h 387"/>
                <a:gd name="GluePoint25X" fmla="*/ 181 w 183"/>
                <a:gd name="GluePoint25Y" fmla="*/ 57 h 387"/>
                <a:gd name="GluePoint26X" fmla="*/ 181 w 183"/>
                <a:gd name="GluePoint26Y" fmla="*/ 60 h 387"/>
                <a:gd name="GluePoint27X" fmla="*/ 179 w 183"/>
                <a:gd name="GluePoint27Y" fmla="*/ 65 h 387"/>
                <a:gd name="GluePoint28X" fmla="*/ 174 w 183"/>
                <a:gd name="GluePoint28Y" fmla="*/ 70 h 387"/>
                <a:gd name="GluePoint29X" fmla="*/ 174 w 183"/>
                <a:gd name="GluePoint29Y" fmla="*/ 73 h 387"/>
                <a:gd name="GluePoint30X" fmla="*/ 163 w 183"/>
                <a:gd name="GluePoint30Y" fmla="*/ 73 h 387"/>
                <a:gd name="GluePoint31X" fmla="*/ 158 w 183"/>
                <a:gd name="GluePoint31Y" fmla="*/ 73 h 387"/>
                <a:gd name="GluePoint32X" fmla="*/ 153 w 183"/>
                <a:gd name="GluePoint32Y" fmla="*/ 73 h 387"/>
                <a:gd name="GluePoint33X" fmla="*/ 153 w 183"/>
                <a:gd name="GluePoint33Y" fmla="*/ 73 h 387"/>
                <a:gd name="GluePoint34X" fmla="*/ 137 w 183"/>
                <a:gd name="GluePoint34Y" fmla="*/ 62 h 387"/>
                <a:gd name="GluePoint35X" fmla="*/ 124 w 183"/>
                <a:gd name="GluePoint35Y" fmla="*/ 57 h 387"/>
                <a:gd name="GluePoint36X" fmla="*/ 112 w 183"/>
                <a:gd name="GluePoint36Y" fmla="*/ 57 h 387"/>
                <a:gd name="GluePoint37X" fmla="*/ 103 w 183"/>
                <a:gd name="GluePoint37Y" fmla="*/ 60 h 387"/>
                <a:gd name="GluePoint38X" fmla="*/ 94 w 183"/>
                <a:gd name="GluePoint38Y" fmla="*/ 65 h 387"/>
                <a:gd name="GluePoint39X" fmla="*/ 89 w 183"/>
                <a:gd name="GluePoint39Y" fmla="*/ 70 h 387"/>
                <a:gd name="GluePoint40X" fmla="*/ 85 w 183"/>
                <a:gd name="GluePoint40Y" fmla="*/ 73 h 387"/>
                <a:gd name="GluePoint41X" fmla="*/ 85 w 183"/>
                <a:gd name="GluePoint41Y" fmla="*/ 75 h 387"/>
                <a:gd name="GluePoint42X" fmla="*/ 62 w 183"/>
                <a:gd name="GluePoint42Y" fmla="*/ 117 h 387"/>
                <a:gd name="GluePoint43X" fmla="*/ 53 w 183"/>
                <a:gd name="GluePoint43Y" fmla="*/ 158 h 387"/>
                <a:gd name="GluePoint44X" fmla="*/ 53 w 183"/>
                <a:gd name="GluePoint44Y" fmla="*/ 187 h 387"/>
                <a:gd name="GluePoint45X" fmla="*/ 53 w 183"/>
                <a:gd name="GluePoint45Y" fmla="*/ 202 h 387"/>
                <a:gd name="GluePoint46X" fmla="*/ 57 w 183"/>
                <a:gd name="GluePoint46Y" fmla="*/ 221 h 387"/>
                <a:gd name="GluePoint47X" fmla="*/ 62 w 183"/>
                <a:gd name="GluePoint47Y" fmla="*/ 241 h 387"/>
                <a:gd name="GluePoint48X" fmla="*/ 66 w 183"/>
                <a:gd name="GluePoint48Y" fmla="*/ 260 h 387"/>
                <a:gd name="GluePoint49X" fmla="*/ 73 w 183"/>
                <a:gd name="GluePoint49Y" fmla="*/ 283 h 387"/>
                <a:gd name="GluePoint50X" fmla="*/ 80 w 183"/>
                <a:gd name="GluePoint50Y" fmla="*/ 293 h 387"/>
                <a:gd name="GluePoint51X" fmla="*/ 87 w 183"/>
                <a:gd name="GluePoint51Y" fmla="*/ 304 h 387"/>
                <a:gd name="GluePoint52X" fmla="*/ 94 w 183"/>
                <a:gd name="GluePoint52Y" fmla="*/ 317 h 387"/>
                <a:gd name="GluePoint53X" fmla="*/ 103 w 183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4"/>
                  </a:move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36" name="Freeform 48"/>
            <p:cNvSpPr/>
            <p:nvPr/>
          </p:nvSpPr>
          <p:spPr>
            <a:xfrm>
              <a:off x="4959000" y="254160"/>
              <a:ext cx="287640" cy="549360"/>
            </a:xfrm>
            <a:custGeom>
              <a:avLst/>
              <a:gdLst>
                <a:gd name="textAreaLeft" fmla="*/ 0 w 287640"/>
                <a:gd name="textAreaRight" fmla="*/ 288000 w 287640"/>
                <a:gd name="textAreaTop" fmla="*/ 0 h 549360"/>
                <a:gd name="textAreaBottom" fmla="*/ 549720 h 549360"/>
                <a:gd name="GluePoint1X" fmla="*/ 103 w 183"/>
                <a:gd name="GluePoint1Y" fmla="*/ 324 h 387"/>
                <a:gd name="GluePoint2X" fmla="*/ 147 w 183"/>
                <a:gd name="GluePoint2Y" fmla="*/ 337 h 387"/>
                <a:gd name="GluePoint3X" fmla="*/ 156 w 183"/>
                <a:gd name="GluePoint3Y" fmla="*/ 309 h 387"/>
                <a:gd name="GluePoint4X" fmla="*/ 158 w 183"/>
                <a:gd name="GluePoint4Y" fmla="*/ 309 h 387"/>
                <a:gd name="GluePoint5X" fmla="*/ 174 w 183"/>
                <a:gd name="GluePoint5Y" fmla="*/ 319 h 387"/>
                <a:gd name="GluePoint6X" fmla="*/ 181 w 183"/>
                <a:gd name="GluePoint6Y" fmla="*/ 330 h 387"/>
                <a:gd name="GluePoint7X" fmla="*/ 174 w 183"/>
                <a:gd name="GluePoint7Y" fmla="*/ 369 h 387"/>
                <a:gd name="GluePoint8X" fmla="*/ 133 w 183"/>
                <a:gd name="GluePoint8Y" fmla="*/ 387 h 387"/>
                <a:gd name="GluePoint9X" fmla="*/ 105 w 183"/>
                <a:gd name="GluePoint9Y" fmla="*/ 379 h 387"/>
                <a:gd name="GluePoint10X" fmla="*/ 78 w 183"/>
                <a:gd name="GluePoint10Y" fmla="*/ 363 h 387"/>
                <a:gd name="GluePoint11X" fmla="*/ 73 w 183"/>
                <a:gd name="GluePoint11Y" fmla="*/ 361 h 387"/>
                <a:gd name="GluePoint12X" fmla="*/ 0 w 183"/>
                <a:gd name="GluePoint12Y" fmla="*/ 200 h 387"/>
                <a:gd name="GluePoint13X" fmla="*/ 28 w 183"/>
                <a:gd name="GluePoint13Y" fmla="*/ 65 h 387"/>
                <a:gd name="GluePoint14X" fmla="*/ 105 w 183"/>
                <a:gd name="GluePoint14Y" fmla="*/ 0 h 387"/>
                <a:gd name="GluePoint15X" fmla="*/ 181 w 183"/>
                <a:gd name="GluePoint15Y" fmla="*/ 57 h 387"/>
                <a:gd name="GluePoint16X" fmla="*/ 181 w 183"/>
                <a:gd name="GluePoint16Y" fmla="*/ 60 h 387"/>
                <a:gd name="GluePoint17X" fmla="*/ 174 w 183"/>
                <a:gd name="GluePoint17Y" fmla="*/ 70 h 387"/>
                <a:gd name="GluePoint18X" fmla="*/ 174 w 183"/>
                <a:gd name="GluePoint18Y" fmla="*/ 73 h 387"/>
                <a:gd name="GluePoint19X" fmla="*/ 158 w 183"/>
                <a:gd name="GluePoint19Y" fmla="*/ 73 h 387"/>
                <a:gd name="GluePoint20X" fmla="*/ 153 w 183"/>
                <a:gd name="GluePoint20Y" fmla="*/ 73 h 387"/>
                <a:gd name="GluePoint21X" fmla="*/ 137 w 183"/>
                <a:gd name="GluePoint21Y" fmla="*/ 62 h 387"/>
                <a:gd name="GluePoint22X" fmla="*/ 112 w 183"/>
                <a:gd name="GluePoint22Y" fmla="*/ 57 h 387"/>
                <a:gd name="GluePoint23X" fmla="*/ 94 w 183"/>
                <a:gd name="GluePoint23Y" fmla="*/ 65 h 387"/>
                <a:gd name="GluePoint24X" fmla="*/ 85 w 183"/>
                <a:gd name="GluePoint24Y" fmla="*/ 73 h 387"/>
                <a:gd name="GluePoint25X" fmla="*/ 85 w 183"/>
                <a:gd name="GluePoint25Y" fmla="*/ 75 h 387"/>
                <a:gd name="GluePoint26X" fmla="*/ 53 w 183"/>
                <a:gd name="GluePoint26Y" fmla="*/ 158 h 387"/>
                <a:gd name="GluePoint27X" fmla="*/ 53 w 183"/>
                <a:gd name="GluePoint27Y" fmla="*/ 202 h 387"/>
                <a:gd name="GluePoint28X" fmla="*/ 57 w 183"/>
                <a:gd name="GluePoint28Y" fmla="*/ 221 h 387"/>
                <a:gd name="GluePoint29X" fmla="*/ 66 w 183"/>
                <a:gd name="GluePoint29Y" fmla="*/ 260 h 387"/>
                <a:gd name="GluePoint30X" fmla="*/ 73 w 183"/>
                <a:gd name="GluePoint30Y" fmla="*/ 283 h 387"/>
                <a:gd name="GluePoint31X" fmla="*/ 87 w 183"/>
                <a:gd name="GluePoint31Y" fmla="*/ 304 h 387"/>
                <a:gd name="GluePoint32X" fmla="*/ 103 w 183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4"/>
                  </a:moveTo>
                  <a:lnTo>
                    <a:pt x="103" y="324"/>
                  </a:ln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37" name="Freeform 49"/>
            <p:cNvSpPr/>
            <p:nvPr/>
          </p:nvSpPr>
          <p:spPr>
            <a:xfrm>
              <a:off x="5300280" y="254160"/>
              <a:ext cx="284760" cy="549360"/>
            </a:xfrm>
            <a:custGeom>
              <a:avLst/>
              <a:gdLst>
                <a:gd name="textAreaLeft" fmla="*/ 0 w 284760"/>
                <a:gd name="textAreaRight" fmla="*/ 285120 w 284760"/>
                <a:gd name="textAreaTop" fmla="*/ 0 h 549360"/>
                <a:gd name="textAreaBottom" fmla="*/ 549720 h 549360"/>
                <a:gd name="GluePoint1X" fmla="*/ 101 w 181"/>
                <a:gd name="GluePoint1Y" fmla="*/ 324 h 387"/>
                <a:gd name="GluePoint2X" fmla="*/ 129 w 181"/>
                <a:gd name="GluePoint2Y" fmla="*/ 343 h 387"/>
                <a:gd name="GluePoint3X" fmla="*/ 147 w 181"/>
                <a:gd name="GluePoint3Y" fmla="*/ 337 h 387"/>
                <a:gd name="GluePoint4X" fmla="*/ 154 w 181"/>
                <a:gd name="GluePoint4Y" fmla="*/ 324 h 387"/>
                <a:gd name="GluePoint5X" fmla="*/ 156 w 181"/>
                <a:gd name="GluePoint5Y" fmla="*/ 309 h 387"/>
                <a:gd name="GluePoint6X" fmla="*/ 158 w 181"/>
                <a:gd name="GluePoint6Y" fmla="*/ 309 h 387"/>
                <a:gd name="GluePoint7X" fmla="*/ 165 w 181"/>
                <a:gd name="GluePoint7Y" fmla="*/ 312 h 387"/>
                <a:gd name="GluePoint8X" fmla="*/ 172 w 181"/>
                <a:gd name="GluePoint8Y" fmla="*/ 319 h 387"/>
                <a:gd name="GluePoint9X" fmla="*/ 179 w 181"/>
                <a:gd name="GluePoint9Y" fmla="*/ 330 h 387"/>
                <a:gd name="GluePoint10X" fmla="*/ 181 w 181"/>
                <a:gd name="GluePoint10Y" fmla="*/ 350 h 387"/>
                <a:gd name="GluePoint11X" fmla="*/ 174 w 181"/>
                <a:gd name="GluePoint11Y" fmla="*/ 369 h 387"/>
                <a:gd name="GluePoint12X" fmla="*/ 156 w 181"/>
                <a:gd name="GluePoint12Y" fmla="*/ 384 h 387"/>
                <a:gd name="GluePoint13X" fmla="*/ 131 w 181"/>
                <a:gd name="GluePoint13Y" fmla="*/ 387 h 387"/>
                <a:gd name="GluePoint14X" fmla="*/ 106 w 181"/>
                <a:gd name="GluePoint14Y" fmla="*/ 379 h 387"/>
                <a:gd name="GluePoint15X" fmla="*/ 87 w 181"/>
                <a:gd name="GluePoint15Y" fmla="*/ 371 h 387"/>
                <a:gd name="GluePoint16X" fmla="*/ 78 w 181"/>
                <a:gd name="GluePoint16Y" fmla="*/ 363 h 387"/>
                <a:gd name="GluePoint17X" fmla="*/ 74 w 181"/>
                <a:gd name="GluePoint17Y" fmla="*/ 361 h 387"/>
                <a:gd name="GluePoint18X" fmla="*/ 21 w 181"/>
                <a:gd name="GluePoint18Y" fmla="*/ 280 h 387"/>
                <a:gd name="GluePoint19X" fmla="*/ 0 w 181"/>
                <a:gd name="GluePoint19Y" fmla="*/ 200 h 387"/>
                <a:gd name="GluePoint20X" fmla="*/ 5 w 181"/>
                <a:gd name="GluePoint20Y" fmla="*/ 127 h 387"/>
                <a:gd name="GluePoint21X" fmla="*/ 28 w 181"/>
                <a:gd name="GluePoint21Y" fmla="*/ 65 h 387"/>
                <a:gd name="GluePoint22X" fmla="*/ 62 w 181"/>
                <a:gd name="GluePoint22Y" fmla="*/ 21 h 387"/>
                <a:gd name="GluePoint23X" fmla="*/ 103 w 181"/>
                <a:gd name="GluePoint23Y" fmla="*/ 0 h 387"/>
                <a:gd name="GluePoint24X" fmla="*/ 145 w 181"/>
                <a:gd name="GluePoint24Y" fmla="*/ 10 h 387"/>
                <a:gd name="GluePoint25X" fmla="*/ 179 w 181"/>
                <a:gd name="GluePoint25Y" fmla="*/ 57 h 387"/>
                <a:gd name="GluePoint26X" fmla="*/ 179 w 181"/>
                <a:gd name="GluePoint26Y" fmla="*/ 60 h 387"/>
                <a:gd name="GluePoint27X" fmla="*/ 177 w 181"/>
                <a:gd name="GluePoint27Y" fmla="*/ 65 h 387"/>
                <a:gd name="GluePoint28X" fmla="*/ 174 w 181"/>
                <a:gd name="GluePoint28Y" fmla="*/ 70 h 387"/>
                <a:gd name="GluePoint29X" fmla="*/ 174 w 181"/>
                <a:gd name="GluePoint29Y" fmla="*/ 73 h 387"/>
                <a:gd name="GluePoint30X" fmla="*/ 163 w 181"/>
                <a:gd name="GluePoint30Y" fmla="*/ 73 h 387"/>
                <a:gd name="GluePoint31X" fmla="*/ 156 w 181"/>
                <a:gd name="GluePoint31Y" fmla="*/ 73 h 387"/>
                <a:gd name="GluePoint32X" fmla="*/ 152 w 181"/>
                <a:gd name="GluePoint32Y" fmla="*/ 73 h 387"/>
                <a:gd name="GluePoint33X" fmla="*/ 152 w 181"/>
                <a:gd name="GluePoint33Y" fmla="*/ 73 h 387"/>
                <a:gd name="GluePoint34X" fmla="*/ 136 w 181"/>
                <a:gd name="GluePoint34Y" fmla="*/ 62 h 387"/>
                <a:gd name="GluePoint35X" fmla="*/ 122 w 181"/>
                <a:gd name="GluePoint35Y" fmla="*/ 57 h 387"/>
                <a:gd name="GluePoint36X" fmla="*/ 110 w 181"/>
                <a:gd name="GluePoint36Y" fmla="*/ 57 h 387"/>
                <a:gd name="GluePoint37X" fmla="*/ 101 w 181"/>
                <a:gd name="GluePoint37Y" fmla="*/ 60 h 387"/>
                <a:gd name="GluePoint38X" fmla="*/ 92 w 181"/>
                <a:gd name="GluePoint38Y" fmla="*/ 65 h 387"/>
                <a:gd name="GluePoint39X" fmla="*/ 87 w 181"/>
                <a:gd name="GluePoint39Y" fmla="*/ 70 h 387"/>
                <a:gd name="GluePoint40X" fmla="*/ 85 w 181"/>
                <a:gd name="GluePoint40Y" fmla="*/ 73 h 387"/>
                <a:gd name="GluePoint41X" fmla="*/ 83 w 181"/>
                <a:gd name="GluePoint41Y" fmla="*/ 75 h 387"/>
                <a:gd name="GluePoint42X" fmla="*/ 62 w 181"/>
                <a:gd name="GluePoint42Y" fmla="*/ 117 h 387"/>
                <a:gd name="GluePoint43X" fmla="*/ 53 w 181"/>
                <a:gd name="GluePoint43Y" fmla="*/ 158 h 387"/>
                <a:gd name="GluePoint44X" fmla="*/ 51 w 181"/>
                <a:gd name="GluePoint44Y" fmla="*/ 187 h 387"/>
                <a:gd name="GluePoint45X" fmla="*/ 53 w 181"/>
                <a:gd name="GluePoint45Y" fmla="*/ 202 h 387"/>
                <a:gd name="GluePoint46X" fmla="*/ 55 w 181"/>
                <a:gd name="GluePoint46Y" fmla="*/ 221 h 387"/>
                <a:gd name="GluePoint47X" fmla="*/ 60 w 181"/>
                <a:gd name="GluePoint47Y" fmla="*/ 241 h 387"/>
                <a:gd name="GluePoint48X" fmla="*/ 65 w 181"/>
                <a:gd name="GluePoint48Y" fmla="*/ 260 h 387"/>
                <a:gd name="GluePoint49X" fmla="*/ 74 w 181"/>
                <a:gd name="GluePoint49Y" fmla="*/ 283 h 387"/>
                <a:gd name="GluePoint50X" fmla="*/ 78 w 181"/>
                <a:gd name="GluePoint50Y" fmla="*/ 293 h 387"/>
                <a:gd name="GluePoint51X" fmla="*/ 85 w 181"/>
                <a:gd name="GluePoint51Y" fmla="*/ 304 h 387"/>
                <a:gd name="GluePoint52X" fmla="*/ 92 w 181"/>
                <a:gd name="GluePoint52Y" fmla="*/ 317 h 387"/>
                <a:gd name="GluePoint53X" fmla="*/ 101 w 181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38" name="Freeform 50"/>
            <p:cNvSpPr/>
            <p:nvPr/>
          </p:nvSpPr>
          <p:spPr>
            <a:xfrm>
              <a:off x="5300280" y="254160"/>
              <a:ext cx="284760" cy="549360"/>
            </a:xfrm>
            <a:custGeom>
              <a:avLst/>
              <a:gdLst>
                <a:gd name="textAreaLeft" fmla="*/ 0 w 284760"/>
                <a:gd name="textAreaRight" fmla="*/ 285120 w 284760"/>
                <a:gd name="textAreaTop" fmla="*/ 0 h 549360"/>
                <a:gd name="textAreaBottom" fmla="*/ 549720 h 549360"/>
                <a:gd name="GluePoint1X" fmla="*/ 101 w 181"/>
                <a:gd name="GluePoint1Y" fmla="*/ 324 h 387"/>
                <a:gd name="GluePoint2X" fmla="*/ 147 w 181"/>
                <a:gd name="GluePoint2Y" fmla="*/ 337 h 387"/>
                <a:gd name="GluePoint3X" fmla="*/ 156 w 181"/>
                <a:gd name="GluePoint3Y" fmla="*/ 309 h 387"/>
                <a:gd name="GluePoint4X" fmla="*/ 158 w 181"/>
                <a:gd name="GluePoint4Y" fmla="*/ 309 h 387"/>
                <a:gd name="GluePoint5X" fmla="*/ 172 w 181"/>
                <a:gd name="GluePoint5Y" fmla="*/ 319 h 387"/>
                <a:gd name="GluePoint6X" fmla="*/ 179 w 181"/>
                <a:gd name="GluePoint6Y" fmla="*/ 330 h 387"/>
                <a:gd name="GluePoint7X" fmla="*/ 174 w 181"/>
                <a:gd name="GluePoint7Y" fmla="*/ 369 h 387"/>
                <a:gd name="GluePoint8X" fmla="*/ 131 w 181"/>
                <a:gd name="GluePoint8Y" fmla="*/ 387 h 387"/>
                <a:gd name="GluePoint9X" fmla="*/ 106 w 181"/>
                <a:gd name="GluePoint9Y" fmla="*/ 379 h 387"/>
                <a:gd name="GluePoint10X" fmla="*/ 78 w 181"/>
                <a:gd name="GluePoint10Y" fmla="*/ 363 h 387"/>
                <a:gd name="GluePoint11X" fmla="*/ 74 w 181"/>
                <a:gd name="GluePoint11Y" fmla="*/ 361 h 387"/>
                <a:gd name="GluePoint12X" fmla="*/ 0 w 181"/>
                <a:gd name="GluePoint12Y" fmla="*/ 200 h 387"/>
                <a:gd name="GluePoint13X" fmla="*/ 28 w 181"/>
                <a:gd name="GluePoint13Y" fmla="*/ 65 h 387"/>
                <a:gd name="GluePoint14X" fmla="*/ 103 w 181"/>
                <a:gd name="GluePoint14Y" fmla="*/ 0 h 387"/>
                <a:gd name="GluePoint15X" fmla="*/ 179 w 181"/>
                <a:gd name="GluePoint15Y" fmla="*/ 57 h 387"/>
                <a:gd name="GluePoint16X" fmla="*/ 179 w 181"/>
                <a:gd name="GluePoint16Y" fmla="*/ 60 h 387"/>
                <a:gd name="GluePoint17X" fmla="*/ 174 w 181"/>
                <a:gd name="GluePoint17Y" fmla="*/ 70 h 387"/>
                <a:gd name="GluePoint18X" fmla="*/ 174 w 181"/>
                <a:gd name="GluePoint18Y" fmla="*/ 73 h 387"/>
                <a:gd name="GluePoint19X" fmla="*/ 156 w 181"/>
                <a:gd name="GluePoint19Y" fmla="*/ 73 h 387"/>
                <a:gd name="GluePoint20X" fmla="*/ 152 w 181"/>
                <a:gd name="GluePoint20Y" fmla="*/ 73 h 387"/>
                <a:gd name="GluePoint21X" fmla="*/ 136 w 181"/>
                <a:gd name="GluePoint21Y" fmla="*/ 62 h 387"/>
                <a:gd name="GluePoint22X" fmla="*/ 110 w 181"/>
                <a:gd name="GluePoint22Y" fmla="*/ 57 h 387"/>
                <a:gd name="GluePoint23X" fmla="*/ 92 w 181"/>
                <a:gd name="GluePoint23Y" fmla="*/ 65 h 387"/>
                <a:gd name="GluePoint24X" fmla="*/ 85 w 181"/>
                <a:gd name="GluePoint24Y" fmla="*/ 73 h 387"/>
                <a:gd name="GluePoint25X" fmla="*/ 83 w 181"/>
                <a:gd name="GluePoint25Y" fmla="*/ 75 h 387"/>
                <a:gd name="GluePoint26X" fmla="*/ 53 w 181"/>
                <a:gd name="GluePoint26Y" fmla="*/ 158 h 387"/>
                <a:gd name="GluePoint27X" fmla="*/ 53 w 181"/>
                <a:gd name="GluePoint27Y" fmla="*/ 202 h 387"/>
                <a:gd name="GluePoint28X" fmla="*/ 55 w 181"/>
                <a:gd name="GluePoint28Y" fmla="*/ 221 h 387"/>
                <a:gd name="GluePoint29X" fmla="*/ 65 w 181"/>
                <a:gd name="GluePoint29Y" fmla="*/ 260 h 387"/>
                <a:gd name="GluePoint30X" fmla="*/ 74 w 181"/>
                <a:gd name="GluePoint30Y" fmla="*/ 283 h 387"/>
                <a:gd name="GluePoint31X" fmla="*/ 85 w 181"/>
                <a:gd name="GluePoint31Y" fmla="*/ 304 h 387"/>
                <a:gd name="GluePoint32X" fmla="*/ 101 w 181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39" name="Freeform 51"/>
            <p:cNvSpPr/>
            <p:nvPr/>
          </p:nvSpPr>
          <p:spPr>
            <a:xfrm>
              <a:off x="603540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29 w 181"/>
                <a:gd name="GluePoint2Y" fmla="*/ 345 h 389"/>
                <a:gd name="GluePoint3X" fmla="*/ 147 w 181"/>
                <a:gd name="GluePoint3Y" fmla="*/ 340 h 389"/>
                <a:gd name="GluePoint4X" fmla="*/ 154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9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1 w 181"/>
                <a:gd name="GluePoint13Y" fmla="*/ 389 h 389"/>
                <a:gd name="GluePoint14X" fmla="*/ 106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4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8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5 w 181"/>
                <a:gd name="GluePoint24Y" fmla="*/ 10 h 389"/>
                <a:gd name="GluePoint25X" fmla="*/ 179 w 181"/>
                <a:gd name="GluePoint25Y" fmla="*/ 57 h 389"/>
                <a:gd name="GluePoint26X" fmla="*/ 179 w 181"/>
                <a:gd name="GluePoint26Y" fmla="*/ 62 h 389"/>
                <a:gd name="GluePoint27X" fmla="*/ 177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3 w 181"/>
                <a:gd name="GluePoint30Y" fmla="*/ 75 h 389"/>
                <a:gd name="GluePoint31X" fmla="*/ 156 w 181"/>
                <a:gd name="GluePoint31Y" fmla="*/ 75 h 389"/>
                <a:gd name="GluePoint32X" fmla="*/ 152 w 181"/>
                <a:gd name="GluePoint32Y" fmla="*/ 72 h 389"/>
                <a:gd name="GluePoint33X" fmla="*/ 152 w 181"/>
                <a:gd name="GluePoint33Y" fmla="*/ 72 h 389"/>
                <a:gd name="GluePoint34X" fmla="*/ 135 w 181"/>
                <a:gd name="GluePoint34Y" fmla="*/ 62 h 389"/>
                <a:gd name="GluePoint35X" fmla="*/ 122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3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1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60 w 181"/>
                <a:gd name="GluePoint47Y" fmla="*/ 244 h 389"/>
                <a:gd name="GluePoint48X" fmla="*/ 65 w 181"/>
                <a:gd name="GluePoint48Y" fmla="*/ 262 h 389"/>
                <a:gd name="GluePoint49X" fmla="*/ 74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40" name="Freeform 52"/>
            <p:cNvSpPr/>
            <p:nvPr/>
          </p:nvSpPr>
          <p:spPr>
            <a:xfrm>
              <a:off x="603540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47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9 w 181"/>
                <a:gd name="GluePoint6Y" fmla="*/ 329 h 389"/>
                <a:gd name="GluePoint7X" fmla="*/ 174 w 181"/>
                <a:gd name="GluePoint7Y" fmla="*/ 371 h 389"/>
                <a:gd name="GluePoint8X" fmla="*/ 131 w 181"/>
                <a:gd name="GluePoint8Y" fmla="*/ 389 h 389"/>
                <a:gd name="GluePoint9X" fmla="*/ 106 w 181"/>
                <a:gd name="GluePoint9Y" fmla="*/ 381 h 389"/>
                <a:gd name="GluePoint10X" fmla="*/ 78 w 181"/>
                <a:gd name="GluePoint10Y" fmla="*/ 363 h 389"/>
                <a:gd name="GluePoint11X" fmla="*/ 74 w 181"/>
                <a:gd name="GluePoint11Y" fmla="*/ 360 h 389"/>
                <a:gd name="GluePoint12X" fmla="*/ 0 w 181"/>
                <a:gd name="GluePoint12Y" fmla="*/ 199 h 389"/>
                <a:gd name="GluePoint13X" fmla="*/ 28 w 181"/>
                <a:gd name="GluePoint13Y" fmla="*/ 64 h 389"/>
                <a:gd name="GluePoint14X" fmla="*/ 103 w 181"/>
                <a:gd name="GluePoint14Y" fmla="*/ 0 h 389"/>
                <a:gd name="GluePoint15X" fmla="*/ 179 w 181"/>
                <a:gd name="GluePoint15Y" fmla="*/ 57 h 389"/>
                <a:gd name="GluePoint16X" fmla="*/ 179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2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3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5 w 181"/>
                <a:gd name="GluePoint29Y" fmla="*/ 262 h 389"/>
                <a:gd name="GluePoint30X" fmla="*/ 74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41" name="Freeform 53"/>
            <p:cNvSpPr/>
            <p:nvPr/>
          </p:nvSpPr>
          <p:spPr>
            <a:xfrm>
              <a:off x="638136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28 w 181"/>
                <a:gd name="GluePoint2Y" fmla="*/ 345 h 389"/>
                <a:gd name="GluePoint3X" fmla="*/ 147 w 181"/>
                <a:gd name="GluePoint3Y" fmla="*/ 340 h 389"/>
                <a:gd name="GluePoint4X" fmla="*/ 154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9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1 w 181"/>
                <a:gd name="GluePoint13Y" fmla="*/ 389 h 389"/>
                <a:gd name="GluePoint14X" fmla="*/ 105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3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8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4 w 181"/>
                <a:gd name="GluePoint24Y" fmla="*/ 10 h 389"/>
                <a:gd name="GluePoint25X" fmla="*/ 179 w 181"/>
                <a:gd name="GluePoint25Y" fmla="*/ 57 h 389"/>
                <a:gd name="GluePoint26X" fmla="*/ 179 w 181"/>
                <a:gd name="GluePoint26Y" fmla="*/ 62 h 389"/>
                <a:gd name="GluePoint27X" fmla="*/ 176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3 w 181"/>
                <a:gd name="GluePoint30Y" fmla="*/ 75 h 389"/>
                <a:gd name="GluePoint31X" fmla="*/ 156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1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3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1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60 w 181"/>
                <a:gd name="GluePoint47Y" fmla="*/ 244 h 389"/>
                <a:gd name="GluePoint48X" fmla="*/ 64 w 181"/>
                <a:gd name="GluePoint48Y" fmla="*/ 262 h 389"/>
                <a:gd name="GluePoint49X" fmla="*/ 73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42" name="Freeform 54"/>
            <p:cNvSpPr/>
            <p:nvPr/>
          </p:nvSpPr>
          <p:spPr>
            <a:xfrm>
              <a:off x="638136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47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9 w 181"/>
                <a:gd name="GluePoint6Y" fmla="*/ 329 h 389"/>
                <a:gd name="GluePoint7X" fmla="*/ 174 w 181"/>
                <a:gd name="GluePoint7Y" fmla="*/ 371 h 389"/>
                <a:gd name="GluePoint8X" fmla="*/ 131 w 181"/>
                <a:gd name="GluePoint8Y" fmla="*/ 389 h 389"/>
                <a:gd name="GluePoint9X" fmla="*/ 105 w 181"/>
                <a:gd name="GluePoint9Y" fmla="*/ 381 h 389"/>
                <a:gd name="GluePoint10X" fmla="*/ 78 w 181"/>
                <a:gd name="GluePoint10Y" fmla="*/ 363 h 389"/>
                <a:gd name="GluePoint11X" fmla="*/ 73 w 181"/>
                <a:gd name="GluePoint11Y" fmla="*/ 360 h 389"/>
                <a:gd name="GluePoint12X" fmla="*/ 0 w 181"/>
                <a:gd name="GluePoint12Y" fmla="*/ 199 h 389"/>
                <a:gd name="GluePoint13X" fmla="*/ 28 w 181"/>
                <a:gd name="GluePoint13Y" fmla="*/ 64 h 389"/>
                <a:gd name="GluePoint14X" fmla="*/ 103 w 181"/>
                <a:gd name="GluePoint14Y" fmla="*/ 0 h 389"/>
                <a:gd name="GluePoint15X" fmla="*/ 179 w 181"/>
                <a:gd name="GluePoint15Y" fmla="*/ 57 h 389"/>
                <a:gd name="GluePoint16X" fmla="*/ 179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3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3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43" name="Freeform 55"/>
            <p:cNvSpPr/>
            <p:nvPr/>
          </p:nvSpPr>
          <p:spPr>
            <a:xfrm>
              <a:off x="6760440" y="265320"/>
              <a:ext cx="282600" cy="549360"/>
            </a:xfrm>
            <a:custGeom>
              <a:avLst/>
              <a:gdLst>
                <a:gd name="textAreaLeft" fmla="*/ 0 w 282600"/>
                <a:gd name="textAreaRight" fmla="*/ 282600 w 282600"/>
                <a:gd name="textAreaTop" fmla="*/ 0 h 549360"/>
                <a:gd name="textAreaBottom" fmla="*/ 549720 h 549360"/>
                <a:gd name="GluePoint1X" fmla="*/ 100 w 180"/>
                <a:gd name="GluePoint1Y" fmla="*/ 324 h 387"/>
                <a:gd name="GluePoint2X" fmla="*/ 128 w 180"/>
                <a:gd name="GluePoint2Y" fmla="*/ 342 h 387"/>
                <a:gd name="GluePoint3X" fmla="*/ 146 w 180"/>
                <a:gd name="GluePoint3Y" fmla="*/ 337 h 387"/>
                <a:gd name="GluePoint4X" fmla="*/ 153 w 180"/>
                <a:gd name="GluePoint4Y" fmla="*/ 324 h 387"/>
                <a:gd name="GluePoint5X" fmla="*/ 155 w 180"/>
                <a:gd name="GluePoint5Y" fmla="*/ 309 h 387"/>
                <a:gd name="GluePoint6X" fmla="*/ 157 w 180"/>
                <a:gd name="GluePoint6Y" fmla="*/ 309 h 387"/>
                <a:gd name="GluePoint7X" fmla="*/ 164 w 180"/>
                <a:gd name="GluePoint7Y" fmla="*/ 311 h 387"/>
                <a:gd name="GluePoint8X" fmla="*/ 171 w 180"/>
                <a:gd name="GluePoint8Y" fmla="*/ 319 h 387"/>
                <a:gd name="GluePoint9X" fmla="*/ 178 w 180"/>
                <a:gd name="GluePoint9Y" fmla="*/ 329 h 387"/>
                <a:gd name="GluePoint10X" fmla="*/ 180 w 180"/>
                <a:gd name="GluePoint10Y" fmla="*/ 350 h 387"/>
                <a:gd name="GluePoint11X" fmla="*/ 173 w 180"/>
                <a:gd name="GluePoint11Y" fmla="*/ 368 h 387"/>
                <a:gd name="GluePoint12X" fmla="*/ 155 w 180"/>
                <a:gd name="GluePoint12Y" fmla="*/ 384 h 387"/>
                <a:gd name="GluePoint13X" fmla="*/ 130 w 180"/>
                <a:gd name="GluePoint13Y" fmla="*/ 387 h 387"/>
                <a:gd name="GluePoint14X" fmla="*/ 105 w 180"/>
                <a:gd name="GluePoint14Y" fmla="*/ 379 h 387"/>
                <a:gd name="GluePoint15X" fmla="*/ 86 w 180"/>
                <a:gd name="GluePoint15Y" fmla="*/ 371 h 387"/>
                <a:gd name="GluePoint16X" fmla="*/ 77 w 180"/>
                <a:gd name="GluePoint16Y" fmla="*/ 363 h 387"/>
                <a:gd name="GluePoint17X" fmla="*/ 73 w 180"/>
                <a:gd name="GluePoint17Y" fmla="*/ 361 h 387"/>
                <a:gd name="GluePoint18X" fmla="*/ 20 w 180"/>
                <a:gd name="GluePoint18Y" fmla="*/ 280 h 387"/>
                <a:gd name="GluePoint19X" fmla="*/ 0 w 180"/>
                <a:gd name="GluePoint19Y" fmla="*/ 200 h 387"/>
                <a:gd name="GluePoint20X" fmla="*/ 4 w 180"/>
                <a:gd name="GluePoint20Y" fmla="*/ 127 h 387"/>
                <a:gd name="GluePoint21X" fmla="*/ 27 w 180"/>
                <a:gd name="GluePoint21Y" fmla="*/ 65 h 387"/>
                <a:gd name="GluePoint22X" fmla="*/ 61 w 180"/>
                <a:gd name="GluePoint22Y" fmla="*/ 21 h 387"/>
                <a:gd name="GluePoint23X" fmla="*/ 103 w 180"/>
                <a:gd name="GluePoint23Y" fmla="*/ 0 h 387"/>
                <a:gd name="GluePoint24X" fmla="*/ 144 w 180"/>
                <a:gd name="GluePoint24Y" fmla="*/ 10 h 387"/>
                <a:gd name="GluePoint25X" fmla="*/ 178 w 180"/>
                <a:gd name="GluePoint25Y" fmla="*/ 57 h 387"/>
                <a:gd name="GluePoint26X" fmla="*/ 178 w 180"/>
                <a:gd name="GluePoint26Y" fmla="*/ 59 h 387"/>
                <a:gd name="GluePoint27X" fmla="*/ 176 w 180"/>
                <a:gd name="GluePoint27Y" fmla="*/ 65 h 387"/>
                <a:gd name="GluePoint28X" fmla="*/ 173 w 180"/>
                <a:gd name="GluePoint28Y" fmla="*/ 70 h 387"/>
                <a:gd name="GluePoint29X" fmla="*/ 173 w 180"/>
                <a:gd name="GluePoint29Y" fmla="*/ 72 h 387"/>
                <a:gd name="GluePoint30X" fmla="*/ 162 w 180"/>
                <a:gd name="GluePoint30Y" fmla="*/ 72 h 387"/>
                <a:gd name="GluePoint31X" fmla="*/ 155 w 180"/>
                <a:gd name="GluePoint31Y" fmla="*/ 72 h 387"/>
                <a:gd name="GluePoint32X" fmla="*/ 151 w 180"/>
                <a:gd name="GluePoint32Y" fmla="*/ 72 h 387"/>
                <a:gd name="GluePoint33X" fmla="*/ 151 w 180"/>
                <a:gd name="GluePoint33Y" fmla="*/ 72 h 387"/>
                <a:gd name="GluePoint34X" fmla="*/ 135 w 180"/>
                <a:gd name="GluePoint34Y" fmla="*/ 62 h 387"/>
                <a:gd name="GluePoint35X" fmla="*/ 121 w 180"/>
                <a:gd name="GluePoint35Y" fmla="*/ 57 h 387"/>
                <a:gd name="GluePoint36X" fmla="*/ 109 w 180"/>
                <a:gd name="GluePoint36Y" fmla="*/ 57 h 387"/>
                <a:gd name="GluePoint37X" fmla="*/ 100 w 180"/>
                <a:gd name="GluePoint37Y" fmla="*/ 59 h 387"/>
                <a:gd name="GluePoint38X" fmla="*/ 91 w 180"/>
                <a:gd name="GluePoint38Y" fmla="*/ 65 h 387"/>
                <a:gd name="GluePoint39X" fmla="*/ 86 w 180"/>
                <a:gd name="GluePoint39Y" fmla="*/ 70 h 387"/>
                <a:gd name="GluePoint40X" fmla="*/ 84 w 180"/>
                <a:gd name="GluePoint40Y" fmla="*/ 72 h 387"/>
                <a:gd name="GluePoint41X" fmla="*/ 82 w 180"/>
                <a:gd name="GluePoint41Y" fmla="*/ 75 h 387"/>
                <a:gd name="GluePoint42X" fmla="*/ 61 w 180"/>
                <a:gd name="GluePoint42Y" fmla="*/ 117 h 387"/>
                <a:gd name="GluePoint43X" fmla="*/ 52 w 180"/>
                <a:gd name="GluePoint43Y" fmla="*/ 158 h 387"/>
                <a:gd name="GluePoint44X" fmla="*/ 50 w 180"/>
                <a:gd name="GluePoint44Y" fmla="*/ 187 h 387"/>
                <a:gd name="GluePoint45X" fmla="*/ 52 w 180"/>
                <a:gd name="GluePoint45Y" fmla="*/ 202 h 387"/>
                <a:gd name="GluePoint46X" fmla="*/ 54 w 180"/>
                <a:gd name="GluePoint46Y" fmla="*/ 220 h 387"/>
                <a:gd name="GluePoint47X" fmla="*/ 59 w 180"/>
                <a:gd name="GluePoint47Y" fmla="*/ 241 h 387"/>
                <a:gd name="GluePoint48X" fmla="*/ 64 w 180"/>
                <a:gd name="GluePoint48Y" fmla="*/ 259 h 387"/>
                <a:gd name="GluePoint49X" fmla="*/ 73 w 180"/>
                <a:gd name="GluePoint49Y" fmla="*/ 283 h 387"/>
                <a:gd name="GluePoint50X" fmla="*/ 77 w 180"/>
                <a:gd name="GluePoint50Y" fmla="*/ 293 h 387"/>
                <a:gd name="GluePoint51X" fmla="*/ 84 w 180"/>
                <a:gd name="GluePoint51Y" fmla="*/ 304 h 387"/>
                <a:gd name="GluePoint52X" fmla="*/ 91 w 180"/>
                <a:gd name="GluePoint52Y" fmla="*/ 316 h 387"/>
                <a:gd name="GluePoint53X" fmla="*/ 100 w 180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0" h="387">
                  <a:moveTo>
                    <a:pt x="100" y="324"/>
                  </a:move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44" name="Freeform 56"/>
            <p:cNvSpPr/>
            <p:nvPr/>
          </p:nvSpPr>
          <p:spPr>
            <a:xfrm>
              <a:off x="6760440" y="265320"/>
              <a:ext cx="282600" cy="549360"/>
            </a:xfrm>
            <a:custGeom>
              <a:avLst/>
              <a:gdLst>
                <a:gd name="textAreaLeft" fmla="*/ 0 w 282600"/>
                <a:gd name="textAreaRight" fmla="*/ 282600 w 282600"/>
                <a:gd name="textAreaTop" fmla="*/ 0 h 549360"/>
                <a:gd name="textAreaBottom" fmla="*/ 549720 h 549360"/>
                <a:gd name="GluePoint1X" fmla="*/ 100 w 180"/>
                <a:gd name="GluePoint1Y" fmla="*/ 324 h 387"/>
                <a:gd name="GluePoint2X" fmla="*/ 146 w 180"/>
                <a:gd name="GluePoint2Y" fmla="*/ 337 h 387"/>
                <a:gd name="GluePoint3X" fmla="*/ 155 w 180"/>
                <a:gd name="GluePoint3Y" fmla="*/ 309 h 387"/>
                <a:gd name="GluePoint4X" fmla="*/ 157 w 180"/>
                <a:gd name="GluePoint4Y" fmla="*/ 309 h 387"/>
                <a:gd name="GluePoint5X" fmla="*/ 171 w 180"/>
                <a:gd name="GluePoint5Y" fmla="*/ 319 h 387"/>
                <a:gd name="GluePoint6X" fmla="*/ 178 w 180"/>
                <a:gd name="GluePoint6Y" fmla="*/ 329 h 387"/>
                <a:gd name="GluePoint7X" fmla="*/ 173 w 180"/>
                <a:gd name="GluePoint7Y" fmla="*/ 368 h 387"/>
                <a:gd name="GluePoint8X" fmla="*/ 130 w 180"/>
                <a:gd name="GluePoint8Y" fmla="*/ 387 h 387"/>
                <a:gd name="GluePoint9X" fmla="*/ 105 w 180"/>
                <a:gd name="GluePoint9Y" fmla="*/ 379 h 387"/>
                <a:gd name="GluePoint10X" fmla="*/ 77 w 180"/>
                <a:gd name="GluePoint10Y" fmla="*/ 363 h 387"/>
                <a:gd name="GluePoint11X" fmla="*/ 73 w 180"/>
                <a:gd name="GluePoint11Y" fmla="*/ 361 h 387"/>
                <a:gd name="GluePoint12X" fmla="*/ 0 w 180"/>
                <a:gd name="GluePoint12Y" fmla="*/ 200 h 387"/>
                <a:gd name="GluePoint13X" fmla="*/ 27 w 180"/>
                <a:gd name="GluePoint13Y" fmla="*/ 65 h 387"/>
                <a:gd name="GluePoint14X" fmla="*/ 103 w 180"/>
                <a:gd name="GluePoint14Y" fmla="*/ 0 h 387"/>
                <a:gd name="GluePoint15X" fmla="*/ 178 w 180"/>
                <a:gd name="GluePoint15Y" fmla="*/ 57 h 387"/>
                <a:gd name="GluePoint16X" fmla="*/ 178 w 180"/>
                <a:gd name="GluePoint16Y" fmla="*/ 59 h 387"/>
                <a:gd name="GluePoint17X" fmla="*/ 173 w 180"/>
                <a:gd name="GluePoint17Y" fmla="*/ 70 h 387"/>
                <a:gd name="GluePoint18X" fmla="*/ 173 w 180"/>
                <a:gd name="GluePoint18Y" fmla="*/ 72 h 387"/>
                <a:gd name="GluePoint19X" fmla="*/ 155 w 180"/>
                <a:gd name="GluePoint19Y" fmla="*/ 72 h 387"/>
                <a:gd name="GluePoint20X" fmla="*/ 151 w 180"/>
                <a:gd name="GluePoint20Y" fmla="*/ 72 h 387"/>
                <a:gd name="GluePoint21X" fmla="*/ 135 w 180"/>
                <a:gd name="GluePoint21Y" fmla="*/ 62 h 387"/>
                <a:gd name="GluePoint22X" fmla="*/ 109 w 180"/>
                <a:gd name="GluePoint22Y" fmla="*/ 57 h 387"/>
                <a:gd name="GluePoint23X" fmla="*/ 91 w 180"/>
                <a:gd name="GluePoint23Y" fmla="*/ 65 h 387"/>
                <a:gd name="GluePoint24X" fmla="*/ 84 w 180"/>
                <a:gd name="GluePoint24Y" fmla="*/ 72 h 387"/>
                <a:gd name="GluePoint25X" fmla="*/ 82 w 180"/>
                <a:gd name="GluePoint25Y" fmla="*/ 75 h 387"/>
                <a:gd name="GluePoint26X" fmla="*/ 52 w 180"/>
                <a:gd name="GluePoint26Y" fmla="*/ 158 h 387"/>
                <a:gd name="GluePoint27X" fmla="*/ 52 w 180"/>
                <a:gd name="GluePoint27Y" fmla="*/ 202 h 387"/>
                <a:gd name="GluePoint28X" fmla="*/ 54 w 180"/>
                <a:gd name="GluePoint28Y" fmla="*/ 220 h 387"/>
                <a:gd name="GluePoint29X" fmla="*/ 64 w 180"/>
                <a:gd name="GluePoint29Y" fmla="*/ 259 h 387"/>
                <a:gd name="GluePoint30X" fmla="*/ 73 w 180"/>
                <a:gd name="GluePoint30Y" fmla="*/ 283 h 387"/>
                <a:gd name="GluePoint31X" fmla="*/ 84 w 180"/>
                <a:gd name="GluePoint31Y" fmla="*/ 304 h 387"/>
                <a:gd name="GluePoint32X" fmla="*/ 100 w 180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0" h="387">
                  <a:moveTo>
                    <a:pt x="100" y="324"/>
                  </a:moveTo>
                  <a:lnTo>
                    <a:pt x="100" y="324"/>
                  </a:ln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45" name="Freeform 57"/>
            <p:cNvSpPr/>
            <p:nvPr/>
          </p:nvSpPr>
          <p:spPr>
            <a:xfrm>
              <a:off x="7084440" y="258120"/>
              <a:ext cx="282960" cy="552240"/>
            </a:xfrm>
            <a:custGeom>
              <a:avLst/>
              <a:gdLst>
                <a:gd name="textAreaLeft" fmla="*/ 0 w 282960"/>
                <a:gd name="textAreaRight" fmla="*/ 282960 w 282960"/>
                <a:gd name="textAreaTop" fmla="*/ 0 h 552240"/>
                <a:gd name="textAreaBottom" fmla="*/ 552600 h 552240"/>
                <a:gd name="GluePoint1X" fmla="*/ 100 w 180"/>
                <a:gd name="GluePoint1Y" fmla="*/ 327 h 389"/>
                <a:gd name="GluePoint2X" fmla="*/ 128 w 180"/>
                <a:gd name="GluePoint2Y" fmla="*/ 345 h 389"/>
                <a:gd name="GluePoint3X" fmla="*/ 146 w 180"/>
                <a:gd name="GluePoint3Y" fmla="*/ 340 h 389"/>
                <a:gd name="GluePoint4X" fmla="*/ 153 w 180"/>
                <a:gd name="GluePoint4Y" fmla="*/ 324 h 389"/>
                <a:gd name="GluePoint5X" fmla="*/ 155 w 180"/>
                <a:gd name="GluePoint5Y" fmla="*/ 311 h 389"/>
                <a:gd name="GluePoint6X" fmla="*/ 157 w 180"/>
                <a:gd name="GluePoint6Y" fmla="*/ 309 h 389"/>
                <a:gd name="GluePoint7X" fmla="*/ 164 w 180"/>
                <a:gd name="GluePoint7Y" fmla="*/ 311 h 389"/>
                <a:gd name="GluePoint8X" fmla="*/ 171 w 180"/>
                <a:gd name="GluePoint8Y" fmla="*/ 319 h 389"/>
                <a:gd name="GluePoint9X" fmla="*/ 178 w 180"/>
                <a:gd name="GluePoint9Y" fmla="*/ 329 h 389"/>
                <a:gd name="GluePoint10X" fmla="*/ 180 w 180"/>
                <a:gd name="GluePoint10Y" fmla="*/ 350 h 389"/>
                <a:gd name="GluePoint11X" fmla="*/ 173 w 180"/>
                <a:gd name="GluePoint11Y" fmla="*/ 371 h 389"/>
                <a:gd name="GluePoint12X" fmla="*/ 155 w 180"/>
                <a:gd name="GluePoint12Y" fmla="*/ 386 h 389"/>
                <a:gd name="GluePoint13X" fmla="*/ 130 w 180"/>
                <a:gd name="GluePoint13Y" fmla="*/ 389 h 389"/>
                <a:gd name="GluePoint14X" fmla="*/ 105 w 180"/>
                <a:gd name="GluePoint14Y" fmla="*/ 381 h 389"/>
                <a:gd name="GluePoint15X" fmla="*/ 87 w 180"/>
                <a:gd name="GluePoint15Y" fmla="*/ 371 h 389"/>
                <a:gd name="GluePoint16X" fmla="*/ 77 w 180"/>
                <a:gd name="GluePoint16Y" fmla="*/ 363 h 389"/>
                <a:gd name="GluePoint17X" fmla="*/ 73 w 180"/>
                <a:gd name="GluePoint17Y" fmla="*/ 360 h 389"/>
                <a:gd name="GluePoint18X" fmla="*/ 20 w 180"/>
                <a:gd name="GluePoint18Y" fmla="*/ 280 h 389"/>
                <a:gd name="GluePoint19X" fmla="*/ 0 w 180"/>
                <a:gd name="GluePoint19Y" fmla="*/ 199 h 389"/>
                <a:gd name="GluePoint20X" fmla="*/ 4 w 180"/>
                <a:gd name="GluePoint20Y" fmla="*/ 127 h 389"/>
                <a:gd name="GluePoint21X" fmla="*/ 27 w 180"/>
                <a:gd name="GluePoint21Y" fmla="*/ 64 h 389"/>
                <a:gd name="GluePoint22X" fmla="*/ 61 w 180"/>
                <a:gd name="GluePoint22Y" fmla="*/ 20 h 389"/>
                <a:gd name="GluePoint23X" fmla="*/ 103 w 180"/>
                <a:gd name="GluePoint23Y" fmla="*/ 0 h 389"/>
                <a:gd name="GluePoint24X" fmla="*/ 144 w 180"/>
                <a:gd name="GluePoint24Y" fmla="*/ 10 h 389"/>
                <a:gd name="GluePoint25X" fmla="*/ 178 w 180"/>
                <a:gd name="GluePoint25Y" fmla="*/ 57 h 389"/>
                <a:gd name="GluePoint26X" fmla="*/ 178 w 180"/>
                <a:gd name="GluePoint26Y" fmla="*/ 62 h 389"/>
                <a:gd name="GluePoint27X" fmla="*/ 176 w 180"/>
                <a:gd name="GluePoint27Y" fmla="*/ 67 h 389"/>
                <a:gd name="GluePoint28X" fmla="*/ 173 w 180"/>
                <a:gd name="GluePoint28Y" fmla="*/ 70 h 389"/>
                <a:gd name="GluePoint29X" fmla="*/ 173 w 180"/>
                <a:gd name="GluePoint29Y" fmla="*/ 72 h 389"/>
                <a:gd name="GluePoint30X" fmla="*/ 162 w 180"/>
                <a:gd name="GluePoint30Y" fmla="*/ 75 h 389"/>
                <a:gd name="GluePoint31X" fmla="*/ 155 w 180"/>
                <a:gd name="GluePoint31Y" fmla="*/ 75 h 389"/>
                <a:gd name="GluePoint32X" fmla="*/ 151 w 180"/>
                <a:gd name="GluePoint32Y" fmla="*/ 72 h 389"/>
                <a:gd name="GluePoint33X" fmla="*/ 151 w 180"/>
                <a:gd name="GluePoint33Y" fmla="*/ 72 h 389"/>
                <a:gd name="GluePoint34X" fmla="*/ 135 w 180"/>
                <a:gd name="GluePoint34Y" fmla="*/ 62 h 389"/>
                <a:gd name="GluePoint35X" fmla="*/ 121 w 180"/>
                <a:gd name="GluePoint35Y" fmla="*/ 57 h 389"/>
                <a:gd name="GluePoint36X" fmla="*/ 109 w 180"/>
                <a:gd name="GluePoint36Y" fmla="*/ 57 h 389"/>
                <a:gd name="GluePoint37X" fmla="*/ 100 w 180"/>
                <a:gd name="GluePoint37Y" fmla="*/ 59 h 389"/>
                <a:gd name="GluePoint38X" fmla="*/ 91 w 180"/>
                <a:gd name="GluePoint38Y" fmla="*/ 64 h 389"/>
                <a:gd name="GluePoint39X" fmla="*/ 87 w 180"/>
                <a:gd name="GluePoint39Y" fmla="*/ 72 h 389"/>
                <a:gd name="GluePoint40X" fmla="*/ 84 w 180"/>
                <a:gd name="GluePoint40Y" fmla="*/ 75 h 389"/>
                <a:gd name="GluePoint41X" fmla="*/ 82 w 180"/>
                <a:gd name="GluePoint41Y" fmla="*/ 77 h 389"/>
                <a:gd name="GluePoint42X" fmla="*/ 61 w 180"/>
                <a:gd name="GluePoint42Y" fmla="*/ 119 h 389"/>
                <a:gd name="GluePoint43X" fmla="*/ 52 w 180"/>
                <a:gd name="GluePoint43Y" fmla="*/ 158 h 389"/>
                <a:gd name="GluePoint44X" fmla="*/ 50 w 180"/>
                <a:gd name="GluePoint44Y" fmla="*/ 189 h 389"/>
                <a:gd name="GluePoint45X" fmla="*/ 52 w 180"/>
                <a:gd name="GluePoint45Y" fmla="*/ 205 h 389"/>
                <a:gd name="GluePoint46X" fmla="*/ 54 w 180"/>
                <a:gd name="GluePoint46Y" fmla="*/ 223 h 389"/>
                <a:gd name="GluePoint47X" fmla="*/ 59 w 180"/>
                <a:gd name="GluePoint47Y" fmla="*/ 244 h 389"/>
                <a:gd name="GluePoint48X" fmla="*/ 64 w 180"/>
                <a:gd name="GluePoint48Y" fmla="*/ 262 h 389"/>
                <a:gd name="GluePoint49X" fmla="*/ 73 w 180"/>
                <a:gd name="GluePoint49Y" fmla="*/ 283 h 389"/>
                <a:gd name="GluePoint50X" fmla="*/ 77 w 180"/>
                <a:gd name="GluePoint50Y" fmla="*/ 293 h 389"/>
                <a:gd name="GluePoint51X" fmla="*/ 84 w 180"/>
                <a:gd name="GluePoint51Y" fmla="*/ 306 h 389"/>
                <a:gd name="GluePoint52X" fmla="*/ 91 w 180"/>
                <a:gd name="GluePoint52Y" fmla="*/ 316 h 389"/>
                <a:gd name="GluePoint53X" fmla="*/ 100 w 180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0" h="389">
                  <a:moveTo>
                    <a:pt x="100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46" name="Freeform 58"/>
            <p:cNvSpPr/>
            <p:nvPr/>
          </p:nvSpPr>
          <p:spPr>
            <a:xfrm>
              <a:off x="7084440" y="258120"/>
              <a:ext cx="282960" cy="552240"/>
            </a:xfrm>
            <a:custGeom>
              <a:avLst/>
              <a:gdLst>
                <a:gd name="textAreaLeft" fmla="*/ 0 w 282960"/>
                <a:gd name="textAreaRight" fmla="*/ 282960 w 282960"/>
                <a:gd name="textAreaTop" fmla="*/ 0 h 552240"/>
                <a:gd name="textAreaBottom" fmla="*/ 552600 h 552240"/>
                <a:gd name="GluePoint1X" fmla="*/ 100 w 180"/>
                <a:gd name="GluePoint1Y" fmla="*/ 327 h 389"/>
                <a:gd name="GluePoint2X" fmla="*/ 146 w 180"/>
                <a:gd name="GluePoint2Y" fmla="*/ 340 h 389"/>
                <a:gd name="GluePoint3X" fmla="*/ 155 w 180"/>
                <a:gd name="GluePoint3Y" fmla="*/ 311 h 389"/>
                <a:gd name="GluePoint4X" fmla="*/ 157 w 180"/>
                <a:gd name="GluePoint4Y" fmla="*/ 309 h 389"/>
                <a:gd name="GluePoint5X" fmla="*/ 171 w 180"/>
                <a:gd name="GluePoint5Y" fmla="*/ 319 h 389"/>
                <a:gd name="GluePoint6X" fmla="*/ 178 w 180"/>
                <a:gd name="GluePoint6Y" fmla="*/ 329 h 389"/>
                <a:gd name="GluePoint7X" fmla="*/ 173 w 180"/>
                <a:gd name="GluePoint7Y" fmla="*/ 371 h 389"/>
                <a:gd name="GluePoint8X" fmla="*/ 130 w 180"/>
                <a:gd name="GluePoint8Y" fmla="*/ 389 h 389"/>
                <a:gd name="GluePoint9X" fmla="*/ 105 w 180"/>
                <a:gd name="GluePoint9Y" fmla="*/ 381 h 389"/>
                <a:gd name="GluePoint10X" fmla="*/ 77 w 180"/>
                <a:gd name="GluePoint10Y" fmla="*/ 363 h 389"/>
                <a:gd name="GluePoint11X" fmla="*/ 73 w 180"/>
                <a:gd name="GluePoint11Y" fmla="*/ 360 h 389"/>
                <a:gd name="GluePoint12X" fmla="*/ 0 w 180"/>
                <a:gd name="GluePoint12Y" fmla="*/ 199 h 389"/>
                <a:gd name="GluePoint13X" fmla="*/ 27 w 180"/>
                <a:gd name="GluePoint13Y" fmla="*/ 64 h 389"/>
                <a:gd name="GluePoint14X" fmla="*/ 103 w 180"/>
                <a:gd name="GluePoint14Y" fmla="*/ 0 h 389"/>
                <a:gd name="GluePoint15X" fmla="*/ 178 w 180"/>
                <a:gd name="GluePoint15Y" fmla="*/ 57 h 389"/>
                <a:gd name="GluePoint16X" fmla="*/ 178 w 180"/>
                <a:gd name="GluePoint16Y" fmla="*/ 62 h 389"/>
                <a:gd name="GluePoint17X" fmla="*/ 173 w 180"/>
                <a:gd name="GluePoint17Y" fmla="*/ 70 h 389"/>
                <a:gd name="GluePoint18X" fmla="*/ 173 w 180"/>
                <a:gd name="GluePoint18Y" fmla="*/ 72 h 389"/>
                <a:gd name="GluePoint19X" fmla="*/ 155 w 180"/>
                <a:gd name="GluePoint19Y" fmla="*/ 75 h 389"/>
                <a:gd name="GluePoint20X" fmla="*/ 151 w 180"/>
                <a:gd name="GluePoint20Y" fmla="*/ 72 h 389"/>
                <a:gd name="GluePoint21X" fmla="*/ 135 w 180"/>
                <a:gd name="GluePoint21Y" fmla="*/ 62 h 389"/>
                <a:gd name="GluePoint22X" fmla="*/ 109 w 180"/>
                <a:gd name="GluePoint22Y" fmla="*/ 57 h 389"/>
                <a:gd name="GluePoint23X" fmla="*/ 91 w 180"/>
                <a:gd name="GluePoint23Y" fmla="*/ 64 h 389"/>
                <a:gd name="GluePoint24X" fmla="*/ 84 w 180"/>
                <a:gd name="GluePoint24Y" fmla="*/ 75 h 389"/>
                <a:gd name="GluePoint25X" fmla="*/ 82 w 180"/>
                <a:gd name="GluePoint25Y" fmla="*/ 77 h 389"/>
                <a:gd name="GluePoint26X" fmla="*/ 52 w 180"/>
                <a:gd name="GluePoint26Y" fmla="*/ 158 h 389"/>
                <a:gd name="GluePoint27X" fmla="*/ 52 w 180"/>
                <a:gd name="GluePoint27Y" fmla="*/ 205 h 389"/>
                <a:gd name="GluePoint28X" fmla="*/ 54 w 180"/>
                <a:gd name="GluePoint28Y" fmla="*/ 223 h 389"/>
                <a:gd name="GluePoint29X" fmla="*/ 64 w 180"/>
                <a:gd name="GluePoint29Y" fmla="*/ 262 h 389"/>
                <a:gd name="GluePoint30X" fmla="*/ 73 w 180"/>
                <a:gd name="GluePoint30Y" fmla="*/ 283 h 389"/>
                <a:gd name="GluePoint31X" fmla="*/ 84 w 180"/>
                <a:gd name="GluePoint31Y" fmla="*/ 306 h 389"/>
                <a:gd name="GluePoint32X" fmla="*/ 100 w 180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0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47" name="Freeform 59"/>
            <p:cNvSpPr/>
            <p:nvPr/>
          </p:nvSpPr>
          <p:spPr>
            <a:xfrm>
              <a:off x="742284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0 w 181"/>
                <a:gd name="GluePoint1Y" fmla="*/ 327 h 389"/>
                <a:gd name="GluePoint2X" fmla="*/ 128 w 181"/>
                <a:gd name="GluePoint2Y" fmla="*/ 345 h 389"/>
                <a:gd name="GluePoint3X" fmla="*/ 144 w 181"/>
                <a:gd name="GluePoint3Y" fmla="*/ 340 h 389"/>
                <a:gd name="GluePoint4X" fmla="*/ 151 w 181"/>
                <a:gd name="GluePoint4Y" fmla="*/ 324 h 389"/>
                <a:gd name="GluePoint5X" fmla="*/ 153 w 181"/>
                <a:gd name="GluePoint5Y" fmla="*/ 311 h 389"/>
                <a:gd name="GluePoint6X" fmla="*/ 155 w 181"/>
                <a:gd name="GluePoint6Y" fmla="*/ 309 h 389"/>
                <a:gd name="GluePoint7X" fmla="*/ 162 w 181"/>
                <a:gd name="GluePoint7Y" fmla="*/ 311 h 389"/>
                <a:gd name="GluePoint8X" fmla="*/ 171 w 181"/>
                <a:gd name="GluePoint8Y" fmla="*/ 319 h 389"/>
                <a:gd name="GluePoint9X" fmla="*/ 178 w 181"/>
                <a:gd name="GluePoint9Y" fmla="*/ 329 h 389"/>
                <a:gd name="GluePoint10X" fmla="*/ 181 w 181"/>
                <a:gd name="GluePoint10Y" fmla="*/ 350 h 389"/>
                <a:gd name="GluePoint11X" fmla="*/ 171 w 181"/>
                <a:gd name="GluePoint11Y" fmla="*/ 371 h 389"/>
                <a:gd name="GluePoint12X" fmla="*/ 155 w 181"/>
                <a:gd name="GluePoint12Y" fmla="*/ 386 h 389"/>
                <a:gd name="GluePoint13X" fmla="*/ 130 w 181"/>
                <a:gd name="GluePoint13Y" fmla="*/ 389 h 389"/>
                <a:gd name="GluePoint14X" fmla="*/ 103 w 181"/>
                <a:gd name="GluePoint14Y" fmla="*/ 381 h 389"/>
                <a:gd name="GluePoint15X" fmla="*/ 84 w 181"/>
                <a:gd name="GluePoint15Y" fmla="*/ 371 h 389"/>
                <a:gd name="GluePoint16X" fmla="*/ 75 w 181"/>
                <a:gd name="GluePoint16Y" fmla="*/ 363 h 389"/>
                <a:gd name="GluePoint17X" fmla="*/ 71 w 181"/>
                <a:gd name="GluePoint17Y" fmla="*/ 360 h 389"/>
                <a:gd name="GluePoint18X" fmla="*/ 20 w 181"/>
                <a:gd name="GluePoint18Y" fmla="*/ 280 h 389"/>
                <a:gd name="GluePoint19X" fmla="*/ 0 w 181"/>
                <a:gd name="GluePoint19Y" fmla="*/ 199 h 389"/>
                <a:gd name="GluePoint20X" fmla="*/ 2 w 181"/>
                <a:gd name="GluePoint20Y" fmla="*/ 127 h 389"/>
                <a:gd name="GluePoint21X" fmla="*/ 25 w 181"/>
                <a:gd name="GluePoint21Y" fmla="*/ 64 h 389"/>
                <a:gd name="GluePoint22X" fmla="*/ 61 w 181"/>
                <a:gd name="GluePoint22Y" fmla="*/ 20 h 389"/>
                <a:gd name="GluePoint23X" fmla="*/ 103 w 181"/>
                <a:gd name="GluePoint23Y" fmla="*/ 0 h 389"/>
                <a:gd name="GluePoint24X" fmla="*/ 144 w 181"/>
                <a:gd name="GluePoint24Y" fmla="*/ 10 h 389"/>
                <a:gd name="GluePoint25X" fmla="*/ 178 w 181"/>
                <a:gd name="GluePoint25Y" fmla="*/ 57 h 389"/>
                <a:gd name="GluePoint26X" fmla="*/ 178 w 181"/>
                <a:gd name="GluePoint26Y" fmla="*/ 62 h 389"/>
                <a:gd name="GluePoint27X" fmla="*/ 176 w 181"/>
                <a:gd name="GluePoint27Y" fmla="*/ 67 h 389"/>
                <a:gd name="GluePoint28X" fmla="*/ 171 w 181"/>
                <a:gd name="GluePoint28Y" fmla="*/ 70 h 389"/>
                <a:gd name="GluePoint29X" fmla="*/ 171 w 181"/>
                <a:gd name="GluePoint29Y" fmla="*/ 72 h 389"/>
                <a:gd name="GluePoint30X" fmla="*/ 160 w 181"/>
                <a:gd name="GluePoint30Y" fmla="*/ 75 h 389"/>
                <a:gd name="GluePoint31X" fmla="*/ 155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1 w 181"/>
                <a:gd name="GluePoint35Y" fmla="*/ 57 h 389"/>
                <a:gd name="GluePoint36X" fmla="*/ 110 w 181"/>
                <a:gd name="GluePoint36Y" fmla="*/ 57 h 389"/>
                <a:gd name="GluePoint37X" fmla="*/ 100 w 181"/>
                <a:gd name="GluePoint37Y" fmla="*/ 59 h 389"/>
                <a:gd name="GluePoint38X" fmla="*/ 91 w 181"/>
                <a:gd name="GluePoint38Y" fmla="*/ 64 h 389"/>
                <a:gd name="GluePoint39X" fmla="*/ 87 w 181"/>
                <a:gd name="GluePoint39Y" fmla="*/ 72 h 389"/>
                <a:gd name="GluePoint40X" fmla="*/ 82 w 181"/>
                <a:gd name="GluePoint40Y" fmla="*/ 75 h 389"/>
                <a:gd name="GluePoint41X" fmla="*/ 82 w 181"/>
                <a:gd name="GluePoint41Y" fmla="*/ 77 h 389"/>
                <a:gd name="GluePoint42X" fmla="*/ 61 w 181"/>
                <a:gd name="GluePoint42Y" fmla="*/ 119 h 389"/>
                <a:gd name="GluePoint43X" fmla="*/ 52 w 181"/>
                <a:gd name="GluePoint43Y" fmla="*/ 158 h 389"/>
                <a:gd name="GluePoint44X" fmla="*/ 52 w 181"/>
                <a:gd name="GluePoint44Y" fmla="*/ 189 h 389"/>
                <a:gd name="GluePoint45X" fmla="*/ 52 w 181"/>
                <a:gd name="GluePoint45Y" fmla="*/ 205 h 389"/>
                <a:gd name="GluePoint46X" fmla="*/ 55 w 181"/>
                <a:gd name="GluePoint46Y" fmla="*/ 223 h 389"/>
                <a:gd name="GluePoint47X" fmla="*/ 59 w 181"/>
                <a:gd name="GluePoint47Y" fmla="*/ 244 h 389"/>
                <a:gd name="GluePoint48X" fmla="*/ 64 w 181"/>
                <a:gd name="GluePoint48Y" fmla="*/ 262 h 389"/>
                <a:gd name="GluePoint49X" fmla="*/ 71 w 181"/>
                <a:gd name="GluePoint49Y" fmla="*/ 283 h 389"/>
                <a:gd name="GluePoint50X" fmla="*/ 75 w 181"/>
                <a:gd name="GluePoint50Y" fmla="*/ 293 h 389"/>
                <a:gd name="GluePoint51X" fmla="*/ 82 w 181"/>
                <a:gd name="GluePoint51Y" fmla="*/ 306 h 389"/>
                <a:gd name="GluePoint52X" fmla="*/ 91 w 181"/>
                <a:gd name="GluePoint52Y" fmla="*/ 316 h 389"/>
                <a:gd name="GluePoint53X" fmla="*/ 100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0" y="327"/>
                  </a:move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48" name="Freeform 60"/>
            <p:cNvSpPr/>
            <p:nvPr/>
          </p:nvSpPr>
          <p:spPr>
            <a:xfrm>
              <a:off x="742284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0 w 181"/>
                <a:gd name="GluePoint1Y" fmla="*/ 327 h 389"/>
                <a:gd name="GluePoint2X" fmla="*/ 144 w 181"/>
                <a:gd name="GluePoint2Y" fmla="*/ 340 h 389"/>
                <a:gd name="GluePoint3X" fmla="*/ 153 w 181"/>
                <a:gd name="GluePoint3Y" fmla="*/ 311 h 389"/>
                <a:gd name="GluePoint4X" fmla="*/ 155 w 181"/>
                <a:gd name="GluePoint4Y" fmla="*/ 309 h 389"/>
                <a:gd name="GluePoint5X" fmla="*/ 171 w 181"/>
                <a:gd name="GluePoint5Y" fmla="*/ 319 h 389"/>
                <a:gd name="GluePoint6X" fmla="*/ 178 w 181"/>
                <a:gd name="GluePoint6Y" fmla="*/ 329 h 389"/>
                <a:gd name="GluePoint7X" fmla="*/ 171 w 181"/>
                <a:gd name="GluePoint7Y" fmla="*/ 371 h 389"/>
                <a:gd name="GluePoint8X" fmla="*/ 130 w 181"/>
                <a:gd name="GluePoint8Y" fmla="*/ 389 h 389"/>
                <a:gd name="GluePoint9X" fmla="*/ 103 w 181"/>
                <a:gd name="GluePoint9Y" fmla="*/ 381 h 389"/>
                <a:gd name="GluePoint10X" fmla="*/ 75 w 181"/>
                <a:gd name="GluePoint10Y" fmla="*/ 363 h 389"/>
                <a:gd name="GluePoint11X" fmla="*/ 71 w 181"/>
                <a:gd name="GluePoint11Y" fmla="*/ 360 h 389"/>
                <a:gd name="GluePoint12X" fmla="*/ 0 w 181"/>
                <a:gd name="GluePoint12Y" fmla="*/ 199 h 389"/>
                <a:gd name="GluePoint13X" fmla="*/ 25 w 181"/>
                <a:gd name="GluePoint13Y" fmla="*/ 64 h 389"/>
                <a:gd name="GluePoint14X" fmla="*/ 103 w 181"/>
                <a:gd name="GluePoint14Y" fmla="*/ 0 h 389"/>
                <a:gd name="GluePoint15X" fmla="*/ 178 w 181"/>
                <a:gd name="GluePoint15Y" fmla="*/ 57 h 389"/>
                <a:gd name="GluePoint16X" fmla="*/ 178 w 181"/>
                <a:gd name="GluePoint16Y" fmla="*/ 62 h 389"/>
                <a:gd name="GluePoint17X" fmla="*/ 171 w 181"/>
                <a:gd name="GluePoint17Y" fmla="*/ 70 h 389"/>
                <a:gd name="GluePoint18X" fmla="*/ 171 w 181"/>
                <a:gd name="GluePoint18Y" fmla="*/ 72 h 389"/>
                <a:gd name="GluePoint19X" fmla="*/ 155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1 w 181"/>
                <a:gd name="GluePoint23Y" fmla="*/ 64 h 389"/>
                <a:gd name="GluePoint24X" fmla="*/ 82 w 181"/>
                <a:gd name="GluePoint24Y" fmla="*/ 75 h 389"/>
                <a:gd name="GluePoint25X" fmla="*/ 82 w 181"/>
                <a:gd name="GluePoint25Y" fmla="*/ 77 h 389"/>
                <a:gd name="GluePoint26X" fmla="*/ 52 w 181"/>
                <a:gd name="GluePoint26Y" fmla="*/ 158 h 389"/>
                <a:gd name="GluePoint27X" fmla="*/ 52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1 w 181"/>
                <a:gd name="GluePoint30Y" fmla="*/ 283 h 389"/>
                <a:gd name="GluePoint31X" fmla="*/ 82 w 181"/>
                <a:gd name="GluePoint31Y" fmla="*/ 306 h 389"/>
                <a:gd name="GluePoint32X" fmla="*/ 100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49" name="Freeform 61"/>
            <p:cNvSpPr/>
            <p:nvPr/>
          </p:nvSpPr>
          <p:spPr>
            <a:xfrm>
              <a:off x="7760880" y="254160"/>
              <a:ext cx="284400" cy="54936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49360"/>
                <a:gd name="textAreaBottom" fmla="*/ 549720 h 549360"/>
                <a:gd name="GluePoint1X" fmla="*/ 101 w 181"/>
                <a:gd name="GluePoint1Y" fmla="*/ 324 h 387"/>
                <a:gd name="GluePoint2X" fmla="*/ 128 w 181"/>
                <a:gd name="GluePoint2Y" fmla="*/ 343 h 387"/>
                <a:gd name="GluePoint3X" fmla="*/ 146 w 181"/>
                <a:gd name="GluePoint3Y" fmla="*/ 337 h 387"/>
                <a:gd name="GluePoint4X" fmla="*/ 153 w 181"/>
                <a:gd name="GluePoint4Y" fmla="*/ 324 h 387"/>
                <a:gd name="GluePoint5X" fmla="*/ 156 w 181"/>
                <a:gd name="GluePoint5Y" fmla="*/ 309 h 387"/>
                <a:gd name="GluePoint6X" fmla="*/ 158 w 181"/>
                <a:gd name="GluePoint6Y" fmla="*/ 309 h 387"/>
                <a:gd name="GluePoint7X" fmla="*/ 165 w 181"/>
                <a:gd name="GluePoint7Y" fmla="*/ 312 h 387"/>
                <a:gd name="GluePoint8X" fmla="*/ 172 w 181"/>
                <a:gd name="GluePoint8Y" fmla="*/ 319 h 387"/>
                <a:gd name="GluePoint9X" fmla="*/ 178 w 181"/>
                <a:gd name="GluePoint9Y" fmla="*/ 330 h 387"/>
                <a:gd name="GluePoint10X" fmla="*/ 181 w 181"/>
                <a:gd name="GluePoint10Y" fmla="*/ 350 h 387"/>
                <a:gd name="GluePoint11X" fmla="*/ 174 w 181"/>
                <a:gd name="GluePoint11Y" fmla="*/ 369 h 387"/>
                <a:gd name="GluePoint12X" fmla="*/ 156 w 181"/>
                <a:gd name="GluePoint12Y" fmla="*/ 384 h 387"/>
                <a:gd name="GluePoint13X" fmla="*/ 130 w 181"/>
                <a:gd name="GluePoint13Y" fmla="*/ 387 h 387"/>
                <a:gd name="GluePoint14X" fmla="*/ 105 w 181"/>
                <a:gd name="GluePoint14Y" fmla="*/ 379 h 387"/>
                <a:gd name="GluePoint15X" fmla="*/ 87 w 181"/>
                <a:gd name="GluePoint15Y" fmla="*/ 371 h 387"/>
                <a:gd name="GluePoint16X" fmla="*/ 78 w 181"/>
                <a:gd name="GluePoint16Y" fmla="*/ 363 h 387"/>
                <a:gd name="GluePoint17X" fmla="*/ 73 w 181"/>
                <a:gd name="GluePoint17Y" fmla="*/ 361 h 387"/>
                <a:gd name="GluePoint18X" fmla="*/ 20 w 181"/>
                <a:gd name="GluePoint18Y" fmla="*/ 280 h 387"/>
                <a:gd name="GluePoint19X" fmla="*/ 0 w 181"/>
                <a:gd name="GluePoint19Y" fmla="*/ 200 h 387"/>
                <a:gd name="GluePoint20X" fmla="*/ 4 w 181"/>
                <a:gd name="GluePoint20Y" fmla="*/ 127 h 387"/>
                <a:gd name="GluePoint21X" fmla="*/ 27 w 181"/>
                <a:gd name="GluePoint21Y" fmla="*/ 65 h 387"/>
                <a:gd name="GluePoint22X" fmla="*/ 62 w 181"/>
                <a:gd name="GluePoint22Y" fmla="*/ 21 h 387"/>
                <a:gd name="GluePoint23X" fmla="*/ 103 w 181"/>
                <a:gd name="GluePoint23Y" fmla="*/ 0 h 387"/>
                <a:gd name="GluePoint24X" fmla="*/ 144 w 181"/>
                <a:gd name="GluePoint24Y" fmla="*/ 10 h 387"/>
                <a:gd name="GluePoint25X" fmla="*/ 178 w 181"/>
                <a:gd name="GluePoint25Y" fmla="*/ 57 h 387"/>
                <a:gd name="GluePoint26X" fmla="*/ 178 w 181"/>
                <a:gd name="GluePoint26Y" fmla="*/ 60 h 387"/>
                <a:gd name="GluePoint27X" fmla="*/ 176 w 181"/>
                <a:gd name="GluePoint27Y" fmla="*/ 65 h 387"/>
                <a:gd name="GluePoint28X" fmla="*/ 174 w 181"/>
                <a:gd name="GluePoint28Y" fmla="*/ 70 h 387"/>
                <a:gd name="GluePoint29X" fmla="*/ 174 w 181"/>
                <a:gd name="GluePoint29Y" fmla="*/ 73 h 387"/>
                <a:gd name="GluePoint30X" fmla="*/ 162 w 181"/>
                <a:gd name="GluePoint30Y" fmla="*/ 73 h 387"/>
                <a:gd name="GluePoint31X" fmla="*/ 156 w 181"/>
                <a:gd name="GluePoint31Y" fmla="*/ 73 h 387"/>
                <a:gd name="GluePoint32X" fmla="*/ 151 w 181"/>
                <a:gd name="GluePoint32Y" fmla="*/ 73 h 387"/>
                <a:gd name="GluePoint33X" fmla="*/ 151 w 181"/>
                <a:gd name="GluePoint33Y" fmla="*/ 73 h 387"/>
                <a:gd name="GluePoint34X" fmla="*/ 135 w 181"/>
                <a:gd name="GluePoint34Y" fmla="*/ 62 h 387"/>
                <a:gd name="GluePoint35X" fmla="*/ 121 w 181"/>
                <a:gd name="GluePoint35Y" fmla="*/ 57 h 387"/>
                <a:gd name="GluePoint36X" fmla="*/ 110 w 181"/>
                <a:gd name="GluePoint36Y" fmla="*/ 57 h 387"/>
                <a:gd name="GluePoint37X" fmla="*/ 101 w 181"/>
                <a:gd name="GluePoint37Y" fmla="*/ 60 h 387"/>
                <a:gd name="GluePoint38X" fmla="*/ 91 w 181"/>
                <a:gd name="GluePoint38Y" fmla="*/ 65 h 387"/>
                <a:gd name="GluePoint39X" fmla="*/ 87 w 181"/>
                <a:gd name="GluePoint39Y" fmla="*/ 70 h 387"/>
                <a:gd name="GluePoint40X" fmla="*/ 85 w 181"/>
                <a:gd name="GluePoint40Y" fmla="*/ 73 h 387"/>
                <a:gd name="GluePoint41X" fmla="*/ 82 w 181"/>
                <a:gd name="GluePoint41Y" fmla="*/ 75 h 387"/>
                <a:gd name="GluePoint42X" fmla="*/ 62 w 181"/>
                <a:gd name="GluePoint42Y" fmla="*/ 117 h 387"/>
                <a:gd name="GluePoint43X" fmla="*/ 52 w 181"/>
                <a:gd name="GluePoint43Y" fmla="*/ 158 h 387"/>
                <a:gd name="GluePoint44X" fmla="*/ 50 w 181"/>
                <a:gd name="GluePoint44Y" fmla="*/ 187 h 387"/>
                <a:gd name="GluePoint45X" fmla="*/ 52 w 181"/>
                <a:gd name="GluePoint45Y" fmla="*/ 202 h 387"/>
                <a:gd name="GluePoint46X" fmla="*/ 55 w 181"/>
                <a:gd name="GluePoint46Y" fmla="*/ 221 h 387"/>
                <a:gd name="GluePoint47X" fmla="*/ 59 w 181"/>
                <a:gd name="GluePoint47Y" fmla="*/ 241 h 387"/>
                <a:gd name="GluePoint48X" fmla="*/ 64 w 181"/>
                <a:gd name="GluePoint48Y" fmla="*/ 260 h 387"/>
                <a:gd name="GluePoint49X" fmla="*/ 73 w 181"/>
                <a:gd name="GluePoint49Y" fmla="*/ 283 h 387"/>
                <a:gd name="GluePoint50X" fmla="*/ 78 w 181"/>
                <a:gd name="GluePoint50Y" fmla="*/ 293 h 387"/>
                <a:gd name="GluePoint51X" fmla="*/ 85 w 181"/>
                <a:gd name="GluePoint51Y" fmla="*/ 304 h 387"/>
                <a:gd name="GluePoint52X" fmla="*/ 91 w 181"/>
                <a:gd name="GluePoint52Y" fmla="*/ 317 h 387"/>
                <a:gd name="GluePoint53X" fmla="*/ 101 w 181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50" name="Freeform 62"/>
            <p:cNvSpPr/>
            <p:nvPr/>
          </p:nvSpPr>
          <p:spPr>
            <a:xfrm>
              <a:off x="7760880" y="254160"/>
              <a:ext cx="284400" cy="54936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49360"/>
                <a:gd name="textAreaBottom" fmla="*/ 549720 h 549360"/>
                <a:gd name="GluePoint1X" fmla="*/ 101 w 181"/>
                <a:gd name="GluePoint1Y" fmla="*/ 324 h 387"/>
                <a:gd name="GluePoint2X" fmla="*/ 146 w 181"/>
                <a:gd name="GluePoint2Y" fmla="*/ 337 h 387"/>
                <a:gd name="GluePoint3X" fmla="*/ 156 w 181"/>
                <a:gd name="GluePoint3Y" fmla="*/ 309 h 387"/>
                <a:gd name="GluePoint4X" fmla="*/ 158 w 181"/>
                <a:gd name="GluePoint4Y" fmla="*/ 309 h 387"/>
                <a:gd name="GluePoint5X" fmla="*/ 172 w 181"/>
                <a:gd name="GluePoint5Y" fmla="*/ 319 h 387"/>
                <a:gd name="GluePoint6X" fmla="*/ 178 w 181"/>
                <a:gd name="GluePoint6Y" fmla="*/ 330 h 387"/>
                <a:gd name="GluePoint7X" fmla="*/ 174 w 181"/>
                <a:gd name="GluePoint7Y" fmla="*/ 369 h 387"/>
                <a:gd name="GluePoint8X" fmla="*/ 130 w 181"/>
                <a:gd name="GluePoint8Y" fmla="*/ 387 h 387"/>
                <a:gd name="GluePoint9X" fmla="*/ 105 w 181"/>
                <a:gd name="GluePoint9Y" fmla="*/ 379 h 387"/>
                <a:gd name="GluePoint10X" fmla="*/ 78 w 181"/>
                <a:gd name="GluePoint10Y" fmla="*/ 363 h 387"/>
                <a:gd name="GluePoint11X" fmla="*/ 73 w 181"/>
                <a:gd name="GluePoint11Y" fmla="*/ 361 h 387"/>
                <a:gd name="GluePoint12X" fmla="*/ 0 w 181"/>
                <a:gd name="GluePoint12Y" fmla="*/ 200 h 387"/>
                <a:gd name="GluePoint13X" fmla="*/ 27 w 181"/>
                <a:gd name="GluePoint13Y" fmla="*/ 65 h 387"/>
                <a:gd name="GluePoint14X" fmla="*/ 103 w 181"/>
                <a:gd name="GluePoint14Y" fmla="*/ 0 h 387"/>
                <a:gd name="GluePoint15X" fmla="*/ 178 w 181"/>
                <a:gd name="GluePoint15Y" fmla="*/ 57 h 387"/>
                <a:gd name="GluePoint16X" fmla="*/ 178 w 181"/>
                <a:gd name="GluePoint16Y" fmla="*/ 60 h 387"/>
                <a:gd name="GluePoint17X" fmla="*/ 174 w 181"/>
                <a:gd name="GluePoint17Y" fmla="*/ 70 h 387"/>
                <a:gd name="GluePoint18X" fmla="*/ 174 w 181"/>
                <a:gd name="GluePoint18Y" fmla="*/ 73 h 387"/>
                <a:gd name="GluePoint19X" fmla="*/ 156 w 181"/>
                <a:gd name="GluePoint19Y" fmla="*/ 73 h 387"/>
                <a:gd name="GluePoint20X" fmla="*/ 151 w 181"/>
                <a:gd name="GluePoint20Y" fmla="*/ 73 h 387"/>
                <a:gd name="GluePoint21X" fmla="*/ 135 w 181"/>
                <a:gd name="GluePoint21Y" fmla="*/ 62 h 387"/>
                <a:gd name="GluePoint22X" fmla="*/ 110 w 181"/>
                <a:gd name="GluePoint22Y" fmla="*/ 57 h 387"/>
                <a:gd name="GluePoint23X" fmla="*/ 91 w 181"/>
                <a:gd name="GluePoint23Y" fmla="*/ 65 h 387"/>
                <a:gd name="GluePoint24X" fmla="*/ 85 w 181"/>
                <a:gd name="GluePoint24Y" fmla="*/ 73 h 387"/>
                <a:gd name="GluePoint25X" fmla="*/ 82 w 181"/>
                <a:gd name="GluePoint25Y" fmla="*/ 75 h 387"/>
                <a:gd name="GluePoint26X" fmla="*/ 52 w 181"/>
                <a:gd name="GluePoint26Y" fmla="*/ 158 h 387"/>
                <a:gd name="GluePoint27X" fmla="*/ 52 w 181"/>
                <a:gd name="GluePoint27Y" fmla="*/ 202 h 387"/>
                <a:gd name="GluePoint28X" fmla="*/ 55 w 181"/>
                <a:gd name="GluePoint28Y" fmla="*/ 221 h 387"/>
                <a:gd name="GluePoint29X" fmla="*/ 64 w 181"/>
                <a:gd name="GluePoint29Y" fmla="*/ 260 h 387"/>
                <a:gd name="GluePoint30X" fmla="*/ 73 w 181"/>
                <a:gd name="GluePoint30Y" fmla="*/ 283 h 387"/>
                <a:gd name="GluePoint31X" fmla="*/ 85 w 181"/>
                <a:gd name="GluePoint31Y" fmla="*/ 304 h 387"/>
                <a:gd name="GluePoint32X" fmla="*/ 101 w 181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51" name="Freeform 63"/>
            <p:cNvSpPr/>
            <p:nvPr/>
          </p:nvSpPr>
          <p:spPr>
            <a:xfrm>
              <a:off x="812772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29 w 181"/>
                <a:gd name="GluePoint2Y" fmla="*/ 345 h 389"/>
                <a:gd name="GluePoint3X" fmla="*/ 147 w 181"/>
                <a:gd name="GluePoint3Y" fmla="*/ 340 h 389"/>
                <a:gd name="GluePoint4X" fmla="*/ 154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9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1 w 181"/>
                <a:gd name="GluePoint13Y" fmla="*/ 389 h 389"/>
                <a:gd name="GluePoint14X" fmla="*/ 106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4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8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5 w 181"/>
                <a:gd name="GluePoint24Y" fmla="*/ 10 h 389"/>
                <a:gd name="GluePoint25X" fmla="*/ 179 w 181"/>
                <a:gd name="GluePoint25Y" fmla="*/ 57 h 389"/>
                <a:gd name="GluePoint26X" fmla="*/ 179 w 181"/>
                <a:gd name="GluePoint26Y" fmla="*/ 62 h 389"/>
                <a:gd name="GluePoint27X" fmla="*/ 177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3 w 181"/>
                <a:gd name="GluePoint30Y" fmla="*/ 75 h 389"/>
                <a:gd name="GluePoint31X" fmla="*/ 156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2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3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1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60 w 181"/>
                <a:gd name="GluePoint47Y" fmla="*/ 244 h 389"/>
                <a:gd name="GluePoint48X" fmla="*/ 64 w 181"/>
                <a:gd name="GluePoint48Y" fmla="*/ 262 h 389"/>
                <a:gd name="GluePoint49X" fmla="*/ 74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52" name="Freeform 64"/>
            <p:cNvSpPr/>
            <p:nvPr/>
          </p:nvSpPr>
          <p:spPr>
            <a:xfrm>
              <a:off x="812772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47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9 w 181"/>
                <a:gd name="GluePoint6Y" fmla="*/ 329 h 389"/>
                <a:gd name="GluePoint7X" fmla="*/ 174 w 181"/>
                <a:gd name="GluePoint7Y" fmla="*/ 371 h 389"/>
                <a:gd name="GluePoint8X" fmla="*/ 131 w 181"/>
                <a:gd name="GluePoint8Y" fmla="*/ 389 h 389"/>
                <a:gd name="GluePoint9X" fmla="*/ 106 w 181"/>
                <a:gd name="GluePoint9Y" fmla="*/ 381 h 389"/>
                <a:gd name="GluePoint10X" fmla="*/ 78 w 181"/>
                <a:gd name="GluePoint10Y" fmla="*/ 363 h 389"/>
                <a:gd name="GluePoint11X" fmla="*/ 74 w 181"/>
                <a:gd name="GluePoint11Y" fmla="*/ 360 h 389"/>
                <a:gd name="GluePoint12X" fmla="*/ 0 w 181"/>
                <a:gd name="GluePoint12Y" fmla="*/ 199 h 389"/>
                <a:gd name="GluePoint13X" fmla="*/ 28 w 181"/>
                <a:gd name="GluePoint13Y" fmla="*/ 64 h 389"/>
                <a:gd name="GluePoint14X" fmla="*/ 103 w 181"/>
                <a:gd name="GluePoint14Y" fmla="*/ 0 h 389"/>
                <a:gd name="GluePoint15X" fmla="*/ 179 w 181"/>
                <a:gd name="GluePoint15Y" fmla="*/ 57 h 389"/>
                <a:gd name="GluePoint16X" fmla="*/ 179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3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4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353" name="Text Box 67"/>
          <p:cNvSpPr/>
          <p:nvPr/>
        </p:nvSpPr>
        <p:spPr>
          <a:xfrm>
            <a:off x="4587840" y="1468440"/>
            <a:ext cx="2723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Front Area = l x b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54" name="Text Box 68"/>
          <p:cNvSpPr/>
          <p:nvPr/>
        </p:nvSpPr>
        <p:spPr>
          <a:xfrm>
            <a:off x="6281280" y="1849320"/>
            <a:ext cx="228168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= 5 x 4 =20cm</a:t>
            </a:r>
            <a:r>
              <a:rPr lang="en-GB" sz="2400" b="0" u="none" strike="noStrike" baseline="60000">
                <a:solidFill>
                  <a:srgbClr val="000066"/>
                </a:solidFill>
                <a:effectLst/>
                <a:uFillTx/>
                <a:latin typeface="Comic Sans MS"/>
              </a:rPr>
              <a:t>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55" name="Rectangle 65"/>
          <p:cNvSpPr/>
          <p:nvPr/>
        </p:nvSpPr>
        <p:spPr>
          <a:xfrm>
            <a:off x="1057320" y="246240"/>
            <a:ext cx="3133800" cy="153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40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PMingLiU"/>
              </a:rPr>
              <a:t>Example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PMingLiU"/>
              </a:rPr>
              <a:t>Find the surface area of the cuboid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56" name="Text Box 96"/>
          <p:cNvSpPr/>
          <p:nvPr/>
        </p:nvSpPr>
        <p:spPr>
          <a:xfrm>
            <a:off x="5681160" y="941400"/>
            <a:ext cx="1375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0066"/>
                </a:solidFill>
                <a:effectLst/>
                <a:uFillTx/>
                <a:latin typeface="Comic Sans MS"/>
              </a:rPr>
              <a:t>Working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57" name="Rectangle 97"/>
          <p:cNvSpPr/>
          <p:nvPr/>
        </p:nvSpPr>
        <p:spPr>
          <a:xfrm>
            <a:off x="1424160" y="2679840"/>
            <a:ext cx="2373120" cy="1071360"/>
          </a:xfrm>
          <a:prstGeom prst="rect">
            <a:avLst/>
          </a:prstGeom>
          <a:solidFill>
            <a:srgbClr val="00FF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58" name="AutoShape 98"/>
          <p:cNvSpPr/>
          <p:nvPr/>
        </p:nvSpPr>
        <p:spPr>
          <a:xfrm>
            <a:off x="1103400" y="3735360"/>
            <a:ext cx="2703600" cy="374760"/>
          </a:xfrm>
          <a:prstGeom prst="parallelogram">
            <a:avLst>
              <a:gd name="adj" fmla="val 91514"/>
            </a:avLst>
          </a:prstGeom>
          <a:solidFill>
            <a:srgbClr val="FF00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59" name="AutoShape 99"/>
          <p:cNvSpPr/>
          <p:nvPr/>
        </p:nvSpPr>
        <p:spPr>
          <a:xfrm flipV="1" rot="5400000">
            <a:off x="564840" y="3229200"/>
            <a:ext cx="1419480" cy="339840"/>
          </a:xfrm>
          <a:prstGeom prst="parallelogram">
            <a:avLst>
              <a:gd name="adj" fmla="val 108174"/>
            </a:avLst>
          </a:prstGeom>
          <a:solidFill>
            <a:srgbClr val="FF00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60" name="AutoShape 100"/>
          <p:cNvSpPr/>
          <p:nvPr/>
        </p:nvSpPr>
        <p:spPr>
          <a:xfrm>
            <a:off x="1112760" y="2664000"/>
            <a:ext cx="2712960" cy="374400"/>
          </a:xfrm>
          <a:prstGeom prst="parallelogram">
            <a:avLst>
              <a:gd name="adj" fmla="val 96515"/>
            </a:avLst>
          </a:prstGeom>
          <a:solidFill>
            <a:srgbClr val="CC66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61" name="Rectangle 101"/>
          <p:cNvSpPr/>
          <p:nvPr/>
        </p:nvSpPr>
        <p:spPr>
          <a:xfrm>
            <a:off x="1108080" y="3038400"/>
            <a:ext cx="2335320" cy="1081080"/>
          </a:xfrm>
          <a:prstGeom prst="rect">
            <a:avLst/>
          </a:prstGeom>
          <a:solidFill>
            <a:srgbClr val="B2B2B2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62" name="AutoShape 102"/>
          <p:cNvSpPr/>
          <p:nvPr/>
        </p:nvSpPr>
        <p:spPr>
          <a:xfrm flipV="1" rot="5400000">
            <a:off x="2913120" y="3227760"/>
            <a:ext cx="1452600" cy="360360"/>
          </a:xfrm>
          <a:prstGeom prst="parallelogram">
            <a:avLst>
              <a:gd name="adj" fmla="val 100774"/>
            </a:avLst>
          </a:prstGeom>
          <a:solidFill>
            <a:srgbClr val="FFFF00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63" name="AutoShape 103"/>
          <p:cNvSpPr/>
          <p:nvPr/>
        </p:nvSpPr>
        <p:spPr>
          <a:xfrm>
            <a:off x="1103400" y="2674800"/>
            <a:ext cx="2706480" cy="1454400"/>
          </a:xfrm>
          <a:prstGeom prst="cube">
            <a:avLst>
              <a:gd name="adj" fmla="val 25000"/>
            </a:avLst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64" name="Text Box 104"/>
          <p:cNvSpPr/>
          <p:nvPr/>
        </p:nvSpPr>
        <p:spPr>
          <a:xfrm>
            <a:off x="1971720" y="4413240"/>
            <a:ext cx="615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EAEAEA"/>
                </a:solidFill>
                <a:effectLst/>
                <a:uFillTx/>
                <a:latin typeface="Comic Sans MS"/>
              </a:rPr>
              <a:t>5cm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65" name="Text Box 105"/>
          <p:cNvSpPr/>
          <p:nvPr/>
        </p:nvSpPr>
        <p:spPr>
          <a:xfrm>
            <a:off x="4092840" y="3052800"/>
            <a:ext cx="615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EAEAEA"/>
                </a:solidFill>
                <a:effectLst/>
                <a:uFillTx/>
                <a:latin typeface="Comic Sans MS"/>
              </a:rPr>
              <a:t>4cm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66" name="Text Box 106"/>
          <p:cNvSpPr/>
          <p:nvPr/>
        </p:nvSpPr>
        <p:spPr>
          <a:xfrm>
            <a:off x="3883320" y="3890880"/>
            <a:ext cx="615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EAEAEA"/>
                </a:solidFill>
                <a:effectLst/>
                <a:uFillTx/>
                <a:latin typeface="Comic Sans MS"/>
              </a:rPr>
              <a:t>3cm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67" name="Line 107"/>
          <p:cNvSpPr/>
          <p:nvPr/>
        </p:nvSpPr>
        <p:spPr>
          <a:xfrm flipV="1">
            <a:off x="1104840" y="4210200"/>
            <a:ext cx="2324160" cy="9360"/>
          </a:xfrm>
          <a:prstGeom prst="line">
            <a:avLst/>
          </a:prstGeom>
          <a:ln w="28440">
            <a:solidFill>
              <a:srgbClr val="EAEAEA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-37440" rIns="90000" bIns="-3744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68" name="Line 108"/>
          <p:cNvSpPr/>
          <p:nvPr/>
        </p:nvSpPr>
        <p:spPr>
          <a:xfrm>
            <a:off x="3882960" y="2711520"/>
            <a:ext cx="0" cy="1028520"/>
          </a:xfrm>
          <a:prstGeom prst="line">
            <a:avLst/>
          </a:prstGeom>
          <a:ln w="28440">
            <a:solidFill>
              <a:srgbClr val="EAEAEA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69" name="Line 109"/>
          <p:cNvSpPr/>
          <p:nvPr/>
        </p:nvSpPr>
        <p:spPr>
          <a:xfrm flipV="1">
            <a:off x="3622680" y="3803400"/>
            <a:ext cx="324000" cy="323640"/>
          </a:xfrm>
          <a:prstGeom prst="line">
            <a:avLst/>
          </a:prstGeom>
          <a:ln w="28440">
            <a:solidFill>
              <a:srgbClr val="EAEAEA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70" name="Text Box 110"/>
          <p:cNvSpPr/>
          <p:nvPr/>
        </p:nvSpPr>
        <p:spPr>
          <a:xfrm>
            <a:off x="4680000" y="2379600"/>
            <a:ext cx="2458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Top Area = l x b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71" name="Text Box 111"/>
          <p:cNvSpPr/>
          <p:nvPr/>
        </p:nvSpPr>
        <p:spPr>
          <a:xfrm>
            <a:off x="6125760" y="2770200"/>
            <a:ext cx="223272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= 5 x 3 =15cm</a:t>
            </a:r>
            <a:r>
              <a:rPr lang="en-GB" sz="2400" b="0" u="none" strike="noStrike" baseline="60000">
                <a:solidFill>
                  <a:srgbClr val="000066"/>
                </a:solidFill>
                <a:effectLst/>
                <a:uFillTx/>
                <a:latin typeface="Comic Sans MS"/>
              </a:rPr>
              <a:t>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72" name="Text Box 112"/>
          <p:cNvSpPr/>
          <p:nvPr/>
        </p:nvSpPr>
        <p:spPr>
          <a:xfrm>
            <a:off x="4647960" y="3319560"/>
            <a:ext cx="2571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Side Area = l x b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73" name="Text Box 113"/>
          <p:cNvSpPr/>
          <p:nvPr/>
        </p:nvSpPr>
        <p:spPr>
          <a:xfrm>
            <a:off x="6189120" y="3728880"/>
            <a:ext cx="223272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= 3 x 4 =12cm</a:t>
            </a:r>
            <a:r>
              <a:rPr lang="en-GB" sz="2400" b="0" u="none" strike="noStrike" baseline="60000">
                <a:solidFill>
                  <a:srgbClr val="000066"/>
                </a:solidFill>
                <a:effectLst/>
                <a:uFillTx/>
                <a:latin typeface="Comic Sans MS"/>
              </a:rPr>
              <a:t>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74" name="Text Box 114"/>
          <p:cNvSpPr/>
          <p:nvPr/>
        </p:nvSpPr>
        <p:spPr>
          <a:xfrm>
            <a:off x="4614120" y="4392720"/>
            <a:ext cx="3196800" cy="161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Total Area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= 20+20+15+15+12+12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= 94cm</a:t>
            </a:r>
            <a:r>
              <a:rPr lang="en-GB" sz="2400" b="0" u="none" strike="noStrike" baseline="60000">
                <a:solidFill>
                  <a:srgbClr val="000066"/>
                </a:solidFill>
                <a:effectLst/>
                <a:uFillTx/>
                <a:latin typeface="Comic Sans MS"/>
              </a:rPr>
              <a:t>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75" name="Text Box 115"/>
          <p:cNvSpPr/>
          <p:nvPr/>
        </p:nvSpPr>
        <p:spPr>
          <a:xfrm>
            <a:off x="964440" y="4856040"/>
            <a:ext cx="3576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969696"/>
                </a:solidFill>
                <a:effectLst/>
                <a:uFillTx/>
                <a:latin typeface="Comic Sans MS"/>
              </a:rPr>
              <a:t>Front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and </a:t>
            </a:r>
            <a:r>
              <a:rPr lang="en-GB" sz="20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back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are the same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76" name="Text Box 116"/>
          <p:cNvSpPr/>
          <p:nvPr/>
        </p:nvSpPr>
        <p:spPr>
          <a:xfrm>
            <a:off x="964440" y="5267160"/>
            <a:ext cx="3662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CC3300"/>
                </a:solidFill>
                <a:effectLst/>
                <a:uFillTx/>
                <a:latin typeface="Comic Sans MS"/>
              </a:rPr>
              <a:t>Top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and </a:t>
            </a:r>
            <a:r>
              <a:rPr lang="en-GB" sz="20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bottom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are the same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77" name="Text Box 117"/>
          <p:cNvSpPr/>
          <p:nvPr/>
        </p:nvSpPr>
        <p:spPr>
          <a:xfrm>
            <a:off x="964800" y="5678640"/>
            <a:ext cx="3455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Right and </a:t>
            </a:r>
            <a:r>
              <a:rPr lang="en-GB" sz="2000" b="0" u="none" strike="noStrike">
                <a:solidFill>
                  <a:srgbClr val="CC00CC"/>
                </a:solidFill>
                <a:effectLst/>
                <a:uFillTx/>
                <a:latin typeface="Comic Sans MS"/>
              </a:rPr>
              <a:t>left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are the same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78" name="TextBox 91"/>
          <p:cNvSpPr/>
          <p:nvPr/>
        </p:nvSpPr>
        <p:spPr>
          <a:xfrm>
            <a:off x="183240" y="1357200"/>
            <a:ext cx="512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379" name="Picture 3" descr="scottishflag"/>
          <p:cNvPicPr/>
          <p:nvPr/>
        </p:nvPicPr>
        <p:blipFill>
          <a:blip r:embed="rId1"/>
          <a:stretch/>
        </p:blipFill>
        <p:spPr>
          <a:xfrm>
            <a:off x="10332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0" name="Text Box 22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</p:spTree>
  </p:cSld>
  <p:transition>
    <p:zoom dir="out"/>
  </p:transition>
  <p:timing>
    <p:tnLst>
      <p:par>
        <p:cTn id="394" dur="indefinite" restart="never" nodeType="tmRoot">
          <p:childTnLst>
            <p:seq>
              <p:cTn id="395" dur="indefinite" nodeType="mainSeq">
                <p:childTnLst>
                  <p:par>
                    <p:cTn id="396" fill="hold">
                      <p:stCondLst>
                        <p:cond delay="indefinite"/>
                      </p:stCondLst>
                      <p:childTnLst>
                        <p:par>
                          <p:cTn id="397" fill="hold">
                            <p:stCondLst>
                              <p:cond delay="0"/>
                            </p:stCondLst>
                            <p:childTnLst>
                              <p:par>
                                <p:cTn id="398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00" dur="5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1" fill="hold">
                      <p:stCondLst>
                        <p:cond delay="indefinite"/>
                      </p:stCondLst>
                      <p:childTnLst>
                        <p:par>
                          <p:cTn id="402" fill="hold">
                            <p:stCondLst>
                              <p:cond delay="0"/>
                            </p:stCondLst>
                            <p:childTnLst>
                              <p:par>
                                <p:cTn id="403" presetID="42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006 1.85185E-006 L -0.04791 0.04305 E">
                                      <p:cBhvr>
                                        <p:cTn id="404" dur="2000" fill="hold"/>
                                        <p:tgtEl>
                                          <p:spTgt spid="361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5" presetID="64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006 0 L 0.04062 -0.05417 E">
                                      <p:cBhvr>
                                        <p:cTn id="406" dur="2000" fill="hold"/>
                                        <p:tgtEl>
                                          <p:spTgt spid="357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7" fill="hold">
                      <p:stCondLst>
                        <p:cond delay="indefinite"/>
                      </p:stCondLst>
                      <p:childTnLst>
                        <p:par>
                          <p:cTn id="408" fill="hold">
                            <p:stCondLst>
                              <p:cond delay="0"/>
                            </p:stCondLst>
                            <p:childTnLst>
                              <p:par>
                                <p:cTn id="409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11" dur="5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2" fill="hold">
                      <p:stCondLst>
                        <p:cond delay="indefinite"/>
                      </p:stCondLst>
                      <p:childTnLst>
                        <p:par>
                          <p:cTn id="413" fill="hold">
                            <p:stCondLst>
                              <p:cond delay="0"/>
                            </p:stCondLst>
                            <p:childTnLst>
                              <p:par>
                                <p:cTn id="414" presetID="64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006 -7.40741E-007 L 3.33333E-006 -0.05972 E">
                                      <p:cBhvr>
                                        <p:cTn id="415" dur="2000" fill="hold"/>
                                        <p:tgtEl>
                                          <p:spTgt spid="360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16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006 1.48148E-006 L -2.77778E-006 0.05555 E">
                                      <p:cBhvr>
                                        <p:cTn id="417" dur="2000" fill="hold"/>
                                        <p:tgtEl>
                                          <p:spTgt spid="358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8" fill="hold">
                      <p:stCondLst>
                        <p:cond delay="indefinite"/>
                      </p:stCondLst>
                      <p:childTnLst>
                        <p:par>
                          <p:cTn id="419" fill="hold">
                            <p:stCondLst>
                              <p:cond delay="0"/>
                            </p:stCondLst>
                            <p:childTnLst>
                              <p:par>
                                <p:cTn id="42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22" dur="500"/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3" fill="hold">
                      <p:stCondLst>
                        <p:cond delay="indefinite"/>
                      </p:stCondLst>
                      <p:childTnLst>
                        <p:par>
                          <p:cTn id="424" fill="hold">
                            <p:stCondLst>
                              <p:cond delay="0"/>
                            </p:stCondLst>
                            <p:childTnLst>
                              <p:par>
                                <p:cTn id="425" presetID="63" presetClass="path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006 -7.40741E-007 L 0.03282 -7.40741E-007 E">
                                      <p:cBhvr>
                                        <p:cTn id="426" dur="2000" fill="hold"/>
                                        <p:tgtEl>
                                          <p:spTgt spid="362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27" presetID="35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007 -3.33333E-006 L -0.0375 -3.33333E-006 E">
                                      <p:cBhvr>
                                        <p:cTn id="428" dur="2000" fill="hold"/>
                                        <p:tgtEl>
                                          <p:spTgt spid="359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9" fill="hold">
                      <p:stCondLst>
                        <p:cond delay="indefinite"/>
                      </p:stCondLst>
                      <p:childTnLst>
                        <p:par>
                          <p:cTn id="430" fill="hold">
                            <p:stCondLst>
                              <p:cond delay="0"/>
                            </p:stCondLst>
                            <p:childTnLst>
                              <p:par>
                                <p:cTn id="431" presetID="2" presetClass="entr" fill="hold" nodeType="clickEffect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3" dur="500" fill="hold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4" dur="500" fill="hold"/>
                                        <p:tgtEl>
                                          <p:spTgt spid="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5" fill="hold">
                      <p:stCondLst>
                        <p:cond delay="indefinite"/>
                      </p:stCondLst>
                      <p:childTnLst>
                        <p:par>
                          <p:cTn id="436" fill="hold">
                            <p:stCondLst>
                              <p:cond delay="0"/>
                            </p:stCondLst>
                            <p:childTnLst>
                              <p:par>
                                <p:cTn id="437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39" dur="500" fill="hold"/>
                                        <p:tgtEl>
                                          <p:spTgt spid="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0" dur="500" fill="hold"/>
                                        <p:tgtEl>
                                          <p:spTgt spid="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441" dur="500"/>
                                        <p:tgtEl>
                                          <p:spTgt spid="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2" fill="hold">
                      <p:stCondLst>
                        <p:cond delay="indefinite"/>
                      </p:stCondLst>
                      <p:childTnLst>
                        <p:par>
                          <p:cTn id="443" fill="hold">
                            <p:stCondLst>
                              <p:cond delay="0"/>
                            </p:stCondLst>
                            <p:childTnLst>
                              <p:par>
                                <p:cTn id="444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446" dur="5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7" fill="hold">
                      <p:stCondLst>
                        <p:cond delay="indefinite"/>
                      </p:stCondLst>
                      <p:childTnLst>
                        <p:par>
                          <p:cTn id="448" fill="hold">
                            <p:stCondLst>
                              <p:cond delay="0"/>
                            </p:stCondLst>
                            <p:childTnLst>
                              <p:par>
                                <p:cTn id="449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451" dur="5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2" fill="hold">
                      <p:stCondLst>
                        <p:cond delay="indefinite"/>
                      </p:stCondLst>
                      <p:childTnLst>
                        <p:par>
                          <p:cTn id="453" fill="hold">
                            <p:stCondLst>
                              <p:cond delay="0"/>
                            </p:stCondLst>
                            <p:childTnLst>
                              <p:par>
                                <p:cTn id="454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456" dur="500"/>
                                        <p:tgtEl>
                                          <p:spTgt spid="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7" fill="hold">
                      <p:stCondLst>
                        <p:cond delay="indefinite"/>
                      </p:stCondLst>
                      <p:childTnLst>
                        <p:par>
                          <p:cTn id="458" fill="hold">
                            <p:stCondLst>
                              <p:cond delay="0"/>
                            </p:stCondLst>
                            <p:childTnLst>
                              <p:par>
                                <p:cTn id="459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461" dur="5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2" fill="hold">
                      <p:stCondLst>
                        <p:cond delay="indefinite"/>
                      </p:stCondLst>
                      <p:childTnLst>
                        <p:par>
                          <p:cTn id="463" fill="hold">
                            <p:stCondLst>
                              <p:cond delay="0"/>
                            </p:stCondLst>
                            <p:childTnLst>
                              <p:par>
                                <p:cTn id="464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466" dur="5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7" fill="hold">
                      <p:stCondLst>
                        <p:cond delay="indefinite"/>
                      </p:stCondLst>
                      <p:childTnLst>
                        <p:par>
                          <p:cTn id="468" fill="hold">
                            <p:stCondLst>
                              <p:cond delay="0"/>
                            </p:stCondLst>
                            <p:childTnLst>
                              <p:par>
                                <p:cTn id="469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471" dur="500"/>
                                        <p:tgtEl>
                                          <p:spTgt spid="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2" fill="hold">
                      <p:stCondLst>
                        <p:cond delay="indefinite"/>
                      </p:stCondLst>
                      <p:childTnLst>
                        <p:par>
                          <p:cTn id="473" fill="hold">
                            <p:stCondLst>
                              <p:cond delay="0"/>
                            </p:stCondLst>
                            <p:childTnLst>
                              <p:par>
                                <p:cTn id="474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476" dur="500"/>
                                        <p:tgtEl>
                                          <p:spTgt spid="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Date Placeholder 1"/>
          <p:cNvSpPr/>
          <p:nvPr/>
        </p:nvSpPr>
        <p:spPr>
          <a:xfrm>
            <a:off x="1066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3682F35-C29A-49FD-B676-841CDD70ED30}" type="datetime5"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12 Jul 2026</a:t>
            </a:fld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82" name="Footer Placeholder 2"/>
          <p:cNvSpPr/>
          <p:nvPr/>
        </p:nvSpPr>
        <p:spPr>
          <a:xfrm>
            <a:off x="342900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pPr algn="ct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Compiled by Mr. Lafferty Maths Dept.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83" name="AutoShape 105"/>
          <p:cNvSpPr/>
          <p:nvPr/>
        </p:nvSpPr>
        <p:spPr>
          <a:xfrm rot="21480000">
            <a:off x="3139560" y="2606400"/>
            <a:ext cx="714600" cy="723960"/>
          </a:xfrm>
          <a:prstGeom prst="rtTriangle">
            <a:avLst/>
          </a:prstGeom>
          <a:solidFill>
            <a:srgbClr val="FFFF00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84" name="AutoShape 91"/>
          <p:cNvSpPr/>
          <p:nvPr/>
        </p:nvSpPr>
        <p:spPr>
          <a:xfrm rot="255600">
            <a:off x="1716120" y="3273480"/>
            <a:ext cx="2135160" cy="723960"/>
          </a:xfrm>
          <a:prstGeom prst="parallelogram">
            <a:avLst>
              <a:gd name="adj" fmla="val 189532"/>
            </a:avLst>
          </a:prstGeom>
          <a:solidFill>
            <a:srgbClr val="66CCFF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385" name="Group 2"/>
          <p:cNvGrpSpPr/>
          <p:nvPr/>
        </p:nvGrpSpPr>
        <p:grpSpPr>
          <a:xfrm>
            <a:off x="4610160" y="243000"/>
            <a:ext cx="4533480" cy="5916240"/>
            <a:chOff x="4610160" y="243000"/>
            <a:chExt cx="4533480" cy="5916240"/>
          </a:xfrm>
        </p:grpSpPr>
        <p:sp>
          <p:nvSpPr>
            <p:cNvPr id="386" name="Freeform 3"/>
            <p:cNvSpPr/>
            <p:nvPr/>
          </p:nvSpPr>
          <p:spPr>
            <a:xfrm>
              <a:off x="5207400" y="379080"/>
              <a:ext cx="3936240" cy="5237640"/>
            </a:xfrm>
            <a:custGeom>
              <a:avLst/>
              <a:gdLst>
                <a:gd name="textAreaLeft" fmla="*/ 0 w 3936240"/>
                <a:gd name="textAreaRight" fmla="*/ 3936600 w 3936240"/>
                <a:gd name="textAreaTop" fmla="*/ 0 h 5237640"/>
                <a:gd name="textAreaBottom" fmla="*/ 5238000 h 5237640"/>
                <a:gd name="GluePoint1X" fmla="*/ 2152 w 2502"/>
                <a:gd name="GluePoint1Y" fmla="*/ 0 h 3689"/>
                <a:gd name="GluePoint2X" fmla="*/ 2502 w 2502"/>
                <a:gd name="GluePoint2Y" fmla="*/ 3502 h 3689"/>
                <a:gd name="GluePoint3X" fmla="*/ 0 w 2502"/>
                <a:gd name="GluePoint3Y" fmla="*/ 3689 h 3689"/>
                <a:gd name="GluePoint4X" fmla="*/ 2152 w 2502"/>
                <a:gd name="GluePoint4Y" fmla="*/ 0 h 36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textAreaLeft" t="textAreaTop" r="textAreaRight" b="textAreaBottom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  <a:lnTo>
                    <a:pt x="215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87" name="Freeform 4"/>
            <p:cNvSpPr/>
            <p:nvPr/>
          </p:nvSpPr>
          <p:spPr>
            <a:xfrm>
              <a:off x="5207400" y="379080"/>
              <a:ext cx="3936240" cy="5237640"/>
            </a:xfrm>
            <a:custGeom>
              <a:avLst/>
              <a:gdLst>
                <a:gd name="textAreaLeft" fmla="*/ 0 w 3936240"/>
                <a:gd name="textAreaRight" fmla="*/ 3936600 w 3936240"/>
                <a:gd name="textAreaTop" fmla="*/ 0 h 5237640"/>
                <a:gd name="textAreaBottom" fmla="*/ 5238000 h 5237640"/>
                <a:gd name="GluePoint1X" fmla="*/ 2152 w 2502"/>
                <a:gd name="GluePoint1Y" fmla="*/ 0 h 3689"/>
                <a:gd name="GluePoint2X" fmla="*/ 2502 w 2502"/>
                <a:gd name="GluePoint2Y" fmla="*/ 3502 h 3689"/>
                <a:gd name="GluePoint3X" fmla="*/ 0 w 2502"/>
                <a:gd name="GluePoint3Y" fmla="*/ 3689 h 36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</a:cxnLst>
              <a:rect l="textAreaLeft" t="textAreaTop" r="textAreaRight" b="textAreaBottom"/>
              <a:pathLst>
                <a:path w="2502" h="3689">
                  <a:moveTo>
                    <a:pt x="2152" y="0"/>
                  </a:moveTo>
                  <a:lnTo>
                    <a:pt x="2502" y="3502"/>
                  </a:lnTo>
                  <a:lnTo>
                    <a:pt x="0" y="3689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88" name="Freeform 5"/>
            <p:cNvSpPr/>
            <p:nvPr/>
          </p:nvSpPr>
          <p:spPr>
            <a:xfrm>
              <a:off x="4779720" y="423000"/>
              <a:ext cx="4283640" cy="5283000"/>
            </a:xfrm>
            <a:custGeom>
              <a:avLst/>
              <a:gdLst>
                <a:gd name="textAreaLeft" fmla="*/ 0 w 4283640"/>
                <a:gd name="textAreaRight" fmla="*/ 4284000 w 4283640"/>
                <a:gd name="textAreaTop" fmla="*/ 0 h 5283000"/>
                <a:gd name="textAreaBottom" fmla="*/ 5283360 h 5283000"/>
                <a:gd name="GluePoint1X" fmla="*/ 2408 w 2723"/>
                <a:gd name="GluePoint1Y" fmla="*/ 16 h 3721"/>
                <a:gd name="GluePoint2X" fmla="*/ 2723 w 2723"/>
                <a:gd name="GluePoint2Y" fmla="*/ 3583 h 3721"/>
                <a:gd name="GluePoint3X" fmla="*/ 235 w 2723"/>
                <a:gd name="GluePoint3Y" fmla="*/ 3721 h 3721"/>
                <a:gd name="GluePoint4X" fmla="*/ 0 w 2723"/>
                <a:gd name="GluePoint4Y" fmla="*/ 0 h 3721"/>
                <a:gd name="GluePoint5X" fmla="*/ 2408 w 2723"/>
                <a:gd name="GluePoint5Y" fmla="*/ 16 h 372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2723" h="3721">
                  <a:moveTo>
                    <a:pt x="2408" y="16"/>
                  </a:moveTo>
                  <a:lnTo>
                    <a:pt x="2723" y="3583"/>
                  </a:lnTo>
                  <a:lnTo>
                    <a:pt x="235" y="3721"/>
                  </a:lnTo>
                  <a:lnTo>
                    <a:pt x="0" y="0"/>
                  </a:lnTo>
                  <a:lnTo>
                    <a:pt x="2408" y="16"/>
                  </a:lnTo>
                  <a:close/>
                </a:path>
              </a:pathLst>
            </a:custGeom>
            <a:solidFill>
              <a:srgbClr val="008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89" name="Freeform 6"/>
            <p:cNvSpPr/>
            <p:nvPr/>
          </p:nvSpPr>
          <p:spPr>
            <a:xfrm>
              <a:off x="8552160" y="431640"/>
              <a:ext cx="29880" cy="14040"/>
            </a:xfrm>
            <a:custGeom>
              <a:avLst/>
              <a:gdLst>
                <a:gd name="textAreaLeft" fmla="*/ 0 w 29880"/>
                <a:gd name="textAreaRight" fmla="*/ 30240 w 29880"/>
                <a:gd name="textAreaTop" fmla="*/ 0 h 14040"/>
                <a:gd name="textAreaBottom" fmla="*/ 14400 h 14040"/>
                <a:gd name="GluePoint1X" fmla="*/ 19 w 19"/>
                <a:gd name="GluePoint1Y" fmla="*/ 10 h 10"/>
                <a:gd name="GluePoint2X" fmla="*/ 16 w 19"/>
                <a:gd name="GluePoint2Y" fmla="*/ 2 h 10"/>
                <a:gd name="GluePoint3X" fmla="*/ 10 w 19"/>
                <a:gd name="GluePoint3Y" fmla="*/ 0 h 10"/>
                <a:gd name="GluePoint4X" fmla="*/ 3 w 19"/>
                <a:gd name="GluePoint4Y" fmla="*/ 2 h 10"/>
                <a:gd name="GluePoint5X" fmla="*/ 0 w 19"/>
                <a:gd name="GluePoint5Y" fmla="*/ 10 h 10"/>
                <a:gd name="GluePoint6X" fmla="*/ 19 w 19"/>
                <a:gd name="GluePoint6Y" fmla="*/ 10 h 1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9" h="10">
                  <a:moveTo>
                    <a:pt x="19" y="10"/>
                  </a:moveTo>
                  <a:lnTo>
                    <a:pt x="16" y="2"/>
                  </a:lnTo>
                  <a:lnTo>
                    <a:pt x="10" y="0"/>
                  </a:lnTo>
                  <a:lnTo>
                    <a:pt x="3" y="2"/>
                  </a:lnTo>
                  <a:lnTo>
                    <a:pt x="0" y="10"/>
                  </a:lnTo>
                  <a:lnTo>
                    <a:pt x="19" y="1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32400" rIns="90000" bIns="-324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90" name="Freeform 7"/>
            <p:cNvSpPr/>
            <p:nvPr/>
          </p:nvSpPr>
          <p:spPr>
            <a:xfrm>
              <a:off x="8552160" y="445680"/>
              <a:ext cx="527040" cy="5078880"/>
            </a:xfrm>
            <a:custGeom>
              <a:avLst/>
              <a:gdLst>
                <a:gd name="textAreaLeft" fmla="*/ 0 w 527040"/>
                <a:gd name="textAreaRight" fmla="*/ 527400 w 527040"/>
                <a:gd name="textAreaTop" fmla="*/ 0 h 5078880"/>
                <a:gd name="textAreaBottom" fmla="*/ 5079240 h 5078880"/>
                <a:gd name="GluePoint1X" fmla="*/ 325 w 335"/>
                <a:gd name="GluePoint1Y" fmla="*/ 3577 h 3577"/>
                <a:gd name="GluePoint2X" fmla="*/ 335 w 335"/>
                <a:gd name="GluePoint2Y" fmla="*/ 3567 h 3577"/>
                <a:gd name="GluePoint3X" fmla="*/ 19 w 335"/>
                <a:gd name="GluePoint3Y" fmla="*/ 0 h 3577"/>
                <a:gd name="GluePoint4X" fmla="*/ 0 w 335"/>
                <a:gd name="GluePoint4Y" fmla="*/ 0 h 3577"/>
                <a:gd name="GluePoint5X" fmla="*/ 316 w 335"/>
                <a:gd name="GluePoint5Y" fmla="*/ 3567 h 3577"/>
                <a:gd name="GluePoint6X" fmla="*/ 325 w 335"/>
                <a:gd name="GluePoint6Y" fmla="*/ 3557 h 3577"/>
                <a:gd name="GluePoint7X" fmla="*/ 316 w 335"/>
                <a:gd name="GluePoint7Y" fmla="*/ 3567 h 3577"/>
                <a:gd name="GluePoint8X" fmla="*/ 319 w 335"/>
                <a:gd name="GluePoint8Y" fmla="*/ 3575 h 3577"/>
                <a:gd name="GluePoint9X" fmla="*/ 325 w 335"/>
                <a:gd name="GluePoint9Y" fmla="*/ 3577 h 3577"/>
                <a:gd name="GluePoint10X" fmla="*/ 332 w 335"/>
                <a:gd name="GluePoint10Y" fmla="*/ 3575 h 3577"/>
                <a:gd name="GluePoint11X" fmla="*/ 335 w 335"/>
                <a:gd name="GluePoint11Y" fmla="*/ 3567 h 3577"/>
                <a:gd name="GluePoint12X" fmla="*/ 325 w 335"/>
                <a:gd name="GluePoint12Y" fmla="*/ 3577 h 357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</a:cxnLst>
              <a:rect l="textAreaLeft" t="textAreaTop" r="textAreaRight" b="textAreaBottom"/>
              <a:pathLst>
                <a:path w="335" h="3577">
                  <a:moveTo>
                    <a:pt x="325" y="3577"/>
                  </a:moveTo>
                  <a:lnTo>
                    <a:pt x="335" y="3567"/>
                  </a:lnTo>
                  <a:lnTo>
                    <a:pt x="19" y="0"/>
                  </a:lnTo>
                  <a:lnTo>
                    <a:pt x="0" y="0"/>
                  </a:lnTo>
                  <a:lnTo>
                    <a:pt x="316" y="3567"/>
                  </a:lnTo>
                  <a:lnTo>
                    <a:pt x="325" y="3557"/>
                  </a:lnTo>
                  <a:lnTo>
                    <a:pt x="316" y="3567"/>
                  </a:lnTo>
                  <a:lnTo>
                    <a:pt x="319" y="3575"/>
                  </a:lnTo>
                  <a:lnTo>
                    <a:pt x="325" y="3577"/>
                  </a:lnTo>
                  <a:lnTo>
                    <a:pt x="332" y="3575"/>
                  </a:lnTo>
                  <a:lnTo>
                    <a:pt x="335" y="3567"/>
                  </a:lnTo>
                  <a:lnTo>
                    <a:pt x="325" y="357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91" name="Freeform 8"/>
            <p:cNvSpPr/>
            <p:nvPr/>
          </p:nvSpPr>
          <p:spPr>
            <a:xfrm>
              <a:off x="5135040" y="5496480"/>
              <a:ext cx="3928320" cy="223920"/>
            </a:xfrm>
            <a:custGeom>
              <a:avLst/>
              <a:gdLst>
                <a:gd name="textAreaLeft" fmla="*/ 0 w 3928320"/>
                <a:gd name="textAreaRight" fmla="*/ 3928680 w 3928320"/>
                <a:gd name="textAreaTop" fmla="*/ 0 h 223920"/>
                <a:gd name="textAreaBottom" fmla="*/ 224280 h 223920"/>
                <a:gd name="GluePoint1X" fmla="*/ 0 w 2497"/>
                <a:gd name="GluePoint1Y" fmla="*/ 148 h 158"/>
                <a:gd name="GluePoint2X" fmla="*/ 9 w 2497"/>
                <a:gd name="GluePoint2Y" fmla="*/ 158 h 158"/>
                <a:gd name="GluePoint3X" fmla="*/ 2497 w 2497"/>
                <a:gd name="GluePoint3Y" fmla="*/ 20 h 158"/>
                <a:gd name="GluePoint4X" fmla="*/ 2497 w 2497"/>
                <a:gd name="GluePoint4Y" fmla="*/ 0 h 158"/>
                <a:gd name="GluePoint5X" fmla="*/ 9 w 2497"/>
                <a:gd name="GluePoint5Y" fmla="*/ 137 h 158"/>
                <a:gd name="GluePoint6X" fmla="*/ 19 w 2497"/>
                <a:gd name="GluePoint6Y" fmla="*/ 148 h 158"/>
                <a:gd name="GluePoint7X" fmla="*/ 9 w 2497"/>
                <a:gd name="GluePoint7Y" fmla="*/ 137 h 158"/>
                <a:gd name="GluePoint8X" fmla="*/ 2 w 2497"/>
                <a:gd name="GluePoint8Y" fmla="*/ 140 h 158"/>
                <a:gd name="GluePoint9X" fmla="*/ 0 w 2497"/>
                <a:gd name="GluePoint9Y" fmla="*/ 148 h 158"/>
                <a:gd name="GluePoint10X" fmla="*/ 2 w 2497"/>
                <a:gd name="GluePoint10Y" fmla="*/ 155 h 158"/>
                <a:gd name="GluePoint11X" fmla="*/ 9 w 2497"/>
                <a:gd name="GluePoint11Y" fmla="*/ 158 h 158"/>
                <a:gd name="GluePoint12X" fmla="*/ 0 w 2497"/>
                <a:gd name="GluePoint12Y" fmla="*/ 148 h 158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</a:cxnLst>
              <a:rect l="textAreaLeft" t="textAreaTop" r="textAreaRight" b="textAreaBottom"/>
              <a:pathLst>
                <a:path w="2497" h="158">
                  <a:moveTo>
                    <a:pt x="0" y="148"/>
                  </a:moveTo>
                  <a:lnTo>
                    <a:pt x="9" y="158"/>
                  </a:lnTo>
                  <a:lnTo>
                    <a:pt x="2497" y="20"/>
                  </a:lnTo>
                  <a:lnTo>
                    <a:pt x="2497" y="0"/>
                  </a:lnTo>
                  <a:lnTo>
                    <a:pt x="9" y="137"/>
                  </a:lnTo>
                  <a:lnTo>
                    <a:pt x="19" y="148"/>
                  </a:lnTo>
                  <a:lnTo>
                    <a:pt x="9" y="137"/>
                  </a:lnTo>
                  <a:lnTo>
                    <a:pt x="2" y="140"/>
                  </a:lnTo>
                  <a:lnTo>
                    <a:pt x="0" y="148"/>
                  </a:lnTo>
                  <a:lnTo>
                    <a:pt x="2" y="155"/>
                  </a:lnTo>
                  <a:lnTo>
                    <a:pt x="9" y="158"/>
                  </a:lnTo>
                  <a:lnTo>
                    <a:pt x="0" y="14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92" name="Freeform 9"/>
            <p:cNvSpPr/>
            <p:nvPr/>
          </p:nvSpPr>
          <p:spPr>
            <a:xfrm>
              <a:off x="4764240" y="408960"/>
              <a:ext cx="400680" cy="5297400"/>
            </a:xfrm>
            <a:custGeom>
              <a:avLst/>
              <a:gdLst>
                <a:gd name="textAreaLeft" fmla="*/ 0 w 400680"/>
                <a:gd name="textAreaRight" fmla="*/ 401040 w 400680"/>
                <a:gd name="textAreaTop" fmla="*/ 0 h 5297400"/>
                <a:gd name="textAreaBottom" fmla="*/ 5297760 h 5297400"/>
                <a:gd name="GluePoint1X" fmla="*/ 10 w 255"/>
                <a:gd name="GluePoint1Y" fmla="*/ 0 h 3731"/>
                <a:gd name="GluePoint2X" fmla="*/ 0 w 255"/>
                <a:gd name="GluePoint2Y" fmla="*/ 10 h 3731"/>
                <a:gd name="GluePoint3X" fmla="*/ 236 w 255"/>
                <a:gd name="GluePoint3Y" fmla="*/ 3731 h 3731"/>
                <a:gd name="GluePoint4X" fmla="*/ 255 w 255"/>
                <a:gd name="GluePoint4Y" fmla="*/ 3731 h 3731"/>
                <a:gd name="GluePoint5X" fmla="*/ 19 w 255"/>
                <a:gd name="GluePoint5Y" fmla="*/ 10 h 3731"/>
                <a:gd name="GluePoint6X" fmla="*/ 10 w 255"/>
                <a:gd name="GluePoint6Y" fmla="*/ 21 h 3731"/>
                <a:gd name="GluePoint7X" fmla="*/ 19 w 255"/>
                <a:gd name="GluePoint7Y" fmla="*/ 10 h 3731"/>
                <a:gd name="GluePoint8X" fmla="*/ 16 w 255"/>
                <a:gd name="GluePoint8Y" fmla="*/ 3 h 3731"/>
                <a:gd name="GluePoint9X" fmla="*/ 10 w 255"/>
                <a:gd name="GluePoint9Y" fmla="*/ 0 h 3731"/>
                <a:gd name="GluePoint10X" fmla="*/ 3 w 255"/>
                <a:gd name="GluePoint10Y" fmla="*/ 3 h 3731"/>
                <a:gd name="GluePoint11X" fmla="*/ 0 w 255"/>
                <a:gd name="GluePoint11Y" fmla="*/ 10 h 3731"/>
                <a:gd name="GluePoint12X" fmla="*/ 10 w 255"/>
                <a:gd name="GluePoint12Y" fmla="*/ 0 h 373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</a:cxnLst>
              <a:rect l="textAreaLeft" t="textAreaTop" r="textAreaRight" b="textAreaBottom"/>
              <a:pathLst>
                <a:path w="255" h="3731">
                  <a:moveTo>
                    <a:pt x="10" y="0"/>
                  </a:moveTo>
                  <a:lnTo>
                    <a:pt x="0" y="10"/>
                  </a:lnTo>
                  <a:lnTo>
                    <a:pt x="236" y="3731"/>
                  </a:lnTo>
                  <a:lnTo>
                    <a:pt x="255" y="3731"/>
                  </a:lnTo>
                  <a:lnTo>
                    <a:pt x="19" y="10"/>
                  </a:lnTo>
                  <a:lnTo>
                    <a:pt x="10" y="21"/>
                  </a:lnTo>
                  <a:lnTo>
                    <a:pt x="19" y="10"/>
                  </a:lnTo>
                  <a:lnTo>
                    <a:pt x="16" y="3"/>
                  </a:lnTo>
                  <a:lnTo>
                    <a:pt x="10" y="0"/>
                  </a:lnTo>
                  <a:lnTo>
                    <a:pt x="3" y="3"/>
                  </a:lnTo>
                  <a:lnTo>
                    <a:pt x="0" y="10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93" name="Freeform 10"/>
            <p:cNvSpPr/>
            <p:nvPr/>
          </p:nvSpPr>
          <p:spPr>
            <a:xfrm>
              <a:off x="4779720" y="408960"/>
              <a:ext cx="3787920" cy="50760"/>
            </a:xfrm>
            <a:custGeom>
              <a:avLst/>
              <a:gdLst>
                <a:gd name="textAreaLeft" fmla="*/ 0 w 3787920"/>
                <a:gd name="textAreaRight" fmla="*/ 3788280 w 3787920"/>
                <a:gd name="textAreaTop" fmla="*/ 0 h 50760"/>
                <a:gd name="textAreaBottom" fmla="*/ 51120 h 50760"/>
                <a:gd name="GluePoint1X" fmla="*/ 2408 w 2408"/>
                <a:gd name="GluePoint1Y" fmla="*/ 26 h 36"/>
                <a:gd name="GluePoint2X" fmla="*/ 2408 w 2408"/>
                <a:gd name="GluePoint2Y" fmla="*/ 16 h 36"/>
                <a:gd name="GluePoint3X" fmla="*/ 0 w 2408"/>
                <a:gd name="GluePoint3Y" fmla="*/ 0 h 36"/>
                <a:gd name="GluePoint4X" fmla="*/ 0 w 2408"/>
                <a:gd name="GluePoint4Y" fmla="*/ 21 h 36"/>
                <a:gd name="GluePoint5X" fmla="*/ 2408 w 2408"/>
                <a:gd name="GluePoint5Y" fmla="*/ 36 h 36"/>
                <a:gd name="GluePoint6X" fmla="*/ 2408 w 2408"/>
                <a:gd name="GluePoint6Y" fmla="*/ 26 h 36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2408" h="36">
                  <a:moveTo>
                    <a:pt x="2408" y="26"/>
                  </a:moveTo>
                  <a:lnTo>
                    <a:pt x="2408" y="16"/>
                  </a:lnTo>
                  <a:lnTo>
                    <a:pt x="0" y="0"/>
                  </a:lnTo>
                  <a:lnTo>
                    <a:pt x="0" y="21"/>
                  </a:lnTo>
                  <a:lnTo>
                    <a:pt x="2408" y="36"/>
                  </a:lnTo>
                  <a:lnTo>
                    <a:pt x="2408" y="2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320" rIns="90000" bIns="432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94" name="Freeform 11"/>
            <p:cNvSpPr/>
            <p:nvPr/>
          </p:nvSpPr>
          <p:spPr>
            <a:xfrm>
              <a:off x="8568000" y="431640"/>
              <a:ext cx="14040" cy="28080"/>
            </a:xfrm>
            <a:custGeom>
              <a:avLst/>
              <a:gdLst>
                <a:gd name="textAreaLeft" fmla="*/ 0 w 14040"/>
                <a:gd name="textAreaRight" fmla="*/ 14400 w 14040"/>
                <a:gd name="textAreaTop" fmla="*/ 0 h 28080"/>
                <a:gd name="textAreaBottom" fmla="*/ 28440 h 28080"/>
                <a:gd name="GluePoint1X" fmla="*/ 0 w 9"/>
                <a:gd name="GluePoint1Y" fmla="*/ 20 h 20"/>
                <a:gd name="GluePoint2X" fmla="*/ 6 w 9"/>
                <a:gd name="GluePoint2Y" fmla="*/ 18 h 20"/>
                <a:gd name="GluePoint3X" fmla="*/ 9 w 9"/>
                <a:gd name="GluePoint3Y" fmla="*/ 10 h 20"/>
                <a:gd name="GluePoint4X" fmla="*/ 6 w 9"/>
                <a:gd name="GluePoint4Y" fmla="*/ 2 h 20"/>
                <a:gd name="GluePoint5X" fmla="*/ 0 w 9"/>
                <a:gd name="GluePoint5Y" fmla="*/ 0 h 20"/>
                <a:gd name="GluePoint6X" fmla="*/ 0 w 9"/>
                <a:gd name="GluePoint6Y" fmla="*/ 20 h 2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9" h="20">
                  <a:moveTo>
                    <a:pt x="0" y="20"/>
                  </a:moveTo>
                  <a:lnTo>
                    <a:pt x="6" y="18"/>
                  </a:lnTo>
                  <a:lnTo>
                    <a:pt x="9" y="10"/>
                  </a:lnTo>
                  <a:lnTo>
                    <a:pt x="6" y="2"/>
                  </a:lnTo>
                  <a:lnTo>
                    <a:pt x="0" y="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18360" rIns="90000" bIns="-1836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95" name="Freeform 12"/>
            <p:cNvSpPr/>
            <p:nvPr/>
          </p:nvSpPr>
          <p:spPr>
            <a:xfrm>
              <a:off x="4699440" y="364680"/>
              <a:ext cx="21960" cy="21240"/>
            </a:xfrm>
            <a:custGeom>
              <a:avLst/>
              <a:gdLst>
                <a:gd name="textAreaLeft" fmla="*/ 0 w 21960"/>
                <a:gd name="textAreaRight" fmla="*/ 22320 w 21960"/>
                <a:gd name="textAreaTop" fmla="*/ 0 h 21240"/>
                <a:gd name="textAreaBottom" fmla="*/ 21600 h 21240"/>
                <a:gd name="GluePoint1X" fmla="*/ 5 w 14"/>
                <a:gd name="GluePoint1Y" fmla="*/ 0 h 15"/>
                <a:gd name="GluePoint2X" fmla="*/ 0 w 14"/>
                <a:gd name="GluePoint2Y" fmla="*/ 5 h 15"/>
                <a:gd name="GluePoint3X" fmla="*/ 3 w 14"/>
                <a:gd name="GluePoint3Y" fmla="*/ 10 h 15"/>
                <a:gd name="GluePoint4X" fmla="*/ 7 w 14"/>
                <a:gd name="GluePoint4Y" fmla="*/ 15 h 15"/>
                <a:gd name="GluePoint5X" fmla="*/ 14 w 14"/>
                <a:gd name="GluePoint5Y" fmla="*/ 15 h 15"/>
                <a:gd name="GluePoint6X" fmla="*/ 5 w 14"/>
                <a:gd name="GluePoint6Y" fmla="*/ 0 h 15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</a:cxnLst>
              <a:rect l="textAreaLeft" t="textAreaTop" r="textAreaRight" b="textAreaBottom"/>
              <a:pathLst>
                <a:path w="14" h="15">
                  <a:moveTo>
                    <a:pt x="5" y="0"/>
                  </a:moveTo>
                  <a:lnTo>
                    <a:pt x="0" y="5"/>
                  </a:lnTo>
                  <a:lnTo>
                    <a:pt x="3" y="10"/>
                  </a:lnTo>
                  <a:lnTo>
                    <a:pt x="7" y="15"/>
                  </a:lnTo>
                  <a:lnTo>
                    <a:pt x="14" y="1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25200" rIns="90000" bIns="-252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96" name="Freeform 13"/>
            <p:cNvSpPr/>
            <p:nvPr/>
          </p:nvSpPr>
          <p:spPr>
            <a:xfrm>
              <a:off x="4707360" y="309600"/>
              <a:ext cx="179280" cy="76320"/>
            </a:xfrm>
            <a:custGeom>
              <a:avLst/>
              <a:gdLst>
                <a:gd name="textAreaLeft" fmla="*/ 0 w 179280"/>
                <a:gd name="textAreaRight" fmla="*/ 179640 w 179280"/>
                <a:gd name="textAreaTop" fmla="*/ 0 h 76320"/>
                <a:gd name="textAreaBottom" fmla="*/ 76680 h 76320"/>
                <a:gd name="GluePoint1X" fmla="*/ 114 w 114"/>
                <a:gd name="GluePoint1Y" fmla="*/ 0 h 54"/>
                <a:gd name="GluePoint2X" fmla="*/ 114 w 114"/>
                <a:gd name="GluePoint2Y" fmla="*/ 0 h 54"/>
                <a:gd name="GluePoint3X" fmla="*/ 101 w 114"/>
                <a:gd name="GluePoint3Y" fmla="*/ 0 h 54"/>
                <a:gd name="GluePoint4X" fmla="*/ 89 w 114"/>
                <a:gd name="GluePoint4Y" fmla="*/ 0 h 54"/>
                <a:gd name="GluePoint5X" fmla="*/ 78 w 114"/>
                <a:gd name="GluePoint5Y" fmla="*/ 3 h 54"/>
                <a:gd name="GluePoint6X" fmla="*/ 64 w 114"/>
                <a:gd name="GluePoint6Y" fmla="*/ 5 h 54"/>
                <a:gd name="GluePoint7X" fmla="*/ 48 w 114"/>
                <a:gd name="GluePoint7Y" fmla="*/ 8 h 54"/>
                <a:gd name="GluePoint8X" fmla="*/ 34 w 114"/>
                <a:gd name="GluePoint8Y" fmla="*/ 15 h 54"/>
                <a:gd name="GluePoint9X" fmla="*/ 16 w 114"/>
                <a:gd name="GluePoint9Y" fmla="*/ 26 h 54"/>
                <a:gd name="GluePoint10X" fmla="*/ 0 w 114"/>
                <a:gd name="GluePoint10Y" fmla="*/ 39 h 54"/>
                <a:gd name="GluePoint11X" fmla="*/ 9 w 114"/>
                <a:gd name="GluePoint11Y" fmla="*/ 54 h 54"/>
                <a:gd name="GluePoint12X" fmla="*/ 25 w 114"/>
                <a:gd name="GluePoint12Y" fmla="*/ 41 h 54"/>
                <a:gd name="GluePoint13X" fmla="*/ 39 w 114"/>
                <a:gd name="GluePoint13Y" fmla="*/ 36 h 54"/>
                <a:gd name="GluePoint14X" fmla="*/ 52 w 114"/>
                <a:gd name="GluePoint14Y" fmla="*/ 28 h 54"/>
                <a:gd name="GluePoint15X" fmla="*/ 64 w 114"/>
                <a:gd name="GluePoint15Y" fmla="*/ 26 h 54"/>
                <a:gd name="GluePoint16X" fmla="*/ 78 w 114"/>
                <a:gd name="GluePoint16Y" fmla="*/ 23 h 54"/>
                <a:gd name="GluePoint17X" fmla="*/ 89 w 114"/>
                <a:gd name="GluePoint17Y" fmla="*/ 21 h 54"/>
                <a:gd name="GluePoint18X" fmla="*/ 101 w 114"/>
                <a:gd name="GluePoint18Y" fmla="*/ 21 h 54"/>
                <a:gd name="GluePoint19X" fmla="*/ 114 w 114"/>
                <a:gd name="GluePoint19Y" fmla="*/ 21 h 54"/>
                <a:gd name="GluePoint20X" fmla="*/ 114 w 114"/>
                <a:gd name="GluePoint20Y" fmla="*/ 21 h 54"/>
                <a:gd name="GluePoint21X" fmla="*/ 114 w 114"/>
                <a:gd name="GluePoint21Y" fmla="*/ 0 h 5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14" h="54">
                  <a:moveTo>
                    <a:pt x="114" y="0"/>
                  </a:moveTo>
                  <a:lnTo>
                    <a:pt x="114" y="0"/>
                  </a:lnTo>
                  <a:lnTo>
                    <a:pt x="101" y="0"/>
                  </a:lnTo>
                  <a:lnTo>
                    <a:pt x="89" y="0"/>
                  </a:lnTo>
                  <a:lnTo>
                    <a:pt x="78" y="3"/>
                  </a:lnTo>
                  <a:lnTo>
                    <a:pt x="64" y="5"/>
                  </a:lnTo>
                  <a:lnTo>
                    <a:pt x="48" y="8"/>
                  </a:lnTo>
                  <a:lnTo>
                    <a:pt x="34" y="15"/>
                  </a:lnTo>
                  <a:lnTo>
                    <a:pt x="16" y="26"/>
                  </a:lnTo>
                  <a:lnTo>
                    <a:pt x="0" y="39"/>
                  </a:lnTo>
                  <a:lnTo>
                    <a:pt x="9" y="54"/>
                  </a:lnTo>
                  <a:lnTo>
                    <a:pt x="25" y="41"/>
                  </a:lnTo>
                  <a:lnTo>
                    <a:pt x="39" y="36"/>
                  </a:lnTo>
                  <a:lnTo>
                    <a:pt x="52" y="28"/>
                  </a:lnTo>
                  <a:lnTo>
                    <a:pt x="64" y="26"/>
                  </a:lnTo>
                  <a:lnTo>
                    <a:pt x="78" y="23"/>
                  </a:lnTo>
                  <a:lnTo>
                    <a:pt x="89" y="21"/>
                  </a:lnTo>
                  <a:lnTo>
                    <a:pt x="101" y="21"/>
                  </a:lnTo>
                  <a:lnTo>
                    <a:pt x="114" y="21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29880" rIns="90000" bIns="2988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97" name="Line 14"/>
            <p:cNvSpPr/>
            <p:nvPr/>
          </p:nvSpPr>
          <p:spPr>
            <a:xfrm flipH="1" flipV="1">
              <a:off x="4713840" y="376200"/>
              <a:ext cx="3879360" cy="28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-43920" rIns="90000" bIns="-4392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98" name="Rectangle 15"/>
            <p:cNvSpPr/>
            <p:nvPr/>
          </p:nvSpPr>
          <p:spPr>
            <a:xfrm>
              <a:off x="4704120" y="401760"/>
              <a:ext cx="3895560" cy="562536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399" name="Rectangle 16"/>
            <p:cNvSpPr/>
            <p:nvPr/>
          </p:nvSpPr>
          <p:spPr>
            <a:xfrm>
              <a:off x="4704120" y="401760"/>
              <a:ext cx="3895560" cy="5625360"/>
            </a:xfrm>
            <a:prstGeom prst="rect">
              <a:avLst/>
            </a:pr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00" name="Rectangle 17"/>
            <p:cNvSpPr/>
            <p:nvPr/>
          </p:nvSpPr>
          <p:spPr>
            <a:xfrm>
              <a:off x="4638240" y="413280"/>
              <a:ext cx="3936240" cy="56653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01" name="Rectangle 18"/>
            <p:cNvSpPr/>
            <p:nvPr/>
          </p:nvSpPr>
          <p:spPr>
            <a:xfrm>
              <a:off x="4638240" y="413280"/>
              <a:ext cx="3936240" cy="5665320"/>
            </a:xfrm>
            <a:prstGeom prst="rect">
              <a:avLst/>
            </a:pr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02" name="Rectangle 19"/>
            <p:cNvSpPr/>
            <p:nvPr/>
          </p:nvSpPr>
          <p:spPr>
            <a:xfrm>
              <a:off x="4610160" y="457200"/>
              <a:ext cx="3925080" cy="57020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03" name="Rectangle 20"/>
            <p:cNvSpPr/>
            <p:nvPr/>
          </p:nvSpPr>
          <p:spPr>
            <a:xfrm>
              <a:off x="4610160" y="457200"/>
              <a:ext cx="3925080" cy="5702040"/>
            </a:xfrm>
            <a:prstGeom prst="rect">
              <a:avLst/>
            </a:pr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04" name="Freeform 21"/>
            <p:cNvSpPr/>
            <p:nvPr/>
          </p:nvSpPr>
          <p:spPr>
            <a:xfrm>
              <a:off x="8236080" y="688320"/>
              <a:ext cx="195120" cy="158760"/>
            </a:xfrm>
            <a:custGeom>
              <a:avLst/>
              <a:gdLst>
                <a:gd name="textAreaLeft" fmla="*/ 0 w 195120"/>
                <a:gd name="textAreaRight" fmla="*/ 195480 w 19512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87 w 124"/>
                <a:gd name="GluePoint2Y" fmla="*/ 107 h 112"/>
                <a:gd name="GluePoint3X" fmla="*/ 105 w 124"/>
                <a:gd name="GluePoint3Y" fmla="*/ 94 h 112"/>
                <a:gd name="GluePoint4X" fmla="*/ 119 w 124"/>
                <a:gd name="GluePoint4Y" fmla="*/ 76 h 112"/>
                <a:gd name="GluePoint5X" fmla="*/ 124 w 124"/>
                <a:gd name="GluePoint5Y" fmla="*/ 55 h 112"/>
                <a:gd name="GluePoint6X" fmla="*/ 119 w 124"/>
                <a:gd name="GluePoint6Y" fmla="*/ 34 h 112"/>
                <a:gd name="GluePoint7X" fmla="*/ 105 w 124"/>
                <a:gd name="GluePoint7Y" fmla="*/ 16 h 112"/>
                <a:gd name="GluePoint8X" fmla="*/ 87 w 124"/>
                <a:gd name="GluePoint8Y" fmla="*/ 6 h 112"/>
                <a:gd name="GluePoint9X" fmla="*/ 62 w 124"/>
                <a:gd name="GluePoint9Y" fmla="*/ 0 h 112"/>
                <a:gd name="GluePoint10X" fmla="*/ 37 w 124"/>
                <a:gd name="GluePoint10Y" fmla="*/ 6 h 112"/>
                <a:gd name="GluePoint11X" fmla="*/ 18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5 h 112"/>
                <a:gd name="GluePoint14X" fmla="*/ 5 w 124"/>
                <a:gd name="GluePoint14Y" fmla="*/ 76 h 112"/>
                <a:gd name="GluePoint15X" fmla="*/ 18 w 124"/>
                <a:gd name="GluePoint15Y" fmla="*/ 94 h 112"/>
                <a:gd name="GluePoint16X" fmla="*/ 37 w 124"/>
                <a:gd name="GluePoint16Y" fmla="*/ 107 h 112"/>
                <a:gd name="GluePoint17X" fmla="*/ 62 w 124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05" name="Freeform 22"/>
            <p:cNvSpPr/>
            <p:nvPr/>
          </p:nvSpPr>
          <p:spPr>
            <a:xfrm>
              <a:off x="8236080" y="688320"/>
              <a:ext cx="195120" cy="158760"/>
            </a:xfrm>
            <a:custGeom>
              <a:avLst/>
              <a:gdLst>
                <a:gd name="textAreaLeft" fmla="*/ 0 w 195120"/>
                <a:gd name="textAreaRight" fmla="*/ 195480 w 19512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62 w 124"/>
                <a:gd name="GluePoint2Y" fmla="*/ 112 h 112"/>
                <a:gd name="GluePoint3X" fmla="*/ 87 w 124"/>
                <a:gd name="GluePoint3Y" fmla="*/ 107 h 112"/>
                <a:gd name="GluePoint4X" fmla="*/ 105 w 124"/>
                <a:gd name="GluePoint4Y" fmla="*/ 94 h 112"/>
                <a:gd name="GluePoint5X" fmla="*/ 119 w 124"/>
                <a:gd name="GluePoint5Y" fmla="*/ 76 h 112"/>
                <a:gd name="GluePoint6X" fmla="*/ 124 w 124"/>
                <a:gd name="GluePoint6Y" fmla="*/ 55 h 112"/>
                <a:gd name="GluePoint7X" fmla="*/ 124 w 124"/>
                <a:gd name="GluePoint7Y" fmla="*/ 55 h 112"/>
                <a:gd name="GluePoint8X" fmla="*/ 119 w 124"/>
                <a:gd name="GluePoint8Y" fmla="*/ 34 h 112"/>
                <a:gd name="GluePoint9X" fmla="*/ 105 w 124"/>
                <a:gd name="GluePoint9Y" fmla="*/ 16 h 112"/>
                <a:gd name="GluePoint10X" fmla="*/ 87 w 124"/>
                <a:gd name="GluePoint10Y" fmla="*/ 6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6 h 112"/>
                <a:gd name="GluePoint14X" fmla="*/ 18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5 h 112"/>
                <a:gd name="GluePoint17X" fmla="*/ 0 w 124"/>
                <a:gd name="GluePoint17Y" fmla="*/ 55 h 112"/>
                <a:gd name="GluePoint18X" fmla="*/ 5 w 124"/>
                <a:gd name="GluePoint18Y" fmla="*/ 76 h 112"/>
                <a:gd name="GluePoint19X" fmla="*/ 18 w 124"/>
                <a:gd name="GluePoint19Y" fmla="*/ 94 h 112"/>
                <a:gd name="GluePoint20X" fmla="*/ 37 w 124"/>
                <a:gd name="GluePoint20Y" fmla="*/ 107 h 112"/>
                <a:gd name="GluePoint21X" fmla="*/ 62 w 124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4"/>
                  </a:lnTo>
                  <a:lnTo>
                    <a:pt x="119" y="76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6"/>
                  </a:lnTo>
                  <a:lnTo>
                    <a:pt x="62" y="0"/>
                  </a:lnTo>
                  <a:lnTo>
                    <a:pt x="37" y="6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6"/>
                  </a:lnTo>
                  <a:lnTo>
                    <a:pt x="18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06" name="Freeform 23"/>
            <p:cNvSpPr/>
            <p:nvPr/>
          </p:nvSpPr>
          <p:spPr>
            <a:xfrm>
              <a:off x="7861680" y="674280"/>
              <a:ext cx="190440" cy="16164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61640"/>
                <a:gd name="textAreaBottom" fmla="*/ 162000 h 161640"/>
                <a:gd name="GluePoint1X" fmla="*/ 59 w 121"/>
                <a:gd name="GluePoint1Y" fmla="*/ 114 h 114"/>
                <a:gd name="GluePoint2X" fmla="*/ 85 w 121"/>
                <a:gd name="GluePoint2Y" fmla="*/ 109 h 114"/>
                <a:gd name="GluePoint3X" fmla="*/ 103 w 121"/>
                <a:gd name="GluePoint3Y" fmla="*/ 96 h 114"/>
                <a:gd name="GluePoint4X" fmla="*/ 117 w 121"/>
                <a:gd name="GluePoint4Y" fmla="*/ 78 h 114"/>
                <a:gd name="GluePoint5X" fmla="*/ 121 w 121"/>
                <a:gd name="GluePoint5Y" fmla="*/ 57 h 114"/>
                <a:gd name="GluePoint6X" fmla="*/ 117 w 121"/>
                <a:gd name="GluePoint6Y" fmla="*/ 34 h 114"/>
                <a:gd name="GluePoint7X" fmla="*/ 103 w 121"/>
                <a:gd name="GluePoint7Y" fmla="*/ 16 h 114"/>
                <a:gd name="GluePoint8X" fmla="*/ 85 w 121"/>
                <a:gd name="GluePoint8Y" fmla="*/ 5 h 114"/>
                <a:gd name="GluePoint9X" fmla="*/ 59 w 121"/>
                <a:gd name="GluePoint9Y" fmla="*/ 0 h 114"/>
                <a:gd name="GluePoint10X" fmla="*/ 37 w 121"/>
                <a:gd name="GluePoint10Y" fmla="*/ 5 h 114"/>
                <a:gd name="GluePoint11X" fmla="*/ 18 w 121"/>
                <a:gd name="GluePoint11Y" fmla="*/ 16 h 114"/>
                <a:gd name="GluePoint12X" fmla="*/ 5 w 121"/>
                <a:gd name="GluePoint12Y" fmla="*/ 34 h 114"/>
                <a:gd name="GluePoint13X" fmla="*/ 0 w 121"/>
                <a:gd name="GluePoint13Y" fmla="*/ 57 h 114"/>
                <a:gd name="GluePoint14X" fmla="*/ 5 w 121"/>
                <a:gd name="GluePoint14Y" fmla="*/ 78 h 114"/>
                <a:gd name="GluePoint15X" fmla="*/ 18 w 121"/>
                <a:gd name="GluePoint15Y" fmla="*/ 96 h 114"/>
                <a:gd name="GluePoint16X" fmla="*/ 37 w 121"/>
                <a:gd name="GluePoint16Y" fmla="*/ 109 h 114"/>
                <a:gd name="GluePoint17X" fmla="*/ 59 w 121"/>
                <a:gd name="GluePoint17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4">
                  <a:moveTo>
                    <a:pt x="59" y="114"/>
                  </a:move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07" name="Freeform 24"/>
            <p:cNvSpPr/>
            <p:nvPr/>
          </p:nvSpPr>
          <p:spPr>
            <a:xfrm>
              <a:off x="7861680" y="674280"/>
              <a:ext cx="190440" cy="16164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61640"/>
                <a:gd name="textAreaBottom" fmla="*/ 162000 h 161640"/>
                <a:gd name="GluePoint1X" fmla="*/ 59 w 121"/>
                <a:gd name="GluePoint1Y" fmla="*/ 114 h 114"/>
                <a:gd name="GluePoint2X" fmla="*/ 59 w 121"/>
                <a:gd name="GluePoint2Y" fmla="*/ 114 h 114"/>
                <a:gd name="GluePoint3X" fmla="*/ 85 w 121"/>
                <a:gd name="GluePoint3Y" fmla="*/ 109 h 114"/>
                <a:gd name="GluePoint4X" fmla="*/ 103 w 121"/>
                <a:gd name="GluePoint4Y" fmla="*/ 96 h 114"/>
                <a:gd name="GluePoint5X" fmla="*/ 117 w 121"/>
                <a:gd name="GluePoint5Y" fmla="*/ 78 h 114"/>
                <a:gd name="GluePoint6X" fmla="*/ 121 w 121"/>
                <a:gd name="GluePoint6Y" fmla="*/ 57 h 114"/>
                <a:gd name="GluePoint7X" fmla="*/ 121 w 121"/>
                <a:gd name="GluePoint7Y" fmla="*/ 57 h 114"/>
                <a:gd name="GluePoint8X" fmla="*/ 117 w 121"/>
                <a:gd name="GluePoint8Y" fmla="*/ 34 h 114"/>
                <a:gd name="GluePoint9X" fmla="*/ 103 w 121"/>
                <a:gd name="GluePoint9Y" fmla="*/ 16 h 114"/>
                <a:gd name="GluePoint10X" fmla="*/ 85 w 121"/>
                <a:gd name="GluePoint10Y" fmla="*/ 5 h 114"/>
                <a:gd name="GluePoint11X" fmla="*/ 59 w 121"/>
                <a:gd name="GluePoint11Y" fmla="*/ 0 h 114"/>
                <a:gd name="GluePoint12X" fmla="*/ 59 w 121"/>
                <a:gd name="GluePoint12Y" fmla="*/ 0 h 114"/>
                <a:gd name="GluePoint13X" fmla="*/ 37 w 121"/>
                <a:gd name="GluePoint13Y" fmla="*/ 5 h 114"/>
                <a:gd name="GluePoint14X" fmla="*/ 18 w 121"/>
                <a:gd name="GluePoint14Y" fmla="*/ 16 h 114"/>
                <a:gd name="GluePoint15X" fmla="*/ 5 w 121"/>
                <a:gd name="GluePoint15Y" fmla="*/ 34 h 114"/>
                <a:gd name="GluePoint16X" fmla="*/ 0 w 121"/>
                <a:gd name="GluePoint16Y" fmla="*/ 57 h 114"/>
                <a:gd name="GluePoint17X" fmla="*/ 0 w 121"/>
                <a:gd name="GluePoint17Y" fmla="*/ 57 h 114"/>
                <a:gd name="GluePoint18X" fmla="*/ 5 w 121"/>
                <a:gd name="GluePoint18Y" fmla="*/ 78 h 114"/>
                <a:gd name="GluePoint19X" fmla="*/ 18 w 121"/>
                <a:gd name="GluePoint19Y" fmla="*/ 96 h 114"/>
                <a:gd name="GluePoint20X" fmla="*/ 37 w 121"/>
                <a:gd name="GluePoint20Y" fmla="*/ 109 h 114"/>
                <a:gd name="GluePoint21X" fmla="*/ 59 w 121"/>
                <a:gd name="GluePoint21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4">
                  <a:moveTo>
                    <a:pt x="59" y="114"/>
                  </a:moveTo>
                  <a:lnTo>
                    <a:pt x="59" y="114"/>
                  </a:lnTo>
                  <a:lnTo>
                    <a:pt x="85" y="109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59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9"/>
                  </a:lnTo>
                  <a:lnTo>
                    <a:pt x="59" y="11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08" name="Freeform 25"/>
            <p:cNvSpPr/>
            <p:nvPr/>
          </p:nvSpPr>
          <p:spPr>
            <a:xfrm>
              <a:off x="7185240" y="681480"/>
              <a:ext cx="190440" cy="15876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58760"/>
                <a:gd name="textAreaBottom" fmla="*/ 159120 h 158760"/>
                <a:gd name="GluePoint1X" fmla="*/ 59 w 121"/>
                <a:gd name="GluePoint1Y" fmla="*/ 112 h 112"/>
                <a:gd name="GluePoint2X" fmla="*/ 84 w 121"/>
                <a:gd name="GluePoint2Y" fmla="*/ 107 h 112"/>
                <a:gd name="GluePoint3X" fmla="*/ 103 w 121"/>
                <a:gd name="GluePoint3Y" fmla="*/ 96 h 112"/>
                <a:gd name="GluePoint4X" fmla="*/ 116 w 121"/>
                <a:gd name="GluePoint4Y" fmla="*/ 78 h 112"/>
                <a:gd name="GluePoint5X" fmla="*/ 121 w 121"/>
                <a:gd name="GluePoint5Y" fmla="*/ 57 h 112"/>
                <a:gd name="GluePoint6X" fmla="*/ 116 w 121"/>
                <a:gd name="GluePoint6Y" fmla="*/ 34 h 112"/>
                <a:gd name="GluePoint7X" fmla="*/ 103 w 121"/>
                <a:gd name="GluePoint7Y" fmla="*/ 16 h 112"/>
                <a:gd name="GluePoint8X" fmla="*/ 84 w 121"/>
                <a:gd name="GluePoint8Y" fmla="*/ 5 h 112"/>
                <a:gd name="GluePoint9X" fmla="*/ 59 w 121"/>
                <a:gd name="GluePoint9Y" fmla="*/ 0 h 112"/>
                <a:gd name="GluePoint10X" fmla="*/ 36 w 121"/>
                <a:gd name="GluePoint10Y" fmla="*/ 5 h 112"/>
                <a:gd name="GluePoint11X" fmla="*/ 18 w 121"/>
                <a:gd name="GluePoint11Y" fmla="*/ 16 h 112"/>
                <a:gd name="GluePoint12X" fmla="*/ 4 w 121"/>
                <a:gd name="GluePoint12Y" fmla="*/ 34 h 112"/>
                <a:gd name="GluePoint13X" fmla="*/ 0 w 121"/>
                <a:gd name="GluePoint13Y" fmla="*/ 57 h 112"/>
                <a:gd name="GluePoint14X" fmla="*/ 4 w 121"/>
                <a:gd name="GluePoint14Y" fmla="*/ 78 h 112"/>
                <a:gd name="GluePoint15X" fmla="*/ 18 w 121"/>
                <a:gd name="GluePoint15Y" fmla="*/ 96 h 112"/>
                <a:gd name="GluePoint16X" fmla="*/ 36 w 121"/>
                <a:gd name="GluePoint16Y" fmla="*/ 107 h 112"/>
                <a:gd name="GluePoint17X" fmla="*/ 59 w 121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2">
                  <a:moveTo>
                    <a:pt x="59" y="112"/>
                  </a:move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09" name="Freeform 26"/>
            <p:cNvSpPr/>
            <p:nvPr/>
          </p:nvSpPr>
          <p:spPr>
            <a:xfrm>
              <a:off x="7185240" y="681480"/>
              <a:ext cx="190440" cy="15876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58760"/>
                <a:gd name="textAreaBottom" fmla="*/ 159120 h 158760"/>
                <a:gd name="GluePoint1X" fmla="*/ 59 w 121"/>
                <a:gd name="GluePoint1Y" fmla="*/ 112 h 112"/>
                <a:gd name="GluePoint2X" fmla="*/ 59 w 121"/>
                <a:gd name="GluePoint2Y" fmla="*/ 112 h 112"/>
                <a:gd name="GluePoint3X" fmla="*/ 84 w 121"/>
                <a:gd name="GluePoint3Y" fmla="*/ 107 h 112"/>
                <a:gd name="GluePoint4X" fmla="*/ 103 w 121"/>
                <a:gd name="GluePoint4Y" fmla="*/ 96 h 112"/>
                <a:gd name="GluePoint5X" fmla="*/ 116 w 121"/>
                <a:gd name="GluePoint5Y" fmla="*/ 78 h 112"/>
                <a:gd name="GluePoint6X" fmla="*/ 121 w 121"/>
                <a:gd name="GluePoint6Y" fmla="*/ 57 h 112"/>
                <a:gd name="GluePoint7X" fmla="*/ 121 w 121"/>
                <a:gd name="GluePoint7Y" fmla="*/ 57 h 112"/>
                <a:gd name="GluePoint8X" fmla="*/ 116 w 121"/>
                <a:gd name="GluePoint8Y" fmla="*/ 34 h 112"/>
                <a:gd name="GluePoint9X" fmla="*/ 103 w 121"/>
                <a:gd name="GluePoint9Y" fmla="*/ 16 h 112"/>
                <a:gd name="GluePoint10X" fmla="*/ 84 w 121"/>
                <a:gd name="GluePoint10Y" fmla="*/ 5 h 112"/>
                <a:gd name="GluePoint11X" fmla="*/ 59 w 121"/>
                <a:gd name="GluePoint11Y" fmla="*/ 0 h 112"/>
                <a:gd name="GluePoint12X" fmla="*/ 59 w 121"/>
                <a:gd name="GluePoint12Y" fmla="*/ 0 h 112"/>
                <a:gd name="GluePoint13X" fmla="*/ 36 w 121"/>
                <a:gd name="GluePoint13Y" fmla="*/ 5 h 112"/>
                <a:gd name="GluePoint14X" fmla="*/ 18 w 121"/>
                <a:gd name="GluePoint14Y" fmla="*/ 16 h 112"/>
                <a:gd name="GluePoint15X" fmla="*/ 4 w 121"/>
                <a:gd name="GluePoint15Y" fmla="*/ 34 h 112"/>
                <a:gd name="GluePoint16X" fmla="*/ 0 w 121"/>
                <a:gd name="GluePoint16Y" fmla="*/ 57 h 112"/>
                <a:gd name="GluePoint17X" fmla="*/ 0 w 121"/>
                <a:gd name="GluePoint17Y" fmla="*/ 57 h 112"/>
                <a:gd name="GluePoint18X" fmla="*/ 4 w 121"/>
                <a:gd name="GluePoint18Y" fmla="*/ 78 h 112"/>
                <a:gd name="GluePoint19X" fmla="*/ 18 w 121"/>
                <a:gd name="GluePoint19Y" fmla="*/ 96 h 112"/>
                <a:gd name="GluePoint20X" fmla="*/ 36 w 121"/>
                <a:gd name="GluePoint20Y" fmla="*/ 107 h 112"/>
                <a:gd name="GluePoint21X" fmla="*/ 59 w 121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2">
                  <a:moveTo>
                    <a:pt x="59" y="112"/>
                  </a:moveTo>
                  <a:lnTo>
                    <a:pt x="59" y="112"/>
                  </a:lnTo>
                  <a:lnTo>
                    <a:pt x="84" y="107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59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10" name="Freeform 27"/>
            <p:cNvSpPr/>
            <p:nvPr/>
          </p:nvSpPr>
          <p:spPr>
            <a:xfrm>
              <a:off x="6861240" y="697320"/>
              <a:ext cx="190080" cy="157320"/>
            </a:xfrm>
            <a:custGeom>
              <a:avLst/>
              <a:gdLst>
                <a:gd name="textAreaLeft" fmla="*/ 0 w 190080"/>
                <a:gd name="textAreaRight" fmla="*/ 190440 w 190080"/>
                <a:gd name="textAreaTop" fmla="*/ 0 h 157320"/>
                <a:gd name="textAreaBottom" fmla="*/ 157680 h 157320"/>
                <a:gd name="GluePoint1X" fmla="*/ 59 w 121"/>
                <a:gd name="GluePoint1Y" fmla="*/ 111 h 111"/>
                <a:gd name="GluePoint2X" fmla="*/ 84 w 121"/>
                <a:gd name="GluePoint2Y" fmla="*/ 106 h 111"/>
                <a:gd name="GluePoint3X" fmla="*/ 103 w 121"/>
                <a:gd name="GluePoint3Y" fmla="*/ 93 h 111"/>
                <a:gd name="GluePoint4X" fmla="*/ 116 w 121"/>
                <a:gd name="GluePoint4Y" fmla="*/ 75 h 111"/>
                <a:gd name="GluePoint5X" fmla="*/ 121 w 121"/>
                <a:gd name="GluePoint5Y" fmla="*/ 54 h 111"/>
                <a:gd name="GluePoint6X" fmla="*/ 116 w 121"/>
                <a:gd name="GluePoint6Y" fmla="*/ 33 h 111"/>
                <a:gd name="GluePoint7X" fmla="*/ 103 w 121"/>
                <a:gd name="GluePoint7Y" fmla="*/ 15 h 111"/>
                <a:gd name="GluePoint8X" fmla="*/ 84 w 121"/>
                <a:gd name="GluePoint8Y" fmla="*/ 5 h 111"/>
                <a:gd name="GluePoint9X" fmla="*/ 59 w 121"/>
                <a:gd name="GluePoint9Y" fmla="*/ 0 h 111"/>
                <a:gd name="GluePoint10X" fmla="*/ 36 w 121"/>
                <a:gd name="GluePoint10Y" fmla="*/ 5 h 111"/>
                <a:gd name="GluePoint11X" fmla="*/ 18 w 121"/>
                <a:gd name="GluePoint11Y" fmla="*/ 15 h 111"/>
                <a:gd name="GluePoint12X" fmla="*/ 4 w 121"/>
                <a:gd name="GluePoint12Y" fmla="*/ 33 h 111"/>
                <a:gd name="GluePoint13X" fmla="*/ 0 w 121"/>
                <a:gd name="GluePoint13Y" fmla="*/ 54 h 111"/>
                <a:gd name="GluePoint14X" fmla="*/ 4 w 121"/>
                <a:gd name="GluePoint14Y" fmla="*/ 75 h 111"/>
                <a:gd name="GluePoint15X" fmla="*/ 18 w 121"/>
                <a:gd name="GluePoint15Y" fmla="*/ 93 h 111"/>
                <a:gd name="GluePoint16X" fmla="*/ 36 w 121"/>
                <a:gd name="GluePoint16Y" fmla="*/ 106 h 111"/>
                <a:gd name="GluePoint17X" fmla="*/ 59 w 121"/>
                <a:gd name="GluePoint17Y" fmla="*/ 111 h 11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1">
                  <a:moveTo>
                    <a:pt x="59" y="111"/>
                  </a:move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11" name="Freeform 28"/>
            <p:cNvSpPr/>
            <p:nvPr/>
          </p:nvSpPr>
          <p:spPr>
            <a:xfrm>
              <a:off x="6861240" y="697320"/>
              <a:ext cx="190080" cy="157320"/>
            </a:xfrm>
            <a:custGeom>
              <a:avLst/>
              <a:gdLst>
                <a:gd name="textAreaLeft" fmla="*/ 0 w 190080"/>
                <a:gd name="textAreaRight" fmla="*/ 190440 w 190080"/>
                <a:gd name="textAreaTop" fmla="*/ 0 h 157320"/>
                <a:gd name="textAreaBottom" fmla="*/ 157680 h 157320"/>
                <a:gd name="GluePoint1X" fmla="*/ 59 w 121"/>
                <a:gd name="GluePoint1Y" fmla="*/ 111 h 111"/>
                <a:gd name="GluePoint2X" fmla="*/ 59 w 121"/>
                <a:gd name="GluePoint2Y" fmla="*/ 111 h 111"/>
                <a:gd name="GluePoint3X" fmla="*/ 84 w 121"/>
                <a:gd name="GluePoint3Y" fmla="*/ 106 h 111"/>
                <a:gd name="GluePoint4X" fmla="*/ 103 w 121"/>
                <a:gd name="GluePoint4Y" fmla="*/ 93 h 111"/>
                <a:gd name="GluePoint5X" fmla="*/ 116 w 121"/>
                <a:gd name="GluePoint5Y" fmla="*/ 75 h 111"/>
                <a:gd name="GluePoint6X" fmla="*/ 121 w 121"/>
                <a:gd name="GluePoint6Y" fmla="*/ 54 h 111"/>
                <a:gd name="GluePoint7X" fmla="*/ 121 w 121"/>
                <a:gd name="GluePoint7Y" fmla="*/ 54 h 111"/>
                <a:gd name="GluePoint8X" fmla="*/ 116 w 121"/>
                <a:gd name="GluePoint8Y" fmla="*/ 33 h 111"/>
                <a:gd name="GluePoint9X" fmla="*/ 103 w 121"/>
                <a:gd name="GluePoint9Y" fmla="*/ 15 h 111"/>
                <a:gd name="GluePoint10X" fmla="*/ 84 w 121"/>
                <a:gd name="GluePoint10Y" fmla="*/ 5 h 111"/>
                <a:gd name="GluePoint11X" fmla="*/ 59 w 121"/>
                <a:gd name="GluePoint11Y" fmla="*/ 0 h 111"/>
                <a:gd name="GluePoint12X" fmla="*/ 59 w 121"/>
                <a:gd name="GluePoint12Y" fmla="*/ 0 h 111"/>
                <a:gd name="GluePoint13X" fmla="*/ 36 w 121"/>
                <a:gd name="GluePoint13Y" fmla="*/ 5 h 111"/>
                <a:gd name="GluePoint14X" fmla="*/ 18 w 121"/>
                <a:gd name="GluePoint14Y" fmla="*/ 15 h 111"/>
                <a:gd name="GluePoint15X" fmla="*/ 4 w 121"/>
                <a:gd name="GluePoint15Y" fmla="*/ 33 h 111"/>
                <a:gd name="GluePoint16X" fmla="*/ 0 w 121"/>
                <a:gd name="GluePoint16Y" fmla="*/ 54 h 111"/>
                <a:gd name="GluePoint17X" fmla="*/ 0 w 121"/>
                <a:gd name="GluePoint17Y" fmla="*/ 54 h 111"/>
                <a:gd name="GluePoint18X" fmla="*/ 4 w 121"/>
                <a:gd name="GluePoint18Y" fmla="*/ 75 h 111"/>
                <a:gd name="GluePoint19X" fmla="*/ 18 w 121"/>
                <a:gd name="GluePoint19Y" fmla="*/ 93 h 111"/>
                <a:gd name="GluePoint20X" fmla="*/ 36 w 121"/>
                <a:gd name="GluePoint20Y" fmla="*/ 106 h 111"/>
                <a:gd name="GluePoint21X" fmla="*/ 59 w 121"/>
                <a:gd name="GluePoint21Y" fmla="*/ 111 h 111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1">
                  <a:moveTo>
                    <a:pt x="59" y="111"/>
                  </a:moveTo>
                  <a:lnTo>
                    <a:pt x="59" y="111"/>
                  </a:lnTo>
                  <a:lnTo>
                    <a:pt x="84" y="106"/>
                  </a:lnTo>
                  <a:lnTo>
                    <a:pt x="103" y="93"/>
                  </a:lnTo>
                  <a:lnTo>
                    <a:pt x="116" y="75"/>
                  </a:lnTo>
                  <a:lnTo>
                    <a:pt x="121" y="54"/>
                  </a:lnTo>
                  <a:lnTo>
                    <a:pt x="116" y="33"/>
                  </a:lnTo>
                  <a:lnTo>
                    <a:pt x="103" y="15"/>
                  </a:lnTo>
                  <a:lnTo>
                    <a:pt x="84" y="5"/>
                  </a:lnTo>
                  <a:lnTo>
                    <a:pt x="59" y="0"/>
                  </a:lnTo>
                  <a:lnTo>
                    <a:pt x="36" y="5"/>
                  </a:lnTo>
                  <a:lnTo>
                    <a:pt x="18" y="15"/>
                  </a:lnTo>
                  <a:lnTo>
                    <a:pt x="4" y="33"/>
                  </a:lnTo>
                  <a:lnTo>
                    <a:pt x="0" y="54"/>
                  </a:lnTo>
                  <a:lnTo>
                    <a:pt x="4" y="75"/>
                  </a:lnTo>
                  <a:lnTo>
                    <a:pt x="18" y="93"/>
                  </a:lnTo>
                  <a:lnTo>
                    <a:pt x="36" y="106"/>
                  </a:lnTo>
                  <a:lnTo>
                    <a:pt x="59" y="111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12" name="Freeform 29"/>
            <p:cNvSpPr/>
            <p:nvPr/>
          </p:nvSpPr>
          <p:spPr>
            <a:xfrm>
              <a:off x="6481800" y="681480"/>
              <a:ext cx="195120" cy="158760"/>
            </a:xfrm>
            <a:custGeom>
              <a:avLst/>
              <a:gdLst>
                <a:gd name="textAreaLeft" fmla="*/ 0 w 195120"/>
                <a:gd name="textAreaRight" fmla="*/ 195480 w 19512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87 w 124"/>
                <a:gd name="GluePoint2Y" fmla="*/ 107 h 112"/>
                <a:gd name="GluePoint3X" fmla="*/ 106 w 124"/>
                <a:gd name="GluePoint3Y" fmla="*/ 96 h 112"/>
                <a:gd name="GluePoint4X" fmla="*/ 119 w 124"/>
                <a:gd name="GluePoint4Y" fmla="*/ 78 h 112"/>
                <a:gd name="GluePoint5X" fmla="*/ 124 w 124"/>
                <a:gd name="GluePoint5Y" fmla="*/ 57 h 112"/>
                <a:gd name="GluePoint6X" fmla="*/ 119 w 124"/>
                <a:gd name="GluePoint6Y" fmla="*/ 34 h 112"/>
                <a:gd name="GluePoint7X" fmla="*/ 106 w 124"/>
                <a:gd name="GluePoint7Y" fmla="*/ 16 h 112"/>
                <a:gd name="GluePoint8X" fmla="*/ 87 w 124"/>
                <a:gd name="GluePoint8Y" fmla="*/ 5 h 112"/>
                <a:gd name="GluePoint9X" fmla="*/ 62 w 124"/>
                <a:gd name="GluePoint9Y" fmla="*/ 0 h 112"/>
                <a:gd name="GluePoint10X" fmla="*/ 37 w 124"/>
                <a:gd name="GluePoint10Y" fmla="*/ 5 h 112"/>
                <a:gd name="GluePoint11X" fmla="*/ 19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7 h 112"/>
                <a:gd name="GluePoint14X" fmla="*/ 5 w 124"/>
                <a:gd name="GluePoint14Y" fmla="*/ 78 h 112"/>
                <a:gd name="GluePoint15X" fmla="*/ 19 w 124"/>
                <a:gd name="GluePoint15Y" fmla="*/ 96 h 112"/>
                <a:gd name="GluePoint16X" fmla="*/ 37 w 124"/>
                <a:gd name="GluePoint16Y" fmla="*/ 107 h 112"/>
                <a:gd name="GluePoint17X" fmla="*/ 62 w 124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13" name="Freeform 30"/>
            <p:cNvSpPr/>
            <p:nvPr/>
          </p:nvSpPr>
          <p:spPr>
            <a:xfrm>
              <a:off x="6481800" y="681480"/>
              <a:ext cx="195120" cy="158760"/>
            </a:xfrm>
            <a:custGeom>
              <a:avLst/>
              <a:gdLst>
                <a:gd name="textAreaLeft" fmla="*/ 0 w 195120"/>
                <a:gd name="textAreaRight" fmla="*/ 195480 w 19512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62 w 124"/>
                <a:gd name="GluePoint2Y" fmla="*/ 112 h 112"/>
                <a:gd name="GluePoint3X" fmla="*/ 87 w 124"/>
                <a:gd name="GluePoint3Y" fmla="*/ 107 h 112"/>
                <a:gd name="GluePoint4X" fmla="*/ 106 w 124"/>
                <a:gd name="GluePoint4Y" fmla="*/ 96 h 112"/>
                <a:gd name="GluePoint5X" fmla="*/ 119 w 124"/>
                <a:gd name="GluePoint5Y" fmla="*/ 78 h 112"/>
                <a:gd name="GluePoint6X" fmla="*/ 124 w 124"/>
                <a:gd name="GluePoint6Y" fmla="*/ 57 h 112"/>
                <a:gd name="GluePoint7X" fmla="*/ 124 w 124"/>
                <a:gd name="GluePoint7Y" fmla="*/ 57 h 112"/>
                <a:gd name="GluePoint8X" fmla="*/ 119 w 124"/>
                <a:gd name="GluePoint8Y" fmla="*/ 34 h 112"/>
                <a:gd name="GluePoint9X" fmla="*/ 106 w 124"/>
                <a:gd name="GluePoint9Y" fmla="*/ 16 h 112"/>
                <a:gd name="GluePoint10X" fmla="*/ 87 w 124"/>
                <a:gd name="GluePoint10Y" fmla="*/ 5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5 h 112"/>
                <a:gd name="GluePoint14X" fmla="*/ 19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7 h 112"/>
                <a:gd name="GluePoint17X" fmla="*/ 0 w 124"/>
                <a:gd name="GluePoint17Y" fmla="*/ 57 h 112"/>
                <a:gd name="GluePoint18X" fmla="*/ 5 w 124"/>
                <a:gd name="GluePoint18Y" fmla="*/ 78 h 112"/>
                <a:gd name="GluePoint19X" fmla="*/ 19 w 124"/>
                <a:gd name="GluePoint19Y" fmla="*/ 96 h 112"/>
                <a:gd name="GluePoint20X" fmla="*/ 37 w 124"/>
                <a:gd name="GluePoint20Y" fmla="*/ 107 h 112"/>
                <a:gd name="GluePoint21X" fmla="*/ 62 w 124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9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14" name="Freeform 31"/>
            <p:cNvSpPr/>
            <p:nvPr/>
          </p:nvSpPr>
          <p:spPr>
            <a:xfrm>
              <a:off x="6140520" y="681480"/>
              <a:ext cx="190440" cy="15876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58760"/>
                <a:gd name="textAreaBottom" fmla="*/ 159120 h 158760"/>
                <a:gd name="GluePoint1X" fmla="*/ 62 w 121"/>
                <a:gd name="GluePoint1Y" fmla="*/ 112 h 112"/>
                <a:gd name="GluePoint2X" fmla="*/ 85 w 121"/>
                <a:gd name="GluePoint2Y" fmla="*/ 107 h 112"/>
                <a:gd name="GluePoint3X" fmla="*/ 103 w 121"/>
                <a:gd name="GluePoint3Y" fmla="*/ 96 h 112"/>
                <a:gd name="GluePoint4X" fmla="*/ 117 w 121"/>
                <a:gd name="GluePoint4Y" fmla="*/ 78 h 112"/>
                <a:gd name="GluePoint5X" fmla="*/ 121 w 121"/>
                <a:gd name="GluePoint5Y" fmla="*/ 57 h 112"/>
                <a:gd name="GluePoint6X" fmla="*/ 117 w 121"/>
                <a:gd name="GluePoint6Y" fmla="*/ 34 h 112"/>
                <a:gd name="GluePoint7X" fmla="*/ 103 w 121"/>
                <a:gd name="GluePoint7Y" fmla="*/ 16 h 112"/>
                <a:gd name="GluePoint8X" fmla="*/ 85 w 121"/>
                <a:gd name="GluePoint8Y" fmla="*/ 5 h 112"/>
                <a:gd name="GluePoint9X" fmla="*/ 62 w 121"/>
                <a:gd name="GluePoint9Y" fmla="*/ 0 h 112"/>
                <a:gd name="GluePoint10X" fmla="*/ 36 w 121"/>
                <a:gd name="GluePoint10Y" fmla="*/ 5 h 112"/>
                <a:gd name="GluePoint11X" fmla="*/ 18 w 121"/>
                <a:gd name="GluePoint11Y" fmla="*/ 16 h 112"/>
                <a:gd name="GluePoint12X" fmla="*/ 4 w 121"/>
                <a:gd name="GluePoint12Y" fmla="*/ 34 h 112"/>
                <a:gd name="GluePoint13X" fmla="*/ 0 w 121"/>
                <a:gd name="GluePoint13Y" fmla="*/ 57 h 112"/>
                <a:gd name="GluePoint14X" fmla="*/ 4 w 121"/>
                <a:gd name="GluePoint14Y" fmla="*/ 78 h 112"/>
                <a:gd name="GluePoint15X" fmla="*/ 18 w 121"/>
                <a:gd name="GluePoint15Y" fmla="*/ 96 h 112"/>
                <a:gd name="GluePoint16X" fmla="*/ 36 w 121"/>
                <a:gd name="GluePoint16Y" fmla="*/ 107 h 112"/>
                <a:gd name="GluePoint17X" fmla="*/ 62 w 121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2">
                  <a:moveTo>
                    <a:pt x="62" y="112"/>
                  </a:move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15" name="Freeform 32"/>
            <p:cNvSpPr/>
            <p:nvPr/>
          </p:nvSpPr>
          <p:spPr>
            <a:xfrm>
              <a:off x="6140520" y="681480"/>
              <a:ext cx="190440" cy="15876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58760"/>
                <a:gd name="textAreaBottom" fmla="*/ 159120 h 158760"/>
                <a:gd name="GluePoint1X" fmla="*/ 62 w 121"/>
                <a:gd name="GluePoint1Y" fmla="*/ 112 h 112"/>
                <a:gd name="GluePoint2X" fmla="*/ 62 w 121"/>
                <a:gd name="GluePoint2Y" fmla="*/ 112 h 112"/>
                <a:gd name="GluePoint3X" fmla="*/ 85 w 121"/>
                <a:gd name="GluePoint3Y" fmla="*/ 107 h 112"/>
                <a:gd name="GluePoint4X" fmla="*/ 103 w 121"/>
                <a:gd name="GluePoint4Y" fmla="*/ 96 h 112"/>
                <a:gd name="GluePoint5X" fmla="*/ 117 w 121"/>
                <a:gd name="GluePoint5Y" fmla="*/ 78 h 112"/>
                <a:gd name="GluePoint6X" fmla="*/ 121 w 121"/>
                <a:gd name="GluePoint6Y" fmla="*/ 57 h 112"/>
                <a:gd name="GluePoint7X" fmla="*/ 121 w 121"/>
                <a:gd name="GluePoint7Y" fmla="*/ 57 h 112"/>
                <a:gd name="GluePoint8X" fmla="*/ 117 w 121"/>
                <a:gd name="GluePoint8Y" fmla="*/ 34 h 112"/>
                <a:gd name="GluePoint9X" fmla="*/ 103 w 121"/>
                <a:gd name="GluePoint9Y" fmla="*/ 16 h 112"/>
                <a:gd name="GluePoint10X" fmla="*/ 85 w 121"/>
                <a:gd name="GluePoint10Y" fmla="*/ 5 h 112"/>
                <a:gd name="GluePoint11X" fmla="*/ 62 w 121"/>
                <a:gd name="GluePoint11Y" fmla="*/ 0 h 112"/>
                <a:gd name="GluePoint12X" fmla="*/ 62 w 121"/>
                <a:gd name="GluePoint12Y" fmla="*/ 0 h 112"/>
                <a:gd name="GluePoint13X" fmla="*/ 36 w 121"/>
                <a:gd name="GluePoint13Y" fmla="*/ 5 h 112"/>
                <a:gd name="GluePoint14X" fmla="*/ 18 w 121"/>
                <a:gd name="GluePoint14Y" fmla="*/ 16 h 112"/>
                <a:gd name="GluePoint15X" fmla="*/ 4 w 121"/>
                <a:gd name="GluePoint15Y" fmla="*/ 34 h 112"/>
                <a:gd name="GluePoint16X" fmla="*/ 0 w 121"/>
                <a:gd name="GluePoint16Y" fmla="*/ 57 h 112"/>
                <a:gd name="GluePoint17X" fmla="*/ 0 w 121"/>
                <a:gd name="GluePoint17Y" fmla="*/ 57 h 112"/>
                <a:gd name="GluePoint18X" fmla="*/ 4 w 121"/>
                <a:gd name="GluePoint18Y" fmla="*/ 78 h 112"/>
                <a:gd name="GluePoint19X" fmla="*/ 18 w 121"/>
                <a:gd name="GluePoint19Y" fmla="*/ 96 h 112"/>
                <a:gd name="GluePoint20X" fmla="*/ 36 w 121"/>
                <a:gd name="GluePoint20Y" fmla="*/ 107 h 112"/>
                <a:gd name="GluePoint21X" fmla="*/ 62 w 121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2">
                  <a:moveTo>
                    <a:pt x="62" y="112"/>
                  </a:moveTo>
                  <a:lnTo>
                    <a:pt x="62" y="112"/>
                  </a:lnTo>
                  <a:lnTo>
                    <a:pt x="85" y="107"/>
                  </a:lnTo>
                  <a:lnTo>
                    <a:pt x="103" y="96"/>
                  </a:lnTo>
                  <a:lnTo>
                    <a:pt x="117" y="78"/>
                  </a:lnTo>
                  <a:lnTo>
                    <a:pt x="121" y="57"/>
                  </a:lnTo>
                  <a:lnTo>
                    <a:pt x="117" y="34"/>
                  </a:lnTo>
                  <a:lnTo>
                    <a:pt x="103" y="16"/>
                  </a:lnTo>
                  <a:lnTo>
                    <a:pt x="85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16" name="Freeform 33"/>
            <p:cNvSpPr/>
            <p:nvPr/>
          </p:nvSpPr>
          <p:spPr>
            <a:xfrm>
              <a:off x="5769360" y="681480"/>
              <a:ext cx="194760" cy="158760"/>
            </a:xfrm>
            <a:custGeom>
              <a:avLst/>
              <a:gdLst>
                <a:gd name="textAreaLeft" fmla="*/ 0 w 194760"/>
                <a:gd name="textAreaRight" fmla="*/ 195120 w 19476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87 w 124"/>
                <a:gd name="GluePoint2Y" fmla="*/ 107 h 112"/>
                <a:gd name="GluePoint3X" fmla="*/ 105 w 124"/>
                <a:gd name="GluePoint3Y" fmla="*/ 96 h 112"/>
                <a:gd name="GluePoint4X" fmla="*/ 119 w 124"/>
                <a:gd name="GluePoint4Y" fmla="*/ 78 h 112"/>
                <a:gd name="GluePoint5X" fmla="*/ 124 w 124"/>
                <a:gd name="GluePoint5Y" fmla="*/ 57 h 112"/>
                <a:gd name="GluePoint6X" fmla="*/ 119 w 124"/>
                <a:gd name="GluePoint6Y" fmla="*/ 34 h 112"/>
                <a:gd name="GluePoint7X" fmla="*/ 105 w 124"/>
                <a:gd name="GluePoint7Y" fmla="*/ 16 h 112"/>
                <a:gd name="GluePoint8X" fmla="*/ 87 w 124"/>
                <a:gd name="GluePoint8Y" fmla="*/ 5 h 112"/>
                <a:gd name="GluePoint9X" fmla="*/ 62 w 124"/>
                <a:gd name="GluePoint9Y" fmla="*/ 0 h 112"/>
                <a:gd name="GluePoint10X" fmla="*/ 37 w 124"/>
                <a:gd name="GluePoint10Y" fmla="*/ 5 h 112"/>
                <a:gd name="GluePoint11X" fmla="*/ 18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7 h 112"/>
                <a:gd name="GluePoint14X" fmla="*/ 5 w 124"/>
                <a:gd name="GluePoint14Y" fmla="*/ 78 h 112"/>
                <a:gd name="GluePoint15X" fmla="*/ 18 w 124"/>
                <a:gd name="GluePoint15Y" fmla="*/ 96 h 112"/>
                <a:gd name="GluePoint16X" fmla="*/ 37 w 124"/>
                <a:gd name="GluePoint16Y" fmla="*/ 107 h 112"/>
                <a:gd name="GluePoint17X" fmla="*/ 62 w 124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17" name="Freeform 34"/>
            <p:cNvSpPr/>
            <p:nvPr/>
          </p:nvSpPr>
          <p:spPr>
            <a:xfrm>
              <a:off x="5769360" y="681480"/>
              <a:ext cx="194760" cy="158760"/>
            </a:xfrm>
            <a:custGeom>
              <a:avLst/>
              <a:gdLst>
                <a:gd name="textAreaLeft" fmla="*/ 0 w 194760"/>
                <a:gd name="textAreaRight" fmla="*/ 195120 w 19476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62 w 124"/>
                <a:gd name="GluePoint2Y" fmla="*/ 112 h 112"/>
                <a:gd name="GluePoint3X" fmla="*/ 87 w 124"/>
                <a:gd name="GluePoint3Y" fmla="*/ 107 h 112"/>
                <a:gd name="GluePoint4X" fmla="*/ 105 w 124"/>
                <a:gd name="GluePoint4Y" fmla="*/ 96 h 112"/>
                <a:gd name="GluePoint5X" fmla="*/ 119 w 124"/>
                <a:gd name="GluePoint5Y" fmla="*/ 78 h 112"/>
                <a:gd name="GluePoint6X" fmla="*/ 124 w 124"/>
                <a:gd name="GluePoint6Y" fmla="*/ 57 h 112"/>
                <a:gd name="GluePoint7X" fmla="*/ 124 w 124"/>
                <a:gd name="GluePoint7Y" fmla="*/ 57 h 112"/>
                <a:gd name="GluePoint8X" fmla="*/ 119 w 124"/>
                <a:gd name="GluePoint8Y" fmla="*/ 34 h 112"/>
                <a:gd name="GluePoint9X" fmla="*/ 105 w 124"/>
                <a:gd name="GluePoint9Y" fmla="*/ 16 h 112"/>
                <a:gd name="GluePoint10X" fmla="*/ 87 w 124"/>
                <a:gd name="GluePoint10Y" fmla="*/ 5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5 h 112"/>
                <a:gd name="GluePoint14X" fmla="*/ 18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7 h 112"/>
                <a:gd name="GluePoint17X" fmla="*/ 0 w 124"/>
                <a:gd name="GluePoint17Y" fmla="*/ 57 h 112"/>
                <a:gd name="GluePoint18X" fmla="*/ 5 w 124"/>
                <a:gd name="GluePoint18Y" fmla="*/ 78 h 112"/>
                <a:gd name="GluePoint19X" fmla="*/ 18 w 124"/>
                <a:gd name="GluePoint19Y" fmla="*/ 96 h 112"/>
                <a:gd name="GluePoint20X" fmla="*/ 37 w 124"/>
                <a:gd name="GluePoint20Y" fmla="*/ 107 h 112"/>
                <a:gd name="GluePoint21X" fmla="*/ 62 w 124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4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8" y="16"/>
                  </a:lnTo>
                  <a:lnTo>
                    <a:pt x="5" y="34"/>
                  </a:lnTo>
                  <a:lnTo>
                    <a:pt x="0" y="57"/>
                  </a:lnTo>
                  <a:lnTo>
                    <a:pt x="5" y="78"/>
                  </a:lnTo>
                  <a:lnTo>
                    <a:pt x="18" y="96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18" name="Freeform 35"/>
            <p:cNvSpPr/>
            <p:nvPr/>
          </p:nvSpPr>
          <p:spPr>
            <a:xfrm>
              <a:off x="566856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28 w 181"/>
                <a:gd name="GluePoint2Y" fmla="*/ 345 h 389"/>
                <a:gd name="GluePoint3X" fmla="*/ 146 w 181"/>
                <a:gd name="GluePoint3Y" fmla="*/ 340 h 389"/>
                <a:gd name="GluePoint4X" fmla="*/ 153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8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0 w 181"/>
                <a:gd name="GluePoint13Y" fmla="*/ 389 h 389"/>
                <a:gd name="GluePoint14X" fmla="*/ 105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3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7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4 w 181"/>
                <a:gd name="GluePoint24Y" fmla="*/ 10 h 389"/>
                <a:gd name="GluePoint25X" fmla="*/ 178 w 181"/>
                <a:gd name="GluePoint25Y" fmla="*/ 57 h 389"/>
                <a:gd name="GluePoint26X" fmla="*/ 178 w 181"/>
                <a:gd name="GluePoint26Y" fmla="*/ 62 h 389"/>
                <a:gd name="GluePoint27X" fmla="*/ 176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2 w 181"/>
                <a:gd name="GluePoint30Y" fmla="*/ 75 h 389"/>
                <a:gd name="GluePoint31X" fmla="*/ 156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1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2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0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59 w 181"/>
                <a:gd name="GluePoint47Y" fmla="*/ 244 h 389"/>
                <a:gd name="GluePoint48X" fmla="*/ 64 w 181"/>
                <a:gd name="GluePoint48Y" fmla="*/ 262 h 389"/>
                <a:gd name="GluePoint49X" fmla="*/ 73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19" name="Freeform 36"/>
            <p:cNvSpPr/>
            <p:nvPr/>
          </p:nvSpPr>
          <p:spPr>
            <a:xfrm>
              <a:off x="566856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46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8 w 181"/>
                <a:gd name="GluePoint6Y" fmla="*/ 329 h 389"/>
                <a:gd name="GluePoint7X" fmla="*/ 174 w 181"/>
                <a:gd name="GluePoint7Y" fmla="*/ 371 h 389"/>
                <a:gd name="GluePoint8X" fmla="*/ 130 w 181"/>
                <a:gd name="GluePoint8Y" fmla="*/ 389 h 389"/>
                <a:gd name="GluePoint9X" fmla="*/ 105 w 181"/>
                <a:gd name="GluePoint9Y" fmla="*/ 381 h 389"/>
                <a:gd name="GluePoint10X" fmla="*/ 78 w 181"/>
                <a:gd name="GluePoint10Y" fmla="*/ 363 h 389"/>
                <a:gd name="GluePoint11X" fmla="*/ 73 w 181"/>
                <a:gd name="GluePoint11Y" fmla="*/ 360 h 389"/>
                <a:gd name="GluePoint12X" fmla="*/ 0 w 181"/>
                <a:gd name="GluePoint12Y" fmla="*/ 199 h 389"/>
                <a:gd name="GluePoint13X" fmla="*/ 27 w 181"/>
                <a:gd name="GluePoint13Y" fmla="*/ 64 h 389"/>
                <a:gd name="GluePoint14X" fmla="*/ 103 w 181"/>
                <a:gd name="GluePoint14Y" fmla="*/ 0 h 389"/>
                <a:gd name="GluePoint15X" fmla="*/ 178 w 181"/>
                <a:gd name="GluePoint15Y" fmla="*/ 57 h 389"/>
                <a:gd name="GluePoint16X" fmla="*/ 178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2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3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7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2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2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0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20" name="Freeform 37"/>
            <p:cNvSpPr/>
            <p:nvPr/>
          </p:nvSpPr>
          <p:spPr>
            <a:xfrm>
              <a:off x="5402880" y="674280"/>
              <a:ext cx="190440" cy="16164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61640"/>
                <a:gd name="textAreaBottom" fmla="*/ 162000 h 161640"/>
                <a:gd name="GluePoint1X" fmla="*/ 61 w 121"/>
                <a:gd name="GluePoint1Y" fmla="*/ 114 h 114"/>
                <a:gd name="GluePoint2X" fmla="*/ 84 w 121"/>
                <a:gd name="GluePoint2Y" fmla="*/ 109 h 114"/>
                <a:gd name="GluePoint3X" fmla="*/ 103 w 121"/>
                <a:gd name="GluePoint3Y" fmla="*/ 96 h 114"/>
                <a:gd name="GluePoint4X" fmla="*/ 116 w 121"/>
                <a:gd name="GluePoint4Y" fmla="*/ 78 h 114"/>
                <a:gd name="GluePoint5X" fmla="*/ 121 w 121"/>
                <a:gd name="GluePoint5Y" fmla="*/ 57 h 114"/>
                <a:gd name="GluePoint6X" fmla="*/ 116 w 121"/>
                <a:gd name="GluePoint6Y" fmla="*/ 34 h 114"/>
                <a:gd name="GluePoint7X" fmla="*/ 103 w 121"/>
                <a:gd name="GluePoint7Y" fmla="*/ 16 h 114"/>
                <a:gd name="GluePoint8X" fmla="*/ 84 w 121"/>
                <a:gd name="GluePoint8Y" fmla="*/ 5 h 114"/>
                <a:gd name="GluePoint9X" fmla="*/ 61 w 121"/>
                <a:gd name="GluePoint9Y" fmla="*/ 0 h 114"/>
                <a:gd name="GluePoint10X" fmla="*/ 36 w 121"/>
                <a:gd name="GluePoint10Y" fmla="*/ 5 h 114"/>
                <a:gd name="GluePoint11X" fmla="*/ 18 w 121"/>
                <a:gd name="GluePoint11Y" fmla="*/ 16 h 114"/>
                <a:gd name="GluePoint12X" fmla="*/ 4 w 121"/>
                <a:gd name="GluePoint12Y" fmla="*/ 34 h 114"/>
                <a:gd name="GluePoint13X" fmla="*/ 0 w 121"/>
                <a:gd name="GluePoint13Y" fmla="*/ 57 h 114"/>
                <a:gd name="GluePoint14X" fmla="*/ 4 w 121"/>
                <a:gd name="GluePoint14Y" fmla="*/ 78 h 114"/>
                <a:gd name="GluePoint15X" fmla="*/ 18 w 121"/>
                <a:gd name="GluePoint15Y" fmla="*/ 96 h 114"/>
                <a:gd name="GluePoint16X" fmla="*/ 36 w 121"/>
                <a:gd name="GluePoint16Y" fmla="*/ 109 h 114"/>
                <a:gd name="GluePoint17X" fmla="*/ 61 w 121"/>
                <a:gd name="GluePoint17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1" h="114">
                  <a:moveTo>
                    <a:pt x="61" y="114"/>
                  </a:move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21" name="Freeform 38"/>
            <p:cNvSpPr/>
            <p:nvPr/>
          </p:nvSpPr>
          <p:spPr>
            <a:xfrm>
              <a:off x="5402880" y="674280"/>
              <a:ext cx="190440" cy="161640"/>
            </a:xfrm>
            <a:custGeom>
              <a:avLst/>
              <a:gdLst>
                <a:gd name="textAreaLeft" fmla="*/ 0 w 190440"/>
                <a:gd name="textAreaRight" fmla="*/ 190800 w 190440"/>
                <a:gd name="textAreaTop" fmla="*/ 0 h 161640"/>
                <a:gd name="textAreaBottom" fmla="*/ 162000 h 161640"/>
                <a:gd name="GluePoint1X" fmla="*/ 61 w 121"/>
                <a:gd name="GluePoint1Y" fmla="*/ 114 h 114"/>
                <a:gd name="GluePoint2X" fmla="*/ 61 w 121"/>
                <a:gd name="GluePoint2Y" fmla="*/ 114 h 114"/>
                <a:gd name="GluePoint3X" fmla="*/ 84 w 121"/>
                <a:gd name="GluePoint3Y" fmla="*/ 109 h 114"/>
                <a:gd name="GluePoint4X" fmla="*/ 103 w 121"/>
                <a:gd name="GluePoint4Y" fmla="*/ 96 h 114"/>
                <a:gd name="GluePoint5X" fmla="*/ 116 w 121"/>
                <a:gd name="GluePoint5Y" fmla="*/ 78 h 114"/>
                <a:gd name="GluePoint6X" fmla="*/ 121 w 121"/>
                <a:gd name="GluePoint6Y" fmla="*/ 57 h 114"/>
                <a:gd name="GluePoint7X" fmla="*/ 121 w 121"/>
                <a:gd name="GluePoint7Y" fmla="*/ 57 h 114"/>
                <a:gd name="GluePoint8X" fmla="*/ 116 w 121"/>
                <a:gd name="GluePoint8Y" fmla="*/ 34 h 114"/>
                <a:gd name="GluePoint9X" fmla="*/ 103 w 121"/>
                <a:gd name="GluePoint9Y" fmla="*/ 16 h 114"/>
                <a:gd name="GluePoint10X" fmla="*/ 84 w 121"/>
                <a:gd name="GluePoint10Y" fmla="*/ 5 h 114"/>
                <a:gd name="GluePoint11X" fmla="*/ 61 w 121"/>
                <a:gd name="GluePoint11Y" fmla="*/ 0 h 114"/>
                <a:gd name="GluePoint12X" fmla="*/ 61 w 121"/>
                <a:gd name="GluePoint12Y" fmla="*/ 0 h 114"/>
                <a:gd name="GluePoint13X" fmla="*/ 36 w 121"/>
                <a:gd name="GluePoint13Y" fmla="*/ 5 h 114"/>
                <a:gd name="GluePoint14X" fmla="*/ 18 w 121"/>
                <a:gd name="GluePoint14Y" fmla="*/ 16 h 114"/>
                <a:gd name="GluePoint15X" fmla="*/ 4 w 121"/>
                <a:gd name="GluePoint15Y" fmla="*/ 34 h 114"/>
                <a:gd name="GluePoint16X" fmla="*/ 0 w 121"/>
                <a:gd name="GluePoint16Y" fmla="*/ 57 h 114"/>
                <a:gd name="GluePoint17X" fmla="*/ 0 w 121"/>
                <a:gd name="GluePoint17Y" fmla="*/ 57 h 114"/>
                <a:gd name="GluePoint18X" fmla="*/ 4 w 121"/>
                <a:gd name="GluePoint18Y" fmla="*/ 78 h 114"/>
                <a:gd name="GluePoint19X" fmla="*/ 18 w 121"/>
                <a:gd name="GluePoint19Y" fmla="*/ 96 h 114"/>
                <a:gd name="GluePoint20X" fmla="*/ 36 w 121"/>
                <a:gd name="GluePoint20Y" fmla="*/ 109 h 114"/>
                <a:gd name="GluePoint21X" fmla="*/ 61 w 121"/>
                <a:gd name="GluePoint21Y" fmla="*/ 114 h 114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1" h="114">
                  <a:moveTo>
                    <a:pt x="61" y="114"/>
                  </a:moveTo>
                  <a:lnTo>
                    <a:pt x="61" y="114"/>
                  </a:lnTo>
                  <a:lnTo>
                    <a:pt x="84" y="109"/>
                  </a:lnTo>
                  <a:lnTo>
                    <a:pt x="103" y="96"/>
                  </a:lnTo>
                  <a:lnTo>
                    <a:pt x="116" y="78"/>
                  </a:lnTo>
                  <a:lnTo>
                    <a:pt x="121" y="57"/>
                  </a:lnTo>
                  <a:lnTo>
                    <a:pt x="116" y="34"/>
                  </a:lnTo>
                  <a:lnTo>
                    <a:pt x="103" y="16"/>
                  </a:lnTo>
                  <a:lnTo>
                    <a:pt x="84" y="5"/>
                  </a:lnTo>
                  <a:lnTo>
                    <a:pt x="61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9"/>
                  </a:lnTo>
                  <a:lnTo>
                    <a:pt x="61" y="11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22" name="Freeform 39"/>
            <p:cNvSpPr/>
            <p:nvPr/>
          </p:nvSpPr>
          <p:spPr>
            <a:xfrm>
              <a:off x="5063040" y="681480"/>
              <a:ext cx="194760" cy="158760"/>
            </a:xfrm>
            <a:custGeom>
              <a:avLst/>
              <a:gdLst>
                <a:gd name="textAreaLeft" fmla="*/ 0 w 194760"/>
                <a:gd name="textAreaRight" fmla="*/ 195120 w 19476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87 w 124"/>
                <a:gd name="GluePoint2Y" fmla="*/ 107 h 112"/>
                <a:gd name="GluePoint3X" fmla="*/ 106 w 124"/>
                <a:gd name="GluePoint3Y" fmla="*/ 94 h 112"/>
                <a:gd name="GluePoint4X" fmla="*/ 119 w 124"/>
                <a:gd name="GluePoint4Y" fmla="*/ 75 h 112"/>
                <a:gd name="GluePoint5X" fmla="*/ 124 w 124"/>
                <a:gd name="GluePoint5Y" fmla="*/ 55 h 112"/>
                <a:gd name="GluePoint6X" fmla="*/ 119 w 124"/>
                <a:gd name="GluePoint6Y" fmla="*/ 34 h 112"/>
                <a:gd name="GluePoint7X" fmla="*/ 106 w 124"/>
                <a:gd name="GluePoint7Y" fmla="*/ 16 h 112"/>
                <a:gd name="GluePoint8X" fmla="*/ 87 w 124"/>
                <a:gd name="GluePoint8Y" fmla="*/ 5 h 112"/>
                <a:gd name="GluePoint9X" fmla="*/ 62 w 124"/>
                <a:gd name="GluePoint9Y" fmla="*/ 0 h 112"/>
                <a:gd name="GluePoint10X" fmla="*/ 37 w 124"/>
                <a:gd name="GluePoint10Y" fmla="*/ 5 h 112"/>
                <a:gd name="GluePoint11X" fmla="*/ 19 w 124"/>
                <a:gd name="GluePoint11Y" fmla="*/ 16 h 112"/>
                <a:gd name="GluePoint12X" fmla="*/ 5 w 124"/>
                <a:gd name="GluePoint12Y" fmla="*/ 34 h 112"/>
                <a:gd name="GluePoint13X" fmla="*/ 0 w 124"/>
                <a:gd name="GluePoint13Y" fmla="*/ 55 h 112"/>
                <a:gd name="GluePoint14X" fmla="*/ 5 w 124"/>
                <a:gd name="GluePoint14Y" fmla="*/ 75 h 112"/>
                <a:gd name="GluePoint15X" fmla="*/ 19 w 124"/>
                <a:gd name="GluePoint15Y" fmla="*/ 94 h 112"/>
                <a:gd name="GluePoint16X" fmla="*/ 37 w 124"/>
                <a:gd name="GluePoint16Y" fmla="*/ 107 h 112"/>
                <a:gd name="GluePoint17X" fmla="*/ 62 w 124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23" name="Freeform 40"/>
            <p:cNvSpPr/>
            <p:nvPr/>
          </p:nvSpPr>
          <p:spPr>
            <a:xfrm>
              <a:off x="5063040" y="681480"/>
              <a:ext cx="194760" cy="158760"/>
            </a:xfrm>
            <a:custGeom>
              <a:avLst/>
              <a:gdLst>
                <a:gd name="textAreaLeft" fmla="*/ 0 w 194760"/>
                <a:gd name="textAreaRight" fmla="*/ 195120 w 194760"/>
                <a:gd name="textAreaTop" fmla="*/ 0 h 158760"/>
                <a:gd name="textAreaBottom" fmla="*/ 159120 h 158760"/>
                <a:gd name="GluePoint1X" fmla="*/ 62 w 124"/>
                <a:gd name="GluePoint1Y" fmla="*/ 112 h 112"/>
                <a:gd name="GluePoint2X" fmla="*/ 62 w 124"/>
                <a:gd name="GluePoint2Y" fmla="*/ 112 h 112"/>
                <a:gd name="GluePoint3X" fmla="*/ 87 w 124"/>
                <a:gd name="GluePoint3Y" fmla="*/ 107 h 112"/>
                <a:gd name="GluePoint4X" fmla="*/ 106 w 124"/>
                <a:gd name="GluePoint4Y" fmla="*/ 94 h 112"/>
                <a:gd name="GluePoint5X" fmla="*/ 119 w 124"/>
                <a:gd name="GluePoint5Y" fmla="*/ 75 h 112"/>
                <a:gd name="GluePoint6X" fmla="*/ 124 w 124"/>
                <a:gd name="GluePoint6Y" fmla="*/ 55 h 112"/>
                <a:gd name="GluePoint7X" fmla="*/ 124 w 124"/>
                <a:gd name="GluePoint7Y" fmla="*/ 55 h 112"/>
                <a:gd name="GluePoint8X" fmla="*/ 119 w 124"/>
                <a:gd name="GluePoint8Y" fmla="*/ 34 h 112"/>
                <a:gd name="GluePoint9X" fmla="*/ 106 w 124"/>
                <a:gd name="GluePoint9Y" fmla="*/ 16 h 112"/>
                <a:gd name="GluePoint10X" fmla="*/ 87 w 124"/>
                <a:gd name="GluePoint10Y" fmla="*/ 5 h 112"/>
                <a:gd name="GluePoint11X" fmla="*/ 62 w 124"/>
                <a:gd name="GluePoint11Y" fmla="*/ 0 h 112"/>
                <a:gd name="GluePoint12X" fmla="*/ 62 w 124"/>
                <a:gd name="GluePoint12Y" fmla="*/ 0 h 112"/>
                <a:gd name="GluePoint13X" fmla="*/ 37 w 124"/>
                <a:gd name="GluePoint13Y" fmla="*/ 5 h 112"/>
                <a:gd name="GluePoint14X" fmla="*/ 19 w 124"/>
                <a:gd name="GluePoint14Y" fmla="*/ 16 h 112"/>
                <a:gd name="GluePoint15X" fmla="*/ 5 w 124"/>
                <a:gd name="GluePoint15Y" fmla="*/ 34 h 112"/>
                <a:gd name="GluePoint16X" fmla="*/ 0 w 124"/>
                <a:gd name="GluePoint16Y" fmla="*/ 55 h 112"/>
                <a:gd name="GluePoint17X" fmla="*/ 0 w 124"/>
                <a:gd name="GluePoint17Y" fmla="*/ 55 h 112"/>
                <a:gd name="GluePoint18X" fmla="*/ 5 w 124"/>
                <a:gd name="GluePoint18Y" fmla="*/ 75 h 112"/>
                <a:gd name="GluePoint19X" fmla="*/ 19 w 124"/>
                <a:gd name="GluePoint19Y" fmla="*/ 94 h 112"/>
                <a:gd name="GluePoint20X" fmla="*/ 37 w 124"/>
                <a:gd name="GluePoint20Y" fmla="*/ 107 h 112"/>
                <a:gd name="GluePoint21X" fmla="*/ 62 w 124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4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6" y="94"/>
                  </a:lnTo>
                  <a:lnTo>
                    <a:pt x="119" y="75"/>
                  </a:lnTo>
                  <a:lnTo>
                    <a:pt x="124" y="55"/>
                  </a:lnTo>
                  <a:lnTo>
                    <a:pt x="119" y="34"/>
                  </a:lnTo>
                  <a:lnTo>
                    <a:pt x="106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7" y="5"/>
                  </a:lnTo>
                  <a:lnTo>
                    <a:pt x="19" y="16"/>
                  </a:lnTo>
                  <a:lnTo>
                    <a:pt x="5" y="34"/>
                  </a:lnTo>
                  <a:lnTo>
                    <a:pt x="0" y="55"/>
                  </a:lnTo>
                  <a:lnTo>
                    <a:pt x="5" y="75"/>
                  </a:lnTo>
                  <a:lnTo>
                    <a:pt x="19" y="94"/>
                  </a:lnTo>
                  <a:lnTo>
                    <a:pt x="37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24" name="Freeform 41"/>
            <p:cNvSpPr/>
            <p:nvPr/>
          </p:nvSpPr>
          <p:spPr>
            <a:xfrm>
              <a:off x="4732200" y="655920"/>
              <a:ext cx="183960" cy="168840"/>
            </a:xfrm>
            <a:custGeom>
              <a:avLst/>
              <a:gdLst>
                <a:gd name="textAreaLeft" fmla="*/ 0 w 183960"/>
                <a:gd name="textAreaRight" fmla="*/ 184320 w 183960"/>
                <a:gd name="textAreaTop" fmla="*/ 0 h 168840"/>
                <a:gd name="textAreaBottom" fmla="*/ 169200 h 168840"/>
                <a:gd name="GluePoint1X" fmla="*/ 57 w 117"/>
                <a:gd name="GluePoint1Y" fmla="*/ 119 h 119"/>
                <a:gd name="GluePoint2X" fmla="*/ 80 w 117"/>
                <a:gd name="GluePoint2Y" fmla="*/ 114 h 119"/>
                <a:gd name="GluePoint3X" fmla="*/ 98 w 117"/>
                <a:gd name="GluePoint3Y" fmla="*/ 101 h 119"/>
                <a:gd name="GluePoint4X" fmla="*/ 112 w 117"/>
                <a:gd name="GluePoint4Y" fmla="*/ 83 h 119"/>
                <a:gd name="GluePoint5X" fmla="*/ 117 w 117"/>
                <a:gd name="GluePoint5Y" fmla="*/ 60 h 119"/>
                <a:gd name="GluePoint6X" fmla="*/ 112 w 117"/>
                <a:gd name="GluePoint6Y" fmla="*/ 36 h 119"/>
                <a:gd name="GluePoint7X" fmla="*/ 98 w 117"/>
                <a:gd name="GluePoint7Y" fmla="*/ 18 h 119"/>
                <a:gd name="GluePoint8X" fmla="*/ 80 w 117"/>
                <a:gd name="GluePoint8Y" fmla="*/ 5 h 119"/>
                <a:gd name="GluePoint9X" fmla="*/ 57 w 117"/>
                <a:gd name="GluePoint9Y" fmla="*/ 0 h 119"/>
                <a:gd name="GluePoint10X" fmla="*/ 34 w 117"/>
                <a:gd name="GluePoint10Y" fmla="*/ 5 h 119"/>
                <a:gd name="GluePoint11X" fmla="*/ 16 w 117"/>
                <a:gd name="GluePoint11Y" fmla="*/ 18 h 119"/>
                <a:gd name="GluePoint12X" fmla="*/ 4 w 117"/>
                <a:gd name="GluePoint12Y" fmla="*/ 36 h 119"/>
                <a:gd name="GluePoint13X" fmla="*/ 0 w 117"/>
                <a:gd name="GluePoint13Y" fmla="*/ 60 h 119"/>
                <a:gd name="GluePoint14X" fmla="*/ 4 w 117"/>
                <a:gd name="GluePoint14Y" fmla="*/ 83 h 119"/>
                <a:gd name="GluePoint15X" fmla="*/ 16 w 117"/>
                <a:gd name="GluePoint15Y" fmla="*/ 101 h 119"/>
                <a:gd name="GluePoint16X" fmla="*/ 34 w 117"/>
                <a:gd name="GluePoint16Y" fmla="*/ 114 h 119"/>
                <a:gd name="GluePoint17X" fmla="*/ 57 w 117"/>
                <a:gd name="GluePoint17Y" fmla="*/ 119 h 11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17" h="119">
                  <a:moveTo>
                    <a:pt x="57" y="119"/>
                  </a:move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25" name="Freeform 42"/>
            <p:cNvSpPr/>
            <p:nvPr/>
          </p:nvSpPr>
          <p:spPr>
            <a:xfrm>
              <a:off x="4732200" y="655920"/>
              <a:ext cx="183960" cy="168840"/>
            </a:xfrm>
            <a:custGeom>
              <a:avLst/>
              <a:gdLst>
                <a:gd name="textAreaLeft" fmla="*/ 0 w 183960"/>
                <a:gd name="textAreaRight" fmla="*/ 184320 w 183960"/>
                <a:gd name="textAreaTop" fmla="*/ 0 h 168840"/>
                <a:gd name="textAreaBottom" fmla="*/ 169200 h 168840"/>
                <a:gd name="GluePoint1X" fmla="*/ 57 w 117"/>
                <a:gd name="GluePoint1Y" fmla="*/ 119 h 119"/>
                <a:gd name="GluePoint2X" fmla="*/ 57 w 117"/>
                <a:gd name="GluePoint2Y" fmla="*/ 119 h 119"/>
                <a:gd name="GluePoint3X" fmla="*/ 80 w 117"/>
                <a:gd name="GluePoint3Y" fmla="*/ 114 h 119"/>
                <a:gd name="GluePoint4X" fmla="*/ 98 w 117"/>
                <a:gd name="GluePoint4Y" fmla="*/ 101 h 119"/>
                <a:gd name="GluePoint5X" fmla="*/ 112 w 117"/>
                <a:gd name="GluePoint5Y" fmla="*/ 83 h 119"/>
                <a:gd name="GluePoint6X" fmla="*/ 117 w 117"/>
                <a:gd name="GluePoint6Y" fmla="*/ 60 h 119"/>
                <a:gd name="GluePoint7X" fmla="*/ 117 w 117"/>
                <a:gd name="GluePoint7Y" fmla="*/ 60 h 119"/>
                <a:gd name="GluePoint8X" fmla="*/ 112 w 117"/>
                <a:gd name="GluePoint8Y" fmla="*/ 36 h 119"/>
                <a:gd name="GluePoint9X" fmla="*/ 98 w 117"/>
                <a:gd name="GluePoint9Y" fmla="*/ 18 h 119"/>
                <a:gd name="GluePoint10X" fmla="*/ 80 w 117"/>
                <a:gd name="GluePoint10Y" fmla="*/ 5 h 119"/>
                <a:gd name="GluePoint11X" fmla="*/ 57 w 117"/>
                <a:gd name="GluePoint11Y" fmla="*/ 0 h 119"/>
                <a:gd name="GluePoint12X" fmla="*/ 57 w 117"/>
                <a:gd name="GluePoint12Y" fmla="*/ 0 h 119"/>
                <a:gd name="GluePoint13X" fmla="*/ 34 w 117"/>
                <a:gd name="GluePoint13Y" fmla="*/ 5 h 119"/>
                <a:gd name="GluePoint14X" fmla="*/ 16 w 117"/>
                <a:gd name="GluePoint14Y" fmla="*/ 18 h 119"/>
                <a:gd name="GluePoint15X" fmla="*/ 4 w 117"/>
                <a:gd name="GluePoint15Y" fmla="*/ 36 h 119"/>
                <a:gd name="GluePoint16X" fmla="*/ 0 w 117"/>
                <a:gd name="GluePoint16Y" fmla="*/ 60 h 119"/>
                <a:gd name="GluePoint17X" fmla="*/ 0 w 117"/>
                <a:gd name="GluePoint17Y" fmla="*/ 60 h 119"/>
                <a:gd name="GluePoint18X" fmla="*/ 4 w 117"/>
                <a:gd name="GluePoint18Y" fmla="*/ 83 h 119"/>
                <a:gd name="GluePoint19X" fmla="*/ 16 w 117"/>
                <a:gd name="GluePoint19Y" fmla="*/ 101 h 119"/>
                <a:gd name="GluePoint20X" fmla="*/ 34 w 117"/>
                <a:gd name="GluePoint20Y" fmla="*/ 114 h 119"/>
                <a:gd name="GluePoint21X" fmla="*/ 57 w 117"/>
                <a:gd name="GluePoint21Y" fmla="*/ 119 h 11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17" h="119">
                  <a:moveTo>
                    <a:pt x="57" y="119"/>
                  </a:moveTo>
                  <a:lnTo>
                    <a:pt x="57" y="119"/>
                  </a:lnTo>
                  <a:lnTo>
                    <a:pt x="80" y="114"/>
                  </a:lnTo>
                  <a:lnTo>
                    <a:pt x="98" y="101"/>
                  </a:lnTo>
                  <a:lnTo>
                    <a:pt x="112" y="83"/>
                  </a:lnTo>
                  <a:lnTo>
                    <a:pt x="117" y="60"/>
                  </a:lnTo>
                  <a:lnTo>
                    <a:pt x="112" y="36"/>
                  </a:lnTo>
                  <a:lnTo>
                    <a:pt x="98" y="18"/>
                  </a:lnTo>
                  <a:lnTo>
                    <a:pt x="80" y="5"/>
                  </a:lnTo>
                  <a:lnTo>
                    <a:pt x="57" y="0"/>
                  </a:lnTo>
                  <a:lnTo>
                    <a:pt x="34" y="5"/>
                  </a:lnTo>
                  <a:lnTo>
                    <a:pt x="16" y="18"/>
                  </a:lnTo>
                  <a:lnTo>
                    <a:pt x="4" y="36"/>
                  </a:lnTo>
                  <a:lnTo>
                    <a:pt x="0" y="60"/>
                  </a:lnTo>
                  <a:lnTo>
                    <a:pt x="4" y="83"/>
                  </a:lnTo>
                  <a:lnTo>
                    <a:pt x="16" y="101"/>
                  </a:lnTo>
                  <a:lnTo>
                    <a:pt x="34" y="114"/>
                  </a:lnTo>
                  <a:lnTo>
                    <a:pt x="57" y="119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26" name="Freeform 43"/>
            <p:cNvSpPr/>
            <p:nvPr/>
          </p:nvSpPr>
          <p:spPr>
            <a:xfrm>
              <a:off x="7523280" y="681480"/>
              <a:ext cx="193680" cy="158760"/>
            </a:xfrm>
            <a:custGeom>
              <a:avLst/>
              <a:gdLst>
                <a:gd name="textAreaLeft" fmla="*/ 0 w 193680"/>
                <a:gd name="textAreaRight" fmla="*/ 194040 w 193680"/>
                <a:gd name="textAreaTop" fmla="*/ 0 h 158760"/>
                <a:gd name="textAreaBottom" fmla="*/ 159120 h 158760"/>
                <a:gd name="GluePoint1X" fmla="*/ 62 w 123"/>
                <a:gd name="GluePoint1Y" fmla="*/ 112 h 112"/>
                <a:gd name="GluePoint2X" fmla="*/ 87 w 123"/>
                <a:gd name="GluePoint2Y" fmla="*/ 107 h 112"/>
                <a:gd name="GluePoint3X" fmla="*/ 105 w 123"/>
                <a:gd name="GluePoint3Y" fmla="*/ 96 h 112"/>
                <a:gd name="GluePoint4X" fmla="*/ 119 w 123"/>
                <a:gd name="GluePoint4Y" fmla="*/ 78 h 112"/>
                <a:gd name="GluePoint5X" fmla="*/ 123 w 123"/>
                <a:gd name="GluePoint5Y" fmla="*/ 57 h 112"/>
                <a:gd name="GluePoint6X" fmla="*/ 119 w 123"/>
                <a:gd name="GluePoint6Y" fmla="*/ 34 h 112"/>
                <a:gd name="GluePoint7X" fmla="*/ 105 w 123"/>
                <a:gd name="GluePoint7Y" fmla="*/ 16 h 112"/>
                <a:gd name="GluePoint8X" fmla="*/ 87 w 123"/>
                <a:gd name="GluePoint8Y" fmla="*/ 5 h 112"/>
                <a:gd name="GluePoint9X" fmla="*/ 62 w 123"/>
                <a:gd name="GluePoint9Y" fmla="*/ 0 h 112"/>
                <a:gd name="GluePoint10X" fmla="*/ 36 w 123"/>
                <a:gd name="GluePoint10Y" fmla="*/ 5 h 112"/>
                <a:gd name="GluePoint11X" fmla="*/ 18 w 123"/>
                <a:gd name="GluePoint11Y" fmla="*/ 16 h 112"/>
                <a:gd name="GluePoint12X" fmla="*/ 4 w 123"/>
                <a:gd name="GluePoint12Y" fmla="*/ 34 h 112"/>
                <a:gd name="GluePoint13X" fmla="*/ 0 w 123"/>
                <a:gd name="GluePoint13Y" fmla="*/ 57 h 112"/>
                <a:gd name="GluePoint14X" fmla="*/ 4 w 123"/>
                <a:gd name="GluePoint14Y" fmla="*/ 78 h 112"/>
                <a:gd name="GluePoint15X" fmla="*/ 18 w 123"/>
                <a:gd name="GluePoint15Y" fmla="*/ 96 h 112"/>
                <a:gd name="GluePoint16X" fmla="*/ 36 w 123"/>
                <a:gd name="GluePoint16Y" fmla="*/ 107 h 112"/>
                <a:gd name="GluePoint17X" fmla="*/ 62 w 123"/>
                <a:gd name="GluePoint17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</a:cxnLst>
              <a:rect l="textAreaLeft" t="textAreaTop" r="textAreaRight" b="textAreaBottom"/>
              <a:pathLst>
                <a:path w="123" h="112">
                  <a:moveTo>
                    <a:pt x="62" y="112"/>
                  </a:move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D8BF5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27" name="Freeform 44"/>
            <p:cNvSpPr/>
            <p:nvPr/>
          </p:nvSpPr>
          <p:spPr>
            <a:xfrm>
              <a:off x="7523280" y="681480"/>
              <a:ext cx="193680" cy="158760"/>
            </a:xfrm>
            <a:custGeom>
              <a:avLst/>
              <a:gdLst>
                <a:gd name="textAreaLeft" fmla="*/ 0 w 193680"/>
                <a:gd name="textAreaRight" fmla="*/ 194040 w 193680"/>
                <a:gd name="textAreaTop" fmla="*/ 0 h 158760"/>
                <a:gd name="textAreaBottom" fmla="*/ 159120 h 158760"/>
                <a:gd name="GluePoint1X" fmla="*/ 62 w 123"/>
                <a:gd name="GluePoint1Y" fmla="*/ 112 h 112"/>
                <a:gd name="GluePoint2X" fmla="*/ 62 w 123"/>
                <a:gd name="GluePoint2Y" fmla="*/ 112 h 112"/>
                <a:gd name="GluePoint3X" fmla="*/ 87 w 123"/>
                <a:gd name="GluePoint3Y" fmla="*/ 107 h 112"/>
                <a:gd name="GluePoint4X" fmla="*/ 105 w 123"/>
                <a:gd name="GluePoint4Y" fmla="*/ 96 h 112"/>
                <a:gd name="GluePoint5X" fmla="*/ 119 w 123"/>
                <a:gd name="GluePoint5Y" fmla="*/ 78 h 112"/>
                <a:gd name="GluePoint6X" fmla="*/ 123 w 123"/>
                <a:gd name="GluePoint6Y" fmla="*/ 57 h 112"/>
                <a:gd name="GluePoint7X" fmla="*/ 123 w 123"/>
                <a:gd name="GluePoint7Y" fmla="*/ 57 h 112"/>
                <a:gd name="GluePoint8X" fmla="*/ 119 w 123"/>
                <a:gd name="GluePoint8Y" fmla="*/ 34 h 112"/>
                <a:gd name="GluePoint9X" fmla="*/ 105 w 123"/>
                <a:gd name="GluePoint9Y" fmla="*/ 16 h 112"/>
                <a:gd name="GluePoint10X" fmla="*/ 87 w 123"/>
                <a:gd name="GluePoint10Y" fmla="*/ 5 h 112"/>
                <a:gd name="GluePoint11X" fmla="*/ 62 w 123"/>
                <a:gd name="GluePoint11Y" fmla="*/ 0 h 112"/>
                <a:gd name="GluePoint12X" fmla="*/ 62 w 123"/>
                <a:gd name="GluePoint12Y" fmla="*/ 0 h 112"/>
                <a:gd name="GluePoint13X" fmla="*/ 36 w 123"/>
                <a:gd name="GluePoint13Y" fmla="*/ 5 h 112"/>
                <a:gd name="GluePoint14X" fmla="*/ 18 w 123"/>
                <a:gd name="GluePoint14Y" fmla="*/ 16 h 112"/>
                <a:gd name="GluePoint15X" fmla="*/ 4 w 123"/>
                <a:gd name="GluePoint15Y" fmla="*/ 34 h 112"/>
                <a:gd name="GluePoint16X" fmla="*/ 0 w 123"/>
                <a:gd name="GluePoint16Y" fmla="*/ 57 h 112"/>
                <a:gd name="GluePoint17X" fmla="*/ 0 w 123"/>
                <a:gd name="GluePoint17Y" fmla="*/ 57 h 112"/>
                <a:gd name="GluePoint18X" fmla="*/ 4 w 123"/>
                <a:gd name="GluePoint18Y" fmla="*/ 78 h 112"/>
                <a:gd name="GluePoint19X" fmla="*/ 18 w 123"/>
                <a:gd name="GluePoint19Y" fmla="*/ 96 h 112"/>
                <a:gd name="GluePoint20X" fmla="*/ 36 w 123"/>
                <a:gd name="GluePoint20Y" fmla="*/ 107 h 112"/>
                <a:gd name="GluePoint21X" fmla="*/ 62 w 123"/>
                <a:gd name="GluePoint21Y" fmla="*/ 112 h 112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</a:cxnLst>
              <a:rect l="textAreaLeft" t="textAreaTop" r="textAreaRight" b="textAreaBottom"/>
              <a:pathLst>
                <a:path w="123" h="112">
                  <a:moveTo>
                    <a:pt x="62" y="112"/>
                  </a:moveTo>
                  <a:lnTo>
                    <a:pt x="62" y="112"/>
                  </a:lnTo>
                  <a:lnTo>
                    <a:pt x="87" y="107"/>
                  </a:lnTo>
                  <a:lnTo>
                    <a:pt x="105" y="96"/>
                  </a:lnTo>
                  <a:lnTo>
                    <a:pt x="119" y="78"/>
                  </a:lnTo>
                  <a:lnTo>
                    <a:pt x="123" y="57"/>
                  </a:lnTo>
                  <a:lnTo>
                    <a:pt x="119" y="34"/>
                  </a:lnTo>
                  <a:lnTo>
                    <a:pt x="105" y="16"/>
                  </a:lnTo>
                  <a:lnTo>
                    <a:pt x="87" y="5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18" y="16"/>
                  </a:lnTo>
                  <a:lnTo>
                    <a:pt x="4" y="34"/>
                  </a:lnTo>
                  <a:lnTo>
                    <a:pt x="0" y="57"/>
                  </a:lnTo>
                  <a:lnTo>
                    <a:pt x="4" y="78"/>
                  </a:lnTo>
                  <a:lnTo>
                    <a:pt x="18" y="96"/>
                  </a:lnTo>
                  <a:lnTo>
                    <a:pt x="36" y="107"/>
                  </a:lnTo>
                  <a:lnTo>
                    <a:pt x="62" y="112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28" name="Freeform 45"/>
            <p:cNvSpPr/>
            <p:nvPr/>
          </p:nvSpPr>
          <p:spPr>
            <a:xfrm>
              <a:off x="4623840" y="243000"/>
              <a:ext cx="287640" cy="549000"/>
            </a:xfrm>
            <a:custGeom>
              <a:avLst/>
              <a:gdLst>
                <a:gd name="textAreaLeft" fmla="*/ 0 w 287640"/>
                <a:gd name="textAreaRight" fmla="*/ 288000 w 287640"/>
                <a:gd name="textAreaTop" fmla="*/ 0 h 549000"/>
                <a:gd name="textAreaBottom" fmla="*/ 549360 h 549000"/>
                <a:gd name="GluePoint1X" fmla="*/ 103 w 183"/>
                <a:gd name="GluePoint1Y" fmla="*/ 325 h 387"/>
                <a:gd name="GluePoint2X" fmla="*/ 131 w 183"/>
                <a:gd name="GluePoint2Y" fmla="*/ 343 h 387"/>
                <a:gd name="GluePoint3X" fmla="*/ 147 w 183"/>
                <a:gd name="GluePoint3Y" fmla="*/ 338 h 387"/>
                <a:gd name="GluePoint4X" fmla="*/ 154 w 183"/>
                <a:gd name="GluePoint4Y" fmla="*/ 325 h 387"/>
                <a:gd name="GluePoint5X" fmla="*/ 156 w 183"/>
                <a:gd name="GluePoint5Y" fmla="*/ 309 h 387"/>
                <a:gd name="GluePoint6X" fmla="*/ 158 w 183"/>
                <a:gd name="GluePoint6Y" fmla="*/ 309 h 387"/>
                <a:gd name="GluePoint7X" fmla="*/ 165 w 183"/>
                <a:gd name="GluePoint7Y" fmla="*/ 312 h 387"/>
                <a:gd name="GluePoint8X" fmla="*/ 174 w 183"/>
                <a:gd name="GluePoint8Y" fmla="*/ 320 h 387"/>
                <a:gd name="GluePoint9X" fmla="*/ 181 w 183"/>
                <a:gd name="GluePoint9Y" fmla="*/ 330 h 387"/>
                <a:gd name="GluePoint10X" fmla="*/ 183 w 183"/>
                <a:gd name="GluePoint10Y" fmla="*/ 351 h 387"/>
                <a:gd name="GluePoint11X" fmla="*/ 174 w 183"/>
                <a:gd name="GluePoint11Y" fmla="*/ 369 h 387"/>
                <a:gd name="GluePoint12X" fmla="*/ 158 w 183"/>
                <a:gd name="GluePoint12Y" fmla="*/ 384 h 387"/>
                <a:gd name="GluePoint13X" fmla="*/ 133 w 183"/>
                <a:gd name="GluePoint13Y" fmla="*/ 387 h 387"/>
                <a:gd name="GluePoint14X" fmla="*/ 105 w 183"/>
                <a:gd name="GluePoint14Y" fmla="*/ 379 h 387"/>
                <a:gd name="GluePoint15X" fmla="*/ 87 w 183"/>
                <a:gd name="GluePoint15Y" fmla="*/ 371 h 387"/>
                <a:gd name="GluePoint16X" fmla="*/ 78 w 183"/>
                <a:gd name="GluePoint16Y" fmla="*/ 364 h 387"/>
                <a:gd name="GluePoint17X" fmla="*/ 73 w 183"/>
                <a:gd name="GluePoint17Y" fmla="*/ 361 h 387"/>
                <a:gd name="GluePoint18X" fmla="*/ 21 w 183"/>
                <a:gd name="GluePoint18Y" fmla="*/ 281 h 387"/>
                <a:gd name="GluePoint19X" fmla="*/ 0 w 183"/>
                <a:gd name="GluePoint19Y" fmla="*/ 200 h 387"/>
                <a:gd name="GluePoint20X" fmla="*/ 5 w 183"/>
                <a:gd name="GluePoint20Y" fmla="*/ 127 h 387"/>
                <a:gd name="GluePoint21X" fmla="*/ 28 w 183"/>
                <a:gd name="GluePoint21Y" fmla="*/ 65 h 387"/>
                <a:gd name="GluePoint22X" fmla="*/ 62 w 183"/>
                <a:gd name="GluePoint22Y" fmla="*/ 21 h 387"/>
                <a:gd name="GluePoint23X" fmla="*/ 105 w 183"/>
                <a:gd name="GluePoint23Y" fmla="*/ 0 h 387"/>
                <a:gd name="GluePoint24X" fmla="*/ 147 w 183"/>
                <a:gd name="GluePoint24Y" fmla="*/ 11 h 387"/>
                <a:gd name="GluePoint25X" fmla="*/ 181 w 183"/>
                <a:gd name="GluePoint25Y" fmla="*/ 57 h 387"/>
                <a:gd name="GluePoint26X" fmla="*/ 181 w 183"/>
                <a:gd name="GluePoint26Y" fmla="*/ 60 h 387"/>
                <a:gd name="GluePoint27X" fmla="*/ 179 w 183"/>
                <a:gd name="GluePoint27Y" fmla="*/ 65 h 387"/>
                <a:gd name="GluePoint28X" fmla="*/ 174 w 183"/>
                <a:gd name="GluePoint28Y" fmla="*/ 70 h 387"/>
                <a:gd name="GluePoint29X" fmla="*/ 174 w 183"/>
                <a:gd name="GluePoint29Y" fmla="*/ 73 h 387"/>
                <a:gd name="GluePoint30X" fmla="*/ 163 w 183"/>
                <a:gd name="GluePoint30Y" fmla="*/ 73 h 387"/>
                <a:gd name="GluePoint31X" fmla="*/ 158 w 183"/>
                <a:gd name="GluePoint31Y" fmla="*/ 73 h 387"/>
                <a:gd name="GluePoint32X" fmla="*/ 154 w 183"/>
                <a:gd name="GluePoint32Y" fmla="*/ 73 h 387"/>
                <a:gd name="GluePoint33X" fmla="*/ 154 w 183"/>
                <a:gd name="GluePoint33Y" fmla="*/ 73 h 387"/>
                <a:gd name="GluePoint34X" fmla="*/ 137 w 183"/>
                <a:gd name="GluePoint34Y" fmla="*/ 62 h 387"/>
                <a:gd name="GluePoint35X" fmla="*/ 124 w 183"/>
                <a:gd name="GluePoint35Y" fmla="*/ 57 h 387"/>
                <a:gd name="GluePoint36X" fmla="*/ 112 w 183"/>
                <a:gd name="GluePoint36Y" fmla="*/ 57 h 387"/>
                <a:gd name="GluePoint37X" fmla="*/ 103 w 183"/>
                <a:gd name="GluePoint37Y" fmla="*/ 60 h 387"/>
                <a:gd name="GluePoint38X" fmla="*/ 94 w 183"/>
                <a:gd name="GluePoint38Y" fmla="*/ 65 h 387"/>
                <a:gd name="GluePoint39X" fmla="*/ 89 w 183"/>
                <a:gd name="GluePoint39Y" fmla="*/ 70 h 387"/>
                <a:gd name="GluePoint40X" fmla="*/ 85 w 183"/>
                <a:gd name="GluePoint40Y" fmla="*/ 73 h 387"/>
                <a:gd name="GluePoint41X" fmla="*/ 85 w 183"/>
                <a:gd name="GluePoint41Y" fmla="*/ 75 h 387"/>
                <a:gd name="GluePoint42X" fmla="*/ 64 w 183"/>
                <a:gd name="GluePoint42Y" fmla="*/ 117 h 387"/>
                <a:gd name="GluePoint43X" fmla="*/ 55 w 183"/>
                <a:gd name="GluePoint43Y" fmla="*/ 159 h 387"/>
                <a:gd name="GluePoint44X" fmla="*/ 53 w 183"/>
                <a:gd name="GluePoint44Y" fmla="*/ 187 h 387"/>
                <a:gd name="GluePoint45X" fmla="*/ 53 w 183"/>
                <a:gd name="GluePoint45Y" fmla="*/ 203 h 387"/>
                <a:gd name="GluePoint46X" fmla="*/ 57 w 183"/>
                <a:gd name="GluePoint46Y" fmla="*/ 221 h 387"/>
                <a:gd name="GluePoint47X" fmla="*/ 62 w 183"/>
                <a:gd name="GluePoint47Y" fmla="*/ 242 h 387"/>
                <a:gd name="GluePoint48X" fmla="*/ 67 w 183"/>
                <a:gd name="GluePoint48Y" fmla="*/ 260 h 387"/>
                <a:gd name="GluePoint49X" fmla="*/ 73 w 183"/>
                <a:gd name="GluePoint49Y" fmla="*/ 283 h 387"/>
                <a:gd name="GluePoint50X" fmla="*/ 80 w 183"/>
                <a:gd name="GluePoint50Y" fmla="*/ 294 h 387"/>
                <a:gd name="GluePoint51X" fmla="*/ 87 w 183"/>
                <a:gd name="GluePoint51Y" fmla="*/ 304 h 387"/>
                <a:gd name="GluePoint52X" fmla="*/ 94 w 183"/>
                <a:gd name="GluePoint52Y" fmla="*/ 317 h 387"/>
                <a:gd name="GluePoint53X" fmla="*/ 103 w 183"/>
                <a:gd name="GluePoint53Y" fmla="*/ 325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5"/>
                  </a:move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29" name="Freeform 46"/>
            <p:cNvSpPr/>
            <p:nvPr/>
          </p:nvSpPr>
          <p:spPr>
            <a:xfrm>
              <a:off x="4623840" y="243000"/>
              <a:ext cx="287640" cy="549000"/>
            </a:xfrm>
            <a:custGeom>
              <a:avLst/>
              <a:gdLst>
                <a:gd name="textAreaLeft" fmla="*/ 0 w 287640"/>
                <a:gd name="textAreaRight" fmla="*/ 288000 w 287640"/>
                <a:gd name="textAreaTop" fmla="*/ 0 h 549000"/>
                <a:gd name="textAreaBottom" fmla="*/ 549360 h 549000"/>
                <a:gd name="GluePoint1X" fmla="*/ 103 w 183"/>
                <a:gd name="GluePoint1Y" fmla="*/ 325 h 387"/>
                <a:gd name="GluePoint2X" fmla="*/ 147 w 183"/>
                <a:gd name="GluePoint2Y" fmla="*/ 338 h 387"/>
                <a:gd name="GluePoint3X" fmla="*/ 156 w 183"/>
                <a:gd name="GluePoint3Y" fmla="*/ 309 h 387"/>
                <a:gd name="GluePoint4X" fmla="*/ 158 w 183"/>
                <a:gd name="GluePoint4Y" fmla="*/ 309 h 387"/>
                <a:gd name="GluePoint5X" fmla="*/ 174 w 183"/>
                <a:gd name="GluePoint5Y" fmla="*/ 320 h 387"/>
                <a:gd name="GluePoint6X" fmla="*/ 181 w 183"/>
                <a:gd name="GluePoint6Y" fmla="*/ 330 h 387"/>
                <a:gd name="GluePoint7X" fmla="*/ 174 w 183"/>
                <a:gd name="GluePoint7Y" fmla="*/ 369 h 387"/>
                <a:gd name="GluePoint8X" fmla="*/ 133 w 183"/>
                <a:gd name="GluePoint8Y" fmla="*/ 387 h 387"/>
                <a:gd name="GluePoint9X" fmla="*/ 105 w 183"/>
                <a:gd name="GluePoint9Y" fmla="*/ 379 h 387"/>
                <a:gd name="GluePoint10X" fmla="*/ 78 w 183"/>
                <a:gd name="GluePoint10Y" fmla="*/ 364 h 387"/>
                <a:gd name="GluePoint11X" fmla="*/ 73 w 183"/>
                <a:gd name="GluePoint11Y" fmla="*/ 361 h 387"/>
                <a:gd name="GluePoint12X" fmla="*/ 0 w 183"/>
                <a:gd name="GluePoint12Y" fmla="*/ 200 h 387"/>
                <a:gd name="GluePoint13X" fmla="*/ 28 w 183"/>
                <a:gd name="GluePoint13Y" fmla="*/ 65 h 387"/>
                <a:gd name="GluePoint14X" fmla="*/ 105 w 183"/>
                <a:gd name="GluePoint14Y" fmla="*/ 0 h 387"/>
                <a:gd name="GluePoint15X" fmla="*/ 181 w 183"/>
                <a:gd name="GluePoint15Y" fmla="*/ 57 h 387"/>
                <a:gd name="GluePoint16X" fmla="*/ 181 w 183"/>
                <a:gd name="GluePoint16Y" fmla="*/ 60 h 387"/>
                <a:gd name="GluePoint17X" fmla="*/ 174 w 183"/>
                <a:gd name="GluePoint17Y" fmla="*/ 70 h 387"/>
                <a:gd name="GluePoint18X" fmla="*/ 174 w 183"/>
                <a:gd name="GluePoint18Y" fmla="*/ 73 h 387"/>
                <a:gd name="GluePoint19X" fmla="*/ 158 w 183"/>
                <a:gd name="GluePoint19Y" fmla="*/ 73 h 387"/>
                <a:gd name="GluePoint20X" fmla="*/ 154 w 183"/>
                <a:gd name="GluePoint20Y" fmla="*/ 73 h 387"/>
                <a:gd name="GluePoint21X" fmla="*/ 137 w 183"/>
                <a:gd name="GluePoint21Y" fmla="*/ 62 h 387"/>
                <a:gd name="GluePoint22X" fmla="*/ 112 w 183"/>
                <a:gd name="GluePoint22Y" fmla="*/ 57 h 387"/>
                <a:gd name="GluePoint23X" fmla="*/ 94 w 183"/>
                <a:gd name="GluePoint23Y" fmla="*/ 65 h 387"/>
                <a:gd name="GluePoint24X" fmla="*/ 85 w 183"/>
                <a:gd name="GluePoint24Y" fmla="*/ 73 h 387"/>
                <a:gd name="GluePoint25X" fmla="*/ 85 w 183"/>
                <a:gd name="GluePoint25Y" fmla="*/ 75 h 387"/>
                <a:gd name="GluePoint26X" fmla="*/ 55 w 183"/>
                <a:gd name="GluePoint26Y" fmla="*/ 159 h 387"/>
                <a:gd name="GluePoint27X" fmla="*/ 53 w 183"/>
                <a:gd name="GluePoint27Y" fmla="*/ 203 h 387"/>
                <a:gd name="GluePoint28X" fmla="*/ 57 w 183"/>
                <a:gd name="GluePoint28Y" fmla="*/ 221 h 387"/>
                <a:gd name="GluePoint29X" fmla="*/ 67 w 183"/>
                <a:gd name="GluePoint29Y" fmla="*/ 260 h 387"/>
                <a:gd name="GluePoint30X" fmla="*/ 73 w 183"/>
                <a:gd name="GluePoint30Y" fmla="*/ 283 h 387"/>
                <a:gd name="GluePoint31X" fmla="*/ 87 w 183"/>
                <a:gd name="GluePoint31Y" fmla="*/ 304 h 387"/>
                <a:gd name="GluePoint32X" fmla="*/ 103 w 183"/>
                <a:gd name="GluePoint32Y" fmla="*/ 325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5"/>
                  </a:moveTo>
                  <a:lnTo>
                    <a:pt x="103" y="325"/>
                  </a:lnTo>
                  <a:lnTo>
                    <a:pt x="131" y="343"/>
                  </a:lnTo>
                  <a:lnTo>
                    <a:pt x="147" y="338"/>
                  </a:lnTo>
                  <a:lnTo>
                    <a:pt x="154" y="325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20"/>
                  </a:lnTo>
                  <a:lnTo>
                    <a:pt x="181" y="330"/>
                  </a:lnTo>
                  <a:lnTo>
                    <a:pt x="183" y="351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4"/>
                  </a:lnTo>
                  <a:lnTo>
                    <a:pt x="73" y="361"/>
                  </a:lnTo>
                  <a:lnTo>
                    <a:pt x="21" y="281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1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4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4" y="117"/>
                  </a:lnTo>
                  <a:lnTo>
                    <a:pt x="55" y="159"/>
                  </a:lnTo>
                  <a:lnTo>
                    <a:pt x="53" y="187"/>
                  </a:lnTo>
                  <a:lnTo>
                    <a:pt x="53" y="203"/>
                  </a:lnTo>
                  <a:lnTo>
                    <a:pt x="57" y="221"/>
                  </a:lnTo>
                  <a:lnTo>
                    <a:pt x="62" y="242"/>
                  </a:lnTo>
                  <a:lnTo>
                    <a:pt x="67" y="260"/>
                  </a:lnTo>
                  <a:lnTo>
                    <a:pt x="73" y="283"/>
                  </a:lnTo>
                  <a:lnTo>
                    <a:pt x="80" y="294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5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30" name="Freeform 47"/>
            <p:cNvSpPr/>
            <p:nvPr/>
          </p:nvSpPr>
          <p:spPr>
            <a:xfrm>
              <a:off x="4959000" y="254160"/>
              <a:ext cx="287640" cy="549360"/>
            </a:xfrm>
            <a:custGeom>
              <a:avLst/>
              <a:gdLst>
                <a:gd name="textAreaLeft" fmla="*/ 0 w 287640"/>
                <a:gd name="textAreaRight" fmla="*/ 288000 w 287640"/>
                <a:gd name="textAreaTop" fmla="*/ 0 h 549360"/>
                <a:gd name="textAreaBottom" fmla="*/ 549720 h 549360"/>
                <a:gd name="GluePoint1X" fmla="*/ 103 w 183"/>
                <a:gd name="GluePoint1Y" fmla="*/ 324 h 387"/>
                <a:gd name="GluePoint2X" fmla="*/ 131 w 183"/>
                <a:gd name="GluePoint2Y" fmla="*/ 343 h 387"/>
                <a:gd name="GluePoint3X" fmla="*/ 147 w 183"/>
                <a:gd name="GluePoint3Y" fmla="*/ 337 h 387"/>
                <a:gd name="GluePoint4X" fmla="*/ 153 w 183"/>
                <a:gd name="GluePoint4Y" fmla="*/ 324 h 387"/>
                <a:gd name="GluePoint5X" fmla="*/ 156 w 183"/>
                <a:gd name="GluePoint5Y" fmla="*/ 309 h 387"/>
                <a:gd name="GluePoint6X" fmla="*/ 158 w 183"/>
                <a:gd name="GluePoint6Y" fmla="*/ 309 h 387"/>
                <a:gd name="GluePoint7X" fmla="*/ 165 w 183"/>
                <a:gd name="GluePoint7Y" fmla="*/ 312 h 387"/>
                <a:gd name="GluePoint8X" fmla="*/ 174 w 183"/>
                <a:gd name="GluePoint8Y" fmla="*/ 319 h 387"/>
                <a:gd name="GluePoint9X" fmla="*/ 181 w 183"/>
                <a:gd name="GluePoint9Y" fmla="*/ 330 h 387"/>
                <a:gd name="GluePoint10X" fmla="*/ 183 w 183"/>
                <a:gd name="GluePoint10Y" fmla="*/ 350 h 387"/>
                <a:gd name="GluePoint11X" fmla="*/ 174 w 183"/>
                <a:gd name="GluePoint11Y" fmla="*/ 369 h 387"/>
                <a:gd name="GluePoint12X" fmla="*/ 158 w 183"/>
                <a:gd name="GluePoint12Y" fmla="*/ 384 h 387"/>
                <a:gd name="GluePoint13X" fmla="*/ 133 w 183"/>
                <a:gd name="GluePoint13Y" fmla="*/ 387 h 387"/>
                <a:gd name="GluePoint14X" fmla="*/ 105 w 183"/>
                <a:gd name="GluePoint14Y" fmla="*/ 379 h 387"/>
                <a:gd name="GluePoint15X" fmla="*/ 87 w 183"/>
                <a:gd name="GluePoint15Y" fmla="*/ 371 h 387"/>
                <a:gd name="GluePoint16X" fmla="*/ 78 w 183"/>
                <a:gd name="GluePoint16Y" fmla="*/ 363 h 387"/>
                <a:gd name="GluePoint17X" fmla="*/ 73 w 183"/>
                <a:gd name="GluePoint17Y" fmla="*/ 361 h 387"/>
                <a:gd name="GluePoint18X" fmla="*/ 21 w 183"/>
                <a:gd name="GluePoint18Y" fmla="*/ 280 h 387"/>
                <a:gd name="GluePoint19X" fmla="*/ 0 w 183"/>
                <a:gd name="GluePoint19Y" fmla="*/ 200 h 387"/>
                <a:gd name="GluePoint20X" fmla="*/ 5 w 183"/>
                <a:gd name="GluePoint20Y" fmla="*/ 127 h 387"/>
                <a:gd name="GluePoint21X" fmla="*/ 28 w 183"/>
                <a:gd name="GluePoint21Y" fmla="*/ 65 h 387"/>
                <a:gd name="GluePoint22X" fmla="*/ 62 w 183"/>
                <a:gd name="GluePoint22Y" fmla="*/ 21 h 387"/>
                <a:gd name="GluePoint23X" fmla="*/ 105 w 183"/>
                <a:gd name="GluePoint23Y" fmla="*/ 0 h 387"/>
                <a:gd name="GluePoint24X" fmla="*/ 147 w 183"/>
                <a:gd name="GluePoint24Y" fmla="*/ 10 h 387"/>
                <a:gd name="GluePoint25X" fmla="*/ 181 w 183"/>
                <a:gd name="GluePoint25Y" fmla="*/ 57 h 387"/>
                <a:gd name="GluePoint26X" fmla="*/ 181 w 183"/>
                <a:gd name="GluePoint26Y" fmla="*/ 60 h 387"/>
                <a:gd name="GluePoint27X" fmla="*/ 179 w 183"/>
                <a:gd name="GluePoint27Y" fmla="*/ 65 h 387"/>
                <a:gd name="GluePoint28X" fmla="*/ 174 w 183"/>
                <a:gd name="GluePoint28Y" fmla="*/ 70 h 387"/>
                <a:gd name="GluePoint29X" fmla="*/ 174 w 183"/>
                <a:gd name="GluePoint29Y" fmla="*/ 73 h 387"/>
                <a:gd name="GluePoint30X" fmla="*/ 163 w 183"/>
                <a:gd name="GluePoint30Y" fmla="*/ 73 h 387"/>
                <a:gd name="GluePoint31X" fmla="*/ 158 w 183"/>
                <a:gd name="GluePoint31Y" fmla="*/ 73 h 387"/>
                <a:gd name="GluePoint32X" fmla="*/ 153 w 183"/>
                <a:gd name="GluePoint32Y" fmla="*/ 73 h 387"/>
                <a:gd name="GluePoint33X" fmla="*/ 153 w 183"/>
                <a:gd name="GluePoint33Y" fmla="*/ 73 h 387"/>
                <a:gd name="GluePoint34X" fmla="*/ 137 w 183"/>
                <a:gd name="GluePoint34Y" fmla="*/ 62 h 387"/>
                <a:gd name="GluePoint35X" fmla="*/ 124 w 183"/>
                <a:gd name="GluePoint35Y" fmla="*/ 57 h 387"/>
                <a:gd name="GluePoint36X" fmla="*/ 112 w 183"/>
                <a:gd name="GluePoint36Y" fmla="*/ 57 h 387"/>
                <a:gd name="GluePoint37X" fmla="*/ 103 w 183"/>
                <a:gd name="GluePoint37Y" fmla="*/ 60 h 387"/>
                <a:gd name="GluePoint38X" fmla="*/ 94 w 183"/>
                <a:gd name="GluePoint38Y" fmla="*/ 65 h 387"/>
                <a:gd name="GluePoint39X" fmla="*/ 89 w 183"/>
                <a:gd name="GluePoint39Y" fmla="*/ 70 h 387"/>
                <a:gd name="GluePoint40X" fmla="*/ 85 w 183"/>
                <a:gd name="GluePoint40Y" fmla="*/ 73 h 387"/>
                <a:gd name="GluePoint41X" fmla="*/ 85 w 183"/>
                <a:gd name="GluePoint41Y" fmla="*/ 75 h 387"/>
                <a:gd name="GluePoint42X" fmla="*/ 62 w 183"/>
                <a:gd name="GluePoint42Y" fmla="*/ 117 h 387"/>
                <a:gd name="GluePoint43X" fmla="*/ 53 w 183"/>
                <a:gd name="GluePoint43Y" fmla="*/ 158 h 387"/>
                <a:gd name="GluePoint44X" fmla="*/ 53 w 183"/>
                <a:gd name="GluePoint44Y" fmla="*/ 187 h 387"/>
                <a:gd name="GluePoint45X" fmla="*/ 53 w 183"/>
                <a:gd name="GluePoint45Y" fmla="*/ 202 h 387"/>
                <a:gd name="GluePoint46X" fmla="*/ 57 w 183"/>
                <a:gd name="GluePoint46Y" fmla="*/ 221 h 387"/>
                <a:gd name="GluePoint47X" fmla="*/ 62 w 183"/>
                <a:gd name="GluePoint47Y" fmla="*/ 241 h 387"/>
                <a:gd name="GluePoint48X" fmla="*/ 66 w 183"/>
                <a:gd name="GluePoint48Y" fmla="*/ 260 h 387"/>
                <a:gd name="GluePoint49X" fmla="*/ 73 w 183"/>
                <a:gd name="GluePoint49Y" fmla="*/ 283 h 387"/>
                <a:gd name="GluePoint50X" fmla="*/ 80 w 183"/>
                <a:gd name="GluePoint50Y" fmla="*/ 293 h 387"/>
                <a:gd name="GluePoint51X" fmla="*/ 87 w 183"/>
                <a:gd name="GluePoint51Y" fmla="*/ 304 h 387"/>
                <a:gd name="GluePoint52X" fmla="*/ 94 w 183"/>
                <a:gd name="GluePoint52Y" fmla="*/ 317 h 387"/>
                <a:gd name="GluePoint53X" fmla="*/ 103 w 183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4"/>
                  </a:move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31" name="Freeform 48"/>
            <p:cNvSpPr/>
            <p:nvPr/>
          </p:nvSpPr>
          <p:spPr>
            <a:xfrm>
              <a:off x="4959000" y="254160"/>
              <a:ext cx="287640" cy="549360"/>
            </a:xfrm>
            <a:custGeom>
              <a:avLst/>
              <a:gdLst>
                <a:gd name="textAreaLeft" fmla="*/ 0 w 287640"/>
                <a:gd name="textAreaRight" fmla="*/ 288000 w 287640"/>
                <a:gd name="textAreaTop" fmla="*/ 0 h 549360"/>
                <a:gd name="textAreaBottom" fmla="*/ 549720 h 549360"/>
                <a:gd name="GluePoint1X" fmla="*/ 103 w 183"/>
                <a:gd name="GluePoint1Y" fmla="*/ 324 h 387"/>
                <a:gd name="GluePoint2X" fmla="*/ 147 w 183"/>
                <a:gd name="GluePoint2Y" fmla="*/ 337 h 387"/>
                <a:gd name="GluePoint3X" fmla="*/ 156 w 183"/>
                <a:gd name="GluePoint3Y" fmla="*/ 309 h 387"/>
                <a:gd name="GluePoint4X" fmla="*/ 158 w 183"/>
                <a:gd name="GluePoint4Y" fmla="*/ 309 h 387"/>
                <a:gd name="GluePoint5X" fmla="*/ 174 w 183"/>
                <a:gd name="GluePoint5Y" fmla="*/ 319 h 387"/>
                <a:gd name="GluePoint6X" fmla="*/ 181 w 183"/>
                <a:gd name="GluePoint6Y" fmla="*/ 330 h 387"/>
                <a:gd name="GluePoint7X" fmla="*/ 174 w 183"/>
                <a:gd name="GluePoint7Y" fmla="*/ 369 h 387"/>
                <a:gd name="GluePoint8X" fmla="*/ 133 w 183"/>
                <a:gd name="GluePoint8Y" fmla="*/ 387 h 387"/>
                <a:gd name="GluePoint9X" fmla="*/ 105 w 183"/>
                <a:gd name="GluePoint9Y" fmla="*/ 379 h 387"/>
                <a:gd name="GluePoint10X" fmla="*/ 78 w 183"/>
                <a:gd name="GluePoint10Y" fmla="*/ 363 h 387"/>
                <a:gd name="GluePoint11X" fmla="*/ 73 w 183"/>
                <a:gd name="GluePoint11Y" fmla="*/ 361 h 387"/>
                <a:gd name="GluePoint12X" fmla="*/ 0 w 183"/>
                <a:gd name="GluePoint12Y" fmla="*/ 200 h 387"/>
                <a:gd name="GluePoint13X" fmla="*/ 28 w 183"/>
                <a:gd name="GluePoint13Y" fmla="*/ 65 h 387"/>
                <a:gd name="GluePoint14X" fmla="*/ 105 w 183"/>
                <a:gd name="GluePoint14Y" fmla="*/ 0 h 387"/>
                <a:gd name="GluePoint15X" fmla="*/ 181 w 183"/>
                <a:gd name="GluePoint15Y" fmla="*/ 57 h 387"/>
                <a:gd name="GluePoint16X" fmla="*/ 181 w 183"/>
                <a:gd name="GluePoint16Y" fmla="*/ 60 h 387"/>
                <a:gd name="GluePoint17X" fmla="*/ 174 w 183"/>
                <a:gd name="GluePoint17Y" fmla="*/ 70 h 387"/>
                <a:gd name="GluePoint18X" fmla="*/ 174 w 183"/>
                <a:gd name="GluePoint18Y" fmla="*/ 73 h 387"/>
                <a:gd name="GluePoint19X" fmla="*/ 158 w 183"/>
                <a:gd name="GluePoint19Y" fmla="*/ 73 h 387"/>
                <a:gd name="GluePoint20X" fmla="*/ 153 w 183"/>
                <a:gd name="GluePoint20Y" fmla="*/ 73 h 387"/>
                <a:gd name="GluePoint21X" fmla="*/ 137 w 183"/>
                <a:gd name="GluePoint21Y" fmla="*/ 62 h 387"/>
                <a:gd name="GluePoint22X" fmla="*/ 112 w 183"/>
                <a:gd name="GluePoint22Y" fmla="*/ 57 h 387"/>
                <a:gd name="GluePoint23X" fmla="*/ 94 w 183"/>
                <a:gd name="GluePoint23Y" fmla="*/ 65 h 387"/>
                <a:gd name="GluePoint24X" fmla="*/ 85 w 183"/>
                <a:gd name="GluePoint24Y" fmla="*/ 73 h 387"/>
                <a:gd name="GluePoint25X" fmla="*/ 85 w 183"/>
                <a:gd name="GluePoint25Y" fmla="*/ 75 h 387"/>
                <a:gd name="GluePoint26X" fmla="*/ 53 w 183"/>
                <a:gd name="GluePoint26Y" fmla="*/ 158 h 387"/>
                <a:gd name="GluePoint27X" fmla="*/ 53 w 183"/>
                <a:gd name="GluePoint27Y" fmla="*/ 202 h 387"/>
                <a:gd name="GluePoint28X" fmla="*/ 57 w 183"/>
                <a:gd name="GluePoint28Y" fmla="*/ 221 h 387"/>
                <a:gd name="GluePoint29X" fmla="*/ 66 w 183"/>
                <a:gd name="GluePoint29Y" fmla="*/ 260 h 387"/>
                <a:gd name="GluePoint30X" fmla="*/ 73 w 183"/>
                <a:gd name="GluePoint30Y" fmla="*/ 283 h 387"/>
                <a:gd name="GluePoint31X" fmla="*/ 87 w 183"/>
                <a:gd name="GluePoint31Y" fmla="*/ 304 h 387"/>
                <a:gd name="GluePoint32X" fmla="*/ 103 w 183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3" h="387">
                  <a:moveTo>
                    <a:pt x="103" y="324"/>
                  </a:moveTo>
                  <a:lnTo>
                    <a:pt x="103" y="324"/>
                  </a:lnTo>
                  <a:lnTo>
                    <a:pt x="131" y="343"/>
                  </a:lnTo>
                  <a:lnTo>
                    <a:pt x="147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4" y="319"/>
                  </a:lnTo>
                  <a:lnTo>
                    <a:pt x="181" y="330"/>
                  </a:lnTo>
                  <a:lnTo>
                    <a:pt x="183" y="350"/>
                  </a:lnTo>
                  <a:lnTo>
                    <a:pt x="174" y="369"/>
                  </a:lnTo>
                  <a:lnTo>
                    <a:pt x="158" y="384"/>
                  </a:lnTo>
                  <a:lnTo>
                    <a:pt x="133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5" y="0"/>
                  </a:lnTo>
                  <a:lnTo>
                    <a:pt x="147" y="10"/>
                  </a:lnTo>
                  <a:lnTo>
                    <a:pt x="181" y="57"/>
                  </a:lnTo>
                  <a:lnTo>
                    <a:pt x="181" y="60"/>
                  </a:lnTo>
                  <a:lnTo>
                    <a:pt x="179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8" y="73"/>
                  </a:lnTo>
                  <a:lnTo>
                    <a:pt x="153" y="73"/>
                  </a:lnTo>
                  <a:lnTo>
                    <a:pt x="137" y="62"/>
                  </a:lnTo>
                  <a:lnTo>
                    <a:pt x="124" y="57"/>
                  </a:lnTo>
                  <a:lnTo>
                    <a:pt x="112" y="57"/>
                  </a:lnTo>
                  <a:lnTo>
                    <a:pt x="103" y="60"/>
                  </a:lnTo>
                  <a:lnTo>
                    <a:pt x="94" y="65"/>
                  </a:lnTo>
                  <a:lnTo>
                    <a:pt x="89" y="70"/>
                  </a:lnTo>
                  <a:lnTo>
                    <a:pt x="85" y="73"/>
                  </a:lnTo>
                  <a:lnTo>
                    <a:pt x="85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3" y="187"/>
                  </a:lnTo>
                  <a:lnTo>
                    <a:pt x="53" y="202"/>
                  </a:lnTo>
                  <a:lnTo>
                    <a:pt x="57" y="221"/>
                  </a:lnTo>
                  <a:lnTo>
                    <a:pt x="62" y="241"/>
                  </a:lnTo>
                  <a:lnTo>
                    <a:pt x="66" y="260"/>
                  </a:lnTo>
                  <a:lnTo>
                    <a:pt x="73" y="283"/>
                  </a:lnTo>
                  <a:lnTo>
                    <a:pt x="80" y="293"/>
                  </a:lnTo>
                  <a:lnTo>
                    <a:pt x="87" y="304"/>
                  </a:lnTo>
                  <a:lnTo>
                    <a:pt x="94" y="317"/>
                  </a:lnTo>
                  <a:lnTo>
                    <a:pt x="103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32" name="Freeform 49"/>
            <p:cNvSpPr/>
            <p:nvPr/>
          </p:nvSpPr>
          <p:spPr>
            <a:xfrm>
              <a:off x="5300280" y="254160"/>
              <a:ext cx="284760" cy="549360"/>
            </a:xfrm>
            <a:custGeom>
              <a:avLst/>
              <a:gdLst>
                <a:gd name="textAreaLeft" fmla="*/ 0 w 284760"/>
                <a:gd name="textAreaRight" fmla="*/ 285120 w 284760"/>
                <a:gd name="textAreaTop" fmla="*/ 0 h 549360"/>
                <a:gd name="textAreaBottom" fmla="*/ 549720 h 549360"/>
                <a:gd name="GluePoint1X" fmla="*/ 101 w 181"/>
                <a:gd name="GluePoint1Y" fmla="*/ 324 h 387"/>
                <a:gd name="GluePoint2X" fmla="*/ 129 w 181"/>
                <a:gd name="GluePoint2Y" fmla="*/ 343 h 387"/>
                <a:gd name="GluePoint3X" fmla="*/ 147 w 181"/>
                <a:gd name="GluePoint3Y" fmla="*/ 337 h 387"/>
                <a:gd name="GluePoint4X" fmla="*/ 154 w 181"/>
                <a:gd name="GluePoint4Y" fmla="*/ 324 h 387"/>
                <a:gd name="GluePoint5X" fmla="*/ 156 w 181"/>
                <a:gd name="GluePoint5Y" fmla="*/ 309 h 387"/>
                <a:gd name="GluePoint6X" fmla="*/ 158 w 181"/>
                <a:gd name="GluePoint6Y" fmla="*/ 309 h 387"/>
                <a:gd name="GluePoint7X" fmla="*/ 165 w 181"/>
                <a:gd name="GluePoint7Y" fmla="*/ 312 h 387"/>
                <a:gd name="GluePoint8X" fmla="*/ 172 w 181"/>
                <a:gd name="GluePoint8Y" fmla="*/ 319 h 387"/>
                <a:gd name="GluePoint9X" fmla="*/ 179 w 181"/>
                <a:gd name="GluePoint9Y" fmla="*/ 330 h 387"/>
                <a:gd name="GluePoint10X" fmla="*/ 181 w 181"/>
                <a:gd name="GluePoint10Y" fmla="*/ 350 h 387"/>
                <a:gd name="GluePoint11X" fmla="*/ 174 w 181"/>
                <a:gd name="GluePoint11Y" fmla="*/ 369 h 387"/>
                <a:gd name="GluePoint12X" fmla="*/ 156 w 181"/>
                <a:gd name="GluePoint12Y" fmla="*/ 384 h 387"/>
                <a:gd name="GluePoint13X" fmla="*/ 131 w 181"/>
                <a:gd name="GluePoint13Y" fmla="*/ 387 h 387"/>
                <a:gd name="GluePoint14X" fmla="*/ 106 w 181"/>
                <a:gd name="GluePoint14Y" fmla="*/ 379 h 387"/>
                <a:gd name="GluePoint15X" fmla="*/ 87 w 181"/>
                <a:gd name="GluePoint15Y" fmla="*/ 371 h 387"/>
                <a:gd name="GluePoint16X" fmla="*/ 78 w 181"/>
                <a:gd name="GluePoint16Y" fmla="*/ 363 h 387"/>
                <a:gd name="GluePoint17X" fmla="*/ 74 w 181"/>
                <a:gd name="GluePoint17Y" fmla="*/ 361 h 387"/>
                <a:gd name="GluePoint18X" fmla="*/ 21 w 181"/>
                <a:gd name="GluePoint18Y" fmla="*/ 280 h 387"/>
                <a:gd name="GluePoint19X" fmla="*/ 0 w 181"/>
                <a:gd name="GluePoint19Y" fmla="*/ 200 h 387"/>
                <a:gd name="GluePoint20X" fmla="*/ 5 w 181"/>
                <a:gd name="GluePoint20Y" fmla="*/ 127 h 387"/>
                <a:gd name="GluePoint21X" fmla="*/ 28 w 181"/>
                <a:gd name="GluePoint21Y" fmla="*/ 65 h 387"/>
                <a:gd name="GluePoint22X" fmla="*/ 62 w 181"/>
                <a:gd name="GluePoint22Y" fmla="*/ 21 h 387"/>
                <a:gd name="GluePoint23X" fmla="*/ 103 w 181"/>
                <a:gd name="GluePoint23Y" fmla="*/ 0 h 387"/>
                <a:gd name="GluePoint24X" fmla="*/ 145 w 181"/>
                <a:gd name="GluePoint24Y" fmla="*/ 10 h 387"/>
                <a:gd name="GluePoint25X" fmla="*/ 179 w 181"/>
                <a:gd name="GluePoint25Y" fmla="*/ 57 h 387"/>
                <a:gd name="GluePoint26X" fmla="*/ 179 w 181"/>
                <a:gd name="GluePoint26Y" fmla="*/ 60 h 387"/>
                <a:gd name="GluePoint27X" fmla="*/ 177 w 181"/>
                <a:gd name="GluePoint27Y" fmla="*/ 65 h 387"/>
                <a:gd name="GluePoint28X" fmla="*/ 174 w 181"/>
                <a:gd name="GluePoint28Y" fmla="*/ 70 h 387"/>
                <a:gd name="GluePoint29X" fmla="*/ 174 w 181"/>
                <a:gd name="GluePoint29Y" fmla="*/ 73 h 387"/>
                <a:gd name="GluePoint30X" fmla="*/ 163 w 181"/>
                <a:gd name="GluePoint30Y" fmla="*/ 73 h 387"/>
                <a:gd name="GluePoint31X" fmla="*/ 156 w 181"/>
                <a:gd name="GluePoint31Y" fmla="*/ 73 h 387"/>
                <a:gd name="GluePoint32X" fmla="*/ 152 w 181"/>
                <a:gd name="GluePoint32Y" fmla="*/ 73 h 387"/>
                <a:gd name="GluePoint33X" fmla="*/ 152 w 181"/>
                <a:gd name="GluePoint33Y" fmla="*/ 73 h 387"/>
                <a:gd name="GluePoint34X" fmla="*/ 136 w 181"/>
                <a:gd name="GluePoint34Y" fmla="*/ 62 h 387"/>
                <a:gd name="GluePoint35X" fmla="*/ 122 w 181"/>
                <a:gd name="GluePoint35Y" fmla="*/ 57 h 387"/>
                <a:gd name="GluePoint36X" fmla="*/ 110 w 181"/>
                <a:gd name="GluePoint36Y" fmla="*/ 57 h 387"/>
                <a:gd name="GluePoint37X" fmla="*/ 101 w 181"/>
                <a:gd name="GluePoint37Y" fmla="*/ 60 h 387"/>
                <a:gd name="GluePoint38X" fmla="*/ 92 w 181"/>
                <a:gd name="GluePoint38Y" fmla="*/ 65 h 387"/>
                <a:gd name="GluePoint39X" fmla="*/ 87 w 181"/>
                <a:gd name="GluePoint39Y" fmla="*/ 70 h 387"/>
                <a:gd name="GluePoint40X" fmla="*/ 85 w 181"/>
                <a:gd name="GluePoint40Y" fmla="*/ 73 h 387"/>
                <a:gd name="GluePoint41X" fmla="*/ 83 w 181"/>
                <a:gd name="GluePoint41Y" fmla="*/ 75 h 387"/>
                <a:gd name="GluePoint42X" fmla="*/ 62 w 181"/>
                <a:gd name="GluePoint42Y" fmla="*/ 117 h 387"/>
                <a:gd name="GluePoint43X" fmla="*/ 53 w 181"/>
                <a:gd name="GluePoint43Y" fmla="*/ 158 h 387"/>
                <a:gd name="GluePoint44X" fmla="*/ 51 w 181"/>
                <a:gd name="GluePoint44Y" fmla="*/ 187 h 387"/>
                <a:gd name="GluePoint45X" fmla="*/ 53 w 181"/>
                <a:gd name="GluePoint45Y" fmla="*/ 202 h 387"/>
                <a:gd name="GluePoint46X" fmla="*/ 55 w 181"/>
                <a:gd name="GluePoint46Y" fmla="*/ 221 h 387"/>
                <a:gd name="GluePoint47X" fmla="*/ 60 w 181"/>
                <a:gd name="GluePoint47Y" fmla="*/ 241 h 387"/>
                <a:gd name="GluePoint48X" fmla="*/ 65 w 181"/>
                <a:gd name="GluePoint48Y" fmla="*/ 260 h 387"/>
                <a:gd name="GluePoint49X" fmla="*/ 74 w 181"/>
                <a:gd name="GluePoint49Y" fmla="*/ 283 h 387"/>
                <a:gd name="GluePoint50X" fmla="*/ 78 w 181"/>
                <a:gd name="GluePoint50Y" fmla="*/ 293 h 387"/>
                <a:gd name="GluePoint51X" fmla="*/ 85 w 181"/>
                <a:gd name="GluePoint51Y" fmla="*/ 304 h 387"/>
                <a:gd name="GluePoint52X" fmla="*/ 92 w 181"/>
                <a:gd name="GluePoint52Y" fmla="*/ 317 h 387"/>
                <a:gd name="GluePoint53X" fmla="*/ 101 w 181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33" name="Freeform 50"/>
            <p:cNvSpPr/>
            <p:nvPr/>
          </p:nvSpPr>
          <p:spPr>
            <a:xfrm>
              <a:off x="5300280" y="254160"/>
              <a:ext cx="284760" cy="549360"/>
            </a:xfrm>
            <a:custGeom>
              <a:avLst/>
              <a:gdLst>
                <a:gd name="textAreaLeft" fmla="*/ 0 w 284760"/>
                <a:gd name="textAreaRight" fmla="*/ 285120 w 284760"/>
                <a:gd name="textAreaTop" fmla="*/ 0 h 549360"/>
                <a:gd name="textAreaBottom" fmla="*/ 549720 h 549360"/>
                <a:gd name="GluePoint1X" fmla="*/ 101 w 181"/>
                <a:gd name="GluePoint1Y" fmla="*/ 324 h 387"/>
                <a:gd name="GluePoint2X" fmla="*/ 147 w 181"/>
                <a:gd name="GluePoint2Y" fmla="*/ 337 h 387"/>
                <a:gd name="GluePoint3X" fmla="*/ 156 w 181"/>
                <a:gd name="GluePoint3Y" fmla="*/ 309 h 387"/>
                <a:gd name="GluePoint4X" fmla="*/ 158 w 181"/>
                <a:gd name="GluePoint4Y" fmla="*/ 309 h 387"/>
                <a:gd name="GluePoint5X" fmla="*/ 172 w 181"/>
                <a:gd name="GluePoint5Y" fmla="*/ 319 h 387"/>
                <a:gd name="GluePoint6X" fmla="*/ 179 w 181"/>
                <a:gd name="GluePoint6Y" fmla="*/ 330 h 387"/>
                <a:gd name="GluePoint7X" fmla="*/ 174 w 181"/>
                <a:gd name="GluePoint7Y" fmla="*/ 369 h 387"/>
                <a:gd name="GluePoint8X" fmla="*/ 131 w 181"/>
                <a:gd name="GluePoint8Y" fmla="*/ 387 h 387"/>
                <a:gd name="GluePoint9X" fmla="*/ 106 w 181"/>
                <a:gd name="GluePoint9Y" fmla="*/ 379 h 387"/>
                <a:gd name="GluePoint10X" fmla="*/ 78 w 181"/>
                <a:gd name="GluePoint10Y" fmla="*/ 363 h 387"/>
                <a:gd name="GluePoint11X" fmla="*/ 74 w 181"/>
                <a:gd name="GluePoint11Y" fmla="*/ 361 h 387"/>
                <a:gd name="GluePoint12X" fmla="*/ 0 w 181"/>
                <a:gd name="GluePoint12Y" fmla="*/ 200 h 387"/>
                <a:gd name="GluePoint13X" fmla="*/ 28 w 181"/>
                <a:gd name="GluePoint13Y" fmla="*/ 65 h 387"/>
                <a:gd name="GluePoint14X" fmla="*/ 103 w 181"/>
                <a:gd name="GluePoint14Y" fmla="*/ 0 h 387"/>
                <a:gd name="GluePoint15X" fmla="*/ 179 w 181"/>
                <a:gd name="GluePoint15Y" fmla="*/ 57 h 387"/>
                <a:gd name="GluePoint16X" fmla="*/ 179 w 181"/>
                <a:gd name="GluePoint16Y" fmla="*/ 60 h 387"/>
                <a:gd name="GluePoint17X" fmla="*/ 174 w 181"/>
                <a:gd name="GluePoint17Y" fmla="*/ 70 h 387"/>
                <a:gd name="GluePoint18X" fmla="*/ 174 w 181"/>
                <a:gd name="GluePoint18Y" fmla="*/ 73 h 387"/>
                <a:gd name="GluePoint19X" fmla="*/ 156 w 181"/>
                <a:gd name="GluePoint19Y" fmla="*/ 73 h 387"/>
                <a:gd name="GluePoint20X" fmla="*/ 152 w 181"/>
                <a:gd name="GluePoint20Y" fmla="*/ 73 h 387"/>
                <a:gd name="GluePoint21X" fmla="*/ 136 w 181"/>
                <a:gd name="GluePoint21Y" fmla="*/ 62 h 387"/>
                <a:gd name="GluePoint22X" fmla="*/ 110 w 181"/>
                <a:gd name="GluePoint22Y" fmla="*/ 57 h 387"/>
                <a:gd name="GluePoint23X" fmla="*/ 92 w 181"/>
                <a:gd name="GluePoint23Y" fmla="*/ 65 h 387"/>
                <a:gd name="GluePoint24X" fmla="*/ 85 w 181"/>
                <a:gd name="GluePoint24Y" fmla="*/ 73 h 387"/>
                <a:gd name="GluePoint25X" fmla="*/ 83 w 181"/>
                <a:gd name="GluePoint25Y" fmla="*/ 75 h 387"/>
                <a:gd name="GluePoint26X" fmla="*/ 53 w 181"/>
                <a:gd name="GluePoint26Y" fmla="*/ 158 h 387"/>
                <a:gd name="GluePoint27X" fmla="*/ 53 w 181"/>
                <a:gd name="GluePoint27Y" fmla="*/ 202 h 387"/>
                <a:gd name="GluePoint28X" fmla="*/ 55 w 181"/>
                <a:gd name="GluePoint28Y" fmla="*/ 221 h 387"/>
                <a:gd name="GluePoint29X" fmla="*/ 65 w 181"/>
                <a:gd name="GluePoint29Y" fmla="*/ 260 h 387"/>
                <a:gd name="GluePoint30X" fmla="*/ 74 w 181"/>
                <a:gd name="GluePoint30Y" fmla="*/ 283 h 387"/>
                <a:gd name="GluePoint31X" fmla="*/ 85 w 181"/>
                <a:gd name="GluePoint31Y" fmla="*/ 304 h 387"/>
                <a:gd name="GluePoint32X" fmla="*/ 101 w 181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9" y="343"/>
                  </a:lnTo>
                  <a:lnTo>
                    <a:pt x="147" y="337"/>
                  </a:lnTo>
                  <a:lnTo>
                    <a:pt x="154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9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1" y="387"/>
                  </a:lnTo>
                  <a:lnTo>
                    <a:pt x="106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1"/>
                  </a:lnTo>
                  <a:lnTo>
                    <a:pt x="21" y="280"/>
                  </a:lnTo>
                  <a:lnTo>
                    <a:pt x="0" y="200"/>
                  </a:lnTo>
                  <a:lnTo>
                    <a:pt x="5" y="127"/>
                  </a:lnTo>
                  <a:lnTo>
                    <a:pt x="28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0"/>
                  </a:lnTo>
                  <a:lnTo>
                    <a:pt x="177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3" y="73"/>
                  </a:lnTo>
                  <a:lnTo>
                    <a:pt x="156" y="73"/>
                  </a:lnTo>
                  <a:lnTo>
                    <a:pt x="152" y="73"/>
                  </a:lnTo>
                  <a:lnTo>
                    <a:pt x="136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2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3" y="75"/>
                  </a:lnTo>
                  <a:lnTo>
                    <a:pt x="62" y="117"/>
                  </a:lnTo>
                  <a:lnTo>
                    <a:pt x="53" y="158"/>
                  </a:lnTo>
                  <a:lnTo>
                    <a:pt x="51" y="187"/>
                  </a:lnTo>
                  <a:lnTo>
                    <a:pt x="53" y="202"/>
                  </a:lnTo>
                  <a:lnTo>
                    <a:pt x="55" y="221"/>
                  </a:lnTo>
                  <a:lnTo>
                    <a:pt x="60" y="241"/>
                  </a:lnTo>
                  <a:lnTo>
                    <a:pt x="65" y="260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2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34" name="Freeform 51"/>
            <p:cNvSpPr/>
            <p:nvPr/>
          </p:nvSpPr>
          <p:spPr>
            <a:xfrm>
              <a:off x="603540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29 w 181"/>
                <a:gd name="GluePoint2Y" fmla="*/ 345 h 389"/>
                <a:gd name="GluePoint3X" fmla="*/ 147 w 181"/>
                <a:gd name="GluePoint3Y" fmla="*/ 340 h 389"/>
                <a:gd name="GluePoint4X" fmla="*/ 154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9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1 w 181"/>
                <a:gd name="GluePoint13Y" fmla="*/ 389 h 389"/>
                <a:gd name="GluePoint14X" fmla="*/ 106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4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8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5 w 181"/>
                <a:gd name="GluePoint24Y" fmla="*/ 10 h 389"/>
                <a:gd name="GluePoint25X" fmla="*/ 179 w 181"/>
                <a:gd name="GluePoint25Y" fmla="*/ 57 h 389"/>
                <a:gd name="GluePoint26X" fmla="*/ 179 w 181"/>
                <a:gd name="GluePoint26Y" fmla="*/ 62 h 389"/>
                <a:gd name="GluePoint27X" fmla="*/ 177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3 w 181"/>
                <a:gd name="GluePoint30Y" fmla="*/ 75 h 389"/>
                <a:gd name="GluePoint31X" fmla="*/ 156 w 181"/>
                <a:gd name="GluePoint31Y" fmla="*/ 75 h 389"/>
                <a:gd name="GluePoint32X" fmla="*/ 152 w 181"/>
                <a:gd name="GluePoint32Y" fmla="*/ 72 h 389"/>
                <a:gd name="GluePoint33X" fmla="*/ 152 w 181"/>
                <a:gd name="GluePoint33Y" fmla="*/ 72 h 389"/>
                <a:gd name="GluePoint34X" fmla="*/ 135 w 181"/>
                <a:gd name="GluePoint34Y" fmla="*/ 62 h 389"/>
                <a:gd name="GluePoint35X" fmla="*/ 122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3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1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60 w 181"/>
                <a:gd name="GluePoint47Y" fmla="*/ 244 h 389"/>
                <a:gd name="GluePoint48X" fmla="*/ 65 w 181"/>
                <a:gd name="GluePoint48Y" fmla="*/ 262 h 389"/>
                <a:gd name="GluePoint49X" fmla="*/ 74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35" name="Freeform 52"/>
            <p:cNvSpPr/>
            <p:nvPr/>
          </p:nvSpPr>
          <p:spPr>
            <a:xfrm>
              <a:off x="603540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47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9 w 181"/>
                <a:gd name="GluePoint6Y" fmla="*/ 329 h 389"/>
                <a:gd name="GluePoint7X" fmla="*/ 174 w 181"/>
                <a:gd name="GluePoint7Y" fmla="*/ 371 h 389"/>
                <a:gd name="GluePoint8X" fmla="*/ 131 w 181"/>
                <a:gd name="GluePoint8Y" fmla="*/ 389 h 389"/>
                <a:gd name="GluePoint9X" fmla="*/ 106 w 181"/>
                <a:gd name="GluePoint9Y" fmla="*/ 381 h 389"/>
                <a:gd name="GluePoint10X" fmla="*/ 78 w 181"/>
                <a:gd name="GluePoint10Y" fmla="*/ 363 h 389"/>
                <a:gd name="GluePoint11X" fmla="*/ 74 w 181"/>
                <a:gd name="GluePoint11Y" fmla="*/ 360 h 389"/>
                <a:gd name="GluePoint12X" fmla="*/ 0 w 181"/>
                <a:gd name="GluePoint12Y" fmla="*/ 199 h 389"/>
                <a:gd name="GluePoint13X" fmla="*/ 28 w 181"/>
                <a:gd name="GluePoint13Y" fmla="*/ 64 h 389"/>
                <a:gd name="GluePoint14X" fmla="*/ 103 w 181"/>
                <a:gd name="GluePoint14Y" fmla="*/ 0 h 389"/>
                <a:gd name="GluePoint15X" fmla="*/ 179 w 181"/>
                <a:gd name="GluePoint15Y" fmla="*/ 57 h 389"/>
                <a:gd name="GluePoint16X" fmla="*/ 179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2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3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5 w 181"/>
                <a:gd name="GluePoint29Y" fmla="*/ 262 h 389"/>
                <a:gd name="GluePoint30X" fmla="*/ 74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2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5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36" name="Freeform 53"/>
            <p:cNvSpPr/>
            <p:nvPr/>
          </p:nvSpPr>
          <p:spPr>
            <a:xfrm>
              <a:off x="638136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28 w 181"/>
                <a:gd name="GluePoint2Y" fmla="*/ 345 h 389"/>
                <a:gd name="GluePoint3X" fmla="*/ 147 w 181"/>
                <a:gd name="GluePoint3Y" fmla="*/ 340 h 389"/>
                <a:gd name="GluePoint4X" fmla="*/ 154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9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1 w 181"/>
                <a:gd name="GluePoint13Y" fmla="*/ 389 h 389"/>
                <a:gd name="GluePoint14X" fmla="*/ 105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3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8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4 w 181"/>
                <a:gd name="GluePoint24Y" fmla="*/ 10 h 389"/>
                <a:gd name="GluePoint25X" fmla="*/ 179 w 181"/>
                <a:gd name="GluePoint25Y" fmla="*/ 57 h 389"/>
                <a:gd name="GluePoint26X" fmla="*/ 179 w 181"/>
                <a:gd name="GluePoint26Y" fmla="*/ 62 h 389"/>
                <a:gd name="GluePoint27X" fmla="*/ 176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3 w 181"/>
                <a:gd name="GluePoint30Y" fmla="*/ 75 h 389"/>
                <a:gd name="GluePoint31X" fmla="*/ 156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1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3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1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60 w 181"/>
                <a:gd name="GluePoint47Y" fmla="*/ 244 h 389"/>
                <a:gd name="GluePoint48X" fmla="*/ 64 w 181"/>
                <a:gd name="GluePoint48Y" fmla="*/ 262 h 389"/>
                <a:gd name="GluePoint49X" fmla="*/ 73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37" name="Freeform 54"/>
            <p:cNvSpPr/>
            <p:nvPr/>
          </p:nvSpPr>
          <p:spPr>
            <a:xfrm>
              <a:off x="638136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47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9 w 181"/>
                <a:gd name="GluePoint6Y" fmla="*/ 329 h 389"/>
                <a:gd name="GluePoint7X" fmla="*/ 174 w 181"/>
                <a:gd name="GluePoint7Y" fmla="*/ 371 h 389"/>
                <a:gd name="GluePoint8X" fmla="*/ 131 w 181"/>
                <a:gd name="GluePoint8Y" fmla="*/ 389 h 389"/>
                <a:gd name="GluePoint9X" fmla="*/ 105 w 181"/>
                <a:gd name="GluePoint9Y" fmla="*/ 381 h 389"/>
                <a:gd name="GluePoint10X" fmla="*/ 78 w 181"/>
                <a:gd name="GluePoint10Y" fmla="*/ 363 h 389"/>
                <a:gd name="GluePoint11X" fmla="*/ 73 w 181"/>
                <a:gd name="GluePoint11Y" fmla="*/ 360 h 389"/>
                <a:gd name="GluePoint12X" fmla="*/ 0 w 181"/>
                <a:gd name="GluePoint12Y" fmla="*/ 199 h 389"/>
                <a:gd name="GluePoint13X" fmla="*/ 28 w 181"/>
                <a:gd name="GluePoint13Y" fmla="*/ 64 h 389"/>
                <a:gd name="GluePoint14X" fmla="*/ 103 w 181"/>
                <a:gd name="GluePoint14Y" fmla="*/ 0 h 389"/>
                <a:gd name="GluePoint15X" fmla="*/ 179 w 181"/>
                <a:gd name="GluePoint15Y" fmla="*/ 57 h 389"/>
                <a:gd name="GluePoint16X" fmla="*/ 179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3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3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8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6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38" name="Freeform 55"/>
            <p:cNvSpPr/>
            <p:nvPr/>
          </p:nvSpPr>
          <p:spPr>
            <a:xfrm>
              <a:off x="6760440" y="265320"/>
              <a:ext cx="282600" cy="549360"/>
            </a:xfrm>
            <a:custGeom>
              <a:avLst/>
              <a:gdLst>
                <a:gd name="textAreaLeft" fmla="*/ 0 w 282600"/>
                <a:gd name="textAreaRight" fmla="*/ 282600 w 282600"/>
                <a:gd name="textAreaTop" fmla="*/ 0 h 549360"/>
                <a:gd name="textAreaBottom" fmla="*/ 549720 h 549360"/>
                <a:gd name="GluePoint1X" fmla="*/ 100 w 180"/>
                <a:gd name="GluePoint1Y" fmla="*/ 324 h 387"/>
                <a:gd name="GluePoint2X" fmla="*/ 128 w 180"/>
                <a:gd name="GluePoint2Y" fmla="*/ 342 h 387"/>
                <a:gd name="GluePoint3X" fmla="*/ 146 w 180"/>
                <a:gd name="GluePoint3Y" fmla="*/ 337 h 387"/>
                <a:gd name="GluePoint4X" fmla="*/ 153 w 180"/>
                <a:gd name="GluePoint4Y" fmla="*/ 324 h 387"/>
                <a:gd name="GluePoint5X" fmla="*/ 155 w 180"/>
                <a:gd name="GluePoint5Y" fmla="*/ 309 h 387"/>
                <a:gd name="GluePoint6X" fmla="*/ 157 w 180"/>
                <a:gd name="GluePoint6Y" fmla="*/ 309 h 387"/>
                <a:gd name="GluePoint7X" fmla="*/ 164 w 180"/>
                <a:gd name="GluePoint7Y" fmla="*/ 311 h 387"/>
                <a:gd name="GluePoint8X" fmla="*/ 171 w 180"/>
                <a:gd name="GluePoint8Y" fmla="*/ 319 h 387"/>
                <a:gd name="GluePoint9X" fmla="*/ 178 w 180"/>
                <a:gd name="GluePoint9Y" fmla="*/ 329 h 387"/>
                <a:gd name="GluePoint10X" fmla="*/ 180 w 180"/>
                <a:gd name="GluePoint10Y" fmla="*/ 350 h 387"/>
                <a:gd name="GluePoint11X" fmla="*/ 173 w 180"/>
                <a:gd name="GluePoint11Y" fmla="*/ 368 h 387"/>
                <a:gd name="GluePoint12X" fmla="*/ 155 w 180"/>
                <a:gd name="GluePoint12Y" fmla="*/ 384 h 387"/>
                <a:gd name="GluePoint13X" fmla="*/ 130 w 180"/>
                <a:gd name="GluePoint13Y" fmla="*/ 387 h 387"/>
                <a:gd name="GluePoint14X" fmla="*/ 105 w 180"/>
                <a:gd name="GluePoint14Y" fmla="*/ 379 h 387"/>
                <a:gd name="GluePoint15X" fmla="*/ 86 w 180"/>
                <a:gd name="GluePoint15Y" fmla="*/ 371 h 387"/>
                <a:gd name="GluePoint16X" fmla="*/ 77 w 180"/>
                <a:gd name="GluePoint16Y" fmla="*/ 363 h 387"/>
                <a:gd name="GluePoint17X" fmla="*/ 73 w 180"/>
                <a:gd name="GluePoint17Y" fmla="*/ 361 h 387"/>
                <a:gd name="GluePoint18X" fmla="*/ 20 w 180"/>
                <a:gd name="GluePoint18Y" fmla="*/ 280 h 387"/>
                <a:gd name="GluePoint19X" fmla="*/ 0 w 180"/>
                <a:gd name="GluePoint19Y" fmla="*/ 200 h 387"/>
                <a:gd name="GluePoint20X" fmla="*/ 4 w 180"/>
                <a:gd name="GluePoint20Y" fmla="*/ 127 h 387"/>
                <a:gd name="GluePoint21X" fmla="*/ 27 w 180"/>
                <a:gd name="GluePoint21Y" fmla="*/ 65 h 387"/>
                <a:gd name="GluePoint22X" fmla="*/ 61 w 180"/>
                <a:gd name="GluePoint22Y" fmla="*/ 21 h 387"/>
                <a:gd name="GluePoint23X" fmla="*/ 103 w 180"/>
                <a:gd name="GluePoint23Y" fmla="*/ 0 h 387"/>
                <a:gd name="GluePoint24X" fmla="*/ 144 w 180"/>
                <a:gd name="GluePoint24Y" fmla="*/ 10 h 387"/>
                <a:gd name="GluePoint25X" fmla="*/ 178 w 180"/>
                <a:gd name="GluePoint25Y" fmla="*/ 57 h 387"/>
                <a:gd name="GluePoint26X" fmla="*/ 178 w 180"/>
                <a:gd name="GluePoint26Y" fmla="*/ 59 h 387"/>
                <a:gd name="GluePoint27X" fmla="*/ 176 w 180"/>
                <a:gd name="GluePoint27Y" fmla="*/ 65 h 387"/>
                <a:gd name="GluePoint28X" fmla="*/ 173 w 180"/>
                <a:gd name="GluePoint28Y" fmla="*/ 70 h 387"/>
                <a:gd name="GluePoint29X" fmla="*/ 173 w 180"/>
                <a:gd name="GluePoint29Y" fmla="*/ 72 h 387"/>
                <a:gd name="GluePoint30X" fmla="*/ 162 w 180"/>
                <a:gd name="GluePoint30Y" fmla="*/ 72 h 387"/>
                <a:gd name="GluePoint31X" fmla="*/ 155 w 180"/>
                <a:gd name="GluePoint31Y" fmla="*/ 72 h 387"/>
                <a:gd name="GluePoint32X" fmla="*/ 151 w 180"/>
                <a:gd name="GluePoint32Y" fmla="*/ 72 h 387"/>
                <a:gd name="GluePoint33X" fmla="*/ 151 w 180"/>
                <a:gd name="GluePoint33Y" fmla="*/ 72 h 387"/>
                <a:gd name="GluePoint34X" fmla="*/ 135 w 180"/>
                <a:gd name="GluePoint34Y" fmla="*/ 62 h 387"/>
                <a:gd name="GluePoint35X" fmla="*/ 121 w 180"/>
                <a:gd name="GluePoint35Y" fmla="*/ 57 h 387"/>
                <a:gd name="GluePoint36X" fmla="*/ 109 w 180"/>
                <a:gd name="GluePoint36Y" fmla="*/ 57 h 387"/>
                <a:gd name="GluePoint37X" fmla="*/ 100 w 180"/>
                <a:gd name="GluePoint37Y" fmla="*/ 59 h 387"/>
                <a:gd name="GluePoint38X" fmla="*/ 91 w 180"/>
                <a:gd name="GluePoint38Y" fmla="*/ 65 h 387"/>
                <a:gd name="GluePoint39X" fmla="*/ 86 w 180"/>
                <a:gd name="GluePoint39Y" fmla="*/ 70 h 387"/>
                <a:gd name="GluePoint40X" fmla="*/ 84 w 180"/>
                <a:gd name="GluePoint40Y" fmla="*/ 72 h 387"/>
                <a:gd name="GluePoint41X" fmla="*/ 82 w 180"/>
                <a:gd name="GluePoint41Y" fmla="*/ 75 h 387"/>
                <a:gd name="GluePoint42X" fmla="*/ 61 w 180"/>
                <a:gd name="GluePoint42Y" fmla="*/ 117 h 387"/>
                <a:gd name="GluePoint43X" fmla="*/ 52 w 180"/>
                <a:gd name="GluePoint43Y" fmla="*/ 158 h 387"/>
                <a:gd name="GluePoint44X" fmla="*/ 50 w 180"/>
                <a:gd name="GluePoint44Y" fmla="*/ 187 h 387"/>
                <a:gd name="GluePoint45X" fmla="*/ 52 w 180"/>
                <a:gd name="GluePoint45Y" fmla="*/ 202 h 387"/>
                <a:gd name="GluePoint46X" fmla="*/ 54 w 180"/>
                <a:gd name="GluePoint46Y" fmla="*/ 220 h 387"/>
                <a:gd name="GluePoint47X" fmla="*/ 59 w 180"/>
                <a:gd name="GluePoint47Y" fmla="*/ 241 h 387"/>
                <a:gd name="GluePoint48X" fmla="*/ 64 w 180"/>
                <a:gd name="GluePoint48Y" fmla="*/ 259 h 387"/>
                <a:gd name="GluePoint49X" fmla="*/ 73 w 180"/>
                <a:gd name="GluePoint49Y" fmla="*/ 283 h 387"/>
                <a:gd name="GluePoint50X" fmla="*/ 77 w 180"/>
                <a:gd name="GluePoint50Y" fmla="*/ 293 h 387"/>
                <a:gd name="GluePoint51X" fmla="*/ 84 w 180"/>
                <a:gd name="GluePoint51Y" fmla="*/ 304 h 387"/>
                <a:gd name="GluePoint52X" fmla="*/ 91 w 180"/>
                <a:gd name="GluePoint52Y" fmla="*/ 316 h 387"/>
                <a:gd name="GluePoint53X" fmla="*/ 100 w 180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0" h="387">
                  <a:moveTo>
                    <a:pt x="100" y="324"/>
                  </a:move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39" name="Freeform 56"/>
            <p:cNvSpPr/>
            <p:nvPr/>
          </p:nvSpPr>
          <p:spPr>
            <a:xfrm>
              <a:off x="6760440" y="265320"/>
              <a:ext cx="282600" cy="549360"/>
            </a:xfrm>
            <a:custGeom>
              <a:avLst/>
              <a:gdLst>
                <a:gd name="textAreaLeft" fmla="*/ 0 w 282600"/>
                <a:gd name="textAreaRight" fmla="*/ 282600 w 282600"/>
                <a:gd name="textAreaTop" fmla="*/ 0 h 549360"/>
                <a:gd name="textAreaBottom" fmla="*/ 549720 h 549360"/>
                <a:gd name="GluePoint1X" fmla="*/ 100 w 180"/>
                <a:gd name="GluePoint1Y" fmla="*/ 324 h 387"/>
                <a:gd name="GluePoint2X" fmla="*/ 146 w 180"/>
                <a:gd name="GluePoint2Y" fmla="*/ 337 h 387"/>
                <a:gd name="GluePoint3X" fmla="*/ 155 w 180"/>
                <a:gd name="GluePoint3Y" fmla="*/ 309 h 387"/>
                <a:gd name="GluePoint4X" fmla="*/ 157 w 180"/>
                <a:gd name="GluePoint4Y" fmla="*/ 309 h 387"/>
                <a:gd name="GluePoint5X" fmla="*/ 171 w 180"/>
                <a:gd name="GluePoint5Y" fmla="*/ 319 h 387"/>
                <a:gd name="GluePoint6X" fmla="*/ 178 w 180"/>
                <a:gd name="GluePoint6Y" fmla="*/ 329 h 387"/>
                <a:gd name="GluePoint7X" fmla="*/ 173 w 180"/>
                <a:gd name="GluePoint7Y" fmla="*/ 368 h 387"/>
                <a:gd name="GluePoint8X" fmla="*/ 130 w 180"/>
                <a:gd name="GluePoint8Y" fmla="*/ 387 h 387"/>
                <a:gd name="GluePoint9X" fmla="*/ 105 w 180"/>
                <a:gd name="GluePoint9Y" fmla="*/ 379 h 387"/>
                <a:gd name="GluePoint10X" fmla="*/ 77 w 180"/>
                <a:gd name="GluePoint10Y" fmla="*/ 363 h 387"/>
                <a:gd name="GluePoint11X" fmla="*/ 73 w 180"/>
                <a:gd name="GluePoint11Y" fmla="*/ 361 h 387"/>
                <a:gd name="GluePoint12X" fmla="*/ 0 w 180"/>
                <a:gd name="GluePoint12Y" fmla="*/ 200 h 387"/>
                <a:gd name="GluePoint13X" fmla="*/ 27 w 180"/>
                <a:gd name="GluePoint13Y" fmla="*/ 65 h 387"/>
                <a:gd name="GluePoint14X" fmla="*/ 103 w 180"/>
                <a:gd name="GluePoint14Y" fmla="*/ 0 h 387"/>
                <a:gd name="GluePoint15X" fmla="*/ 178 w 180"/>
                <a:gd name="GluePoint15Y" fmla="*/ 57 h 387"/>
                <a:gd name="GluePoint16X" fmla="*/ 178 w 180"/>
                <a:gd name="GluePoint16Y" fmla="*/ 59 h 387"/>
                <a:gd name="GluePoint17X" fmla="*/ 173 w 180"/>
                <a:gd name="GluePoint17Y" fmla="*/ 70 h 387"/>
                <a:gd name="GluePoint18X" fmla="*/ 173 w 180"/>
                <a:gd name="GluePoint18Y" fmla="*/ 72 h 387"/>
                <a:gd name="GluePoint19X" fmla="*/ 155 w 180"/>
                <a:gd name="GluePoint19Y" fmla="*/ 72 h 387"/>
                <a:gd name="GluePoint20X" fmla="*/ 151 w 180"/>
                <a:gd name="GluePoint20Y" fmla="*/ 72 h 387"/>
                <a:gd name="GluePoint21X" fmla="*/ 135 w 180"/>
                <a:gd name="GluePoint21Y" fmla="*/ 62 h 387"/>
                <a:gd name="GluePoint22X" fmla="*/ 109 w 180"/>
                <a:gd name="GluePoint22Y" fmla="*/ 57 h 387"/>
                <a:gd name="GluePoint23X" fmla="*/ 91 w 180"/>
                <a:gd name="GluePoint23Y" fmla="*/ 65 h 387"/>
                <a:gd name="GluePoint24X" fmla="*/ 84 w 180"/>
                <a:gd name="GluePoint24Y" fmla="*/ 72 h 387"/>
                <a:gd name="GluePoint25X" fmla="*/ 82 w 180"/>
                <a:gd name="GluePoint25Y" fmla="*/ 75 h 387"/>
                <a:gd name="GluePoint26X" fmla="*/ 52 w 180"/>
                <a:gd name="GluePoint26Y" fmla="*/ 158 h 387"/>
                <a:gd name="GluePoint27X" fmla="*/ 52 w 180"/>
                <a:gd name="GluePoint27Y" fmla="*/ 202 h 387"/>
                <a:gd name="GluePoint28X" fmla="*/ 54 w 180"/>
                <a:gd name="GluePoint28Y" fmla="*/ 220 h 387"/>
                <a:gd name="GluePoint29X" fmla="*/ 64 w 180"/>
                <a:gd name="GluePoint29Y" fmla="*/ 259 h 387"/>
                <a:gd name="GluePoint30X" fmla="*/ 73 w 180"/>
                <a:gd name="GluePoint30Y" fmla="*/ 283 h 387"/>
                <a:gd name="GluePoint31X" fmla="*/ 84 w 180"/>
                <a:gd name="GluePoint31Y" fmla="*/ 304 h 387"/>
                <a:gd name="GluePoint32X" fmla="*/ 100 w 180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0" h="387">
                  <a:moveTo>
                    <a:pt x="100" y="324"/>
                  </a:moveTo>
                  <a:lnTo>
                    <a:pt x="100" y="324"/>
                  </a:lnTo>
                  <a:lnTo>
                    <a:pt x="128" y="342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5" y="309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68"/>
                  </a:lnTo>
                  <a:lnTo>
                    <a:pt x="155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6" y="371"/>
                  </a:lnTo>
                  <a:lnTo>
                    <a:pt x="77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1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59"/>
                  </a:lnTo>
                  <a:lnTo>
                    <a:pt x="176" y="65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2"/>
                  </a:lnTo>
                  <a:lnTo>
                    <a:pt x="155" y="72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5"/>
                  </a:lnTo>
                  <a:lnTo>
                    <a:pt x="86" y="70"/>
                  </a:lnTo>
                  <a:lnTo>
                    <a:pt x="84" y="72"/>
                  </a:lnTo>
                  <a:lnTo>
                    <a:pt x="82" y="75"/>
                  </a:lnTo>
                  <a:lnTo>
                    <a:pt x="61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4" y="220"/>
                  </a:lnTo>
                  <a:lnTo>
                    <a:pt x="59" y="241"/>
                  </a:lnTo>
                  <a:lnTo>
                    <a:pt x="64" y="259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4"/>
                  </a:lnTo>
                  <a:lnTo>
                    <a:pt x="91" y="316"/>
                  </a:lnTo>
                  <a:lnTo>
                    <a:pt x="100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40" name="Freeform 57"/>
            <p:cNvSpPr/>
            <p:nvPr/>
          </p:nvSpPr>
          <p:spPr>
            <a:xfrm>
              <a:off x="7084440" y="258120"/>
              <a:ext cx="282960" cy="552240"/>
            </a:xfrm>
            <a:custGeom>
              <a:avLst/>
              <a:gdLst>
                <a:gd name="textAreaLeft" fmla="*/ 0 w 282960"/>
                <a:gd name="textAreaRight" fmla="*/ 282960 w 282960"/>
                <a:gd name="textAreaTop" fmla="*/ 0 h 552240"/>
                <a:gd name="textAreaBottom" fmla="*/ 552600 h 552240"/>
                <a:gd name="GluePoint1X" fmla="*/ 100 w 180"/>
                <a:gd name="GluePoint1Y" fmla="*/ 327 h 389"/>
                <a:gd name="GluePoint2X" fmla="*/ 128 w 180"/>
                <a:gd name="GluePoint2Y" fmla="*/ 345 h 389"/>
                <a:gd name="GluePoint3X" fmla="*/ 146 w 180"/>
                <a:gd name="GluePoint3Y" fmla="*/ 340 h 389"/>
                <a:gd name="GluePoint4X" fmla="*/ 153 w 180"/>
                <a:gd name="GluePoint4Y" fmla="*/ 324 h 389"/>
                <a:gd name="GluePoint5X" fmla="*/ 155 w 180"/>
                <a:gd name="GluePoint5Y" fmla="*/ 311 h 389"/>
                <a:gd name="GluePoint6X" fmla="*/ 157 w 180"/>
                <a:gd name="GluePoint6Y" fmla="*/ 309 h 389"/>
                <a:gd name="GluePoint7X" fmla="*/ 164 w 180"/>
                <a:gd name="GluePoint7Y" fmla="*/ 311 h 389"/>
                <a:gd name="GluePoint8X" fmla="*/ 171 w 180"/>
                <a:gd name="GluePoint8Y" fmla="*/ 319 h 389"/>
                <a:gd name="GluePoint9X" fmla="*/ 178 w 180"/>
                <a:gd name="GluePoint9Y" fmla="*/ 329 h 389"/>
                <a:gd name="GluePoint10X" fmla="*/ 180 w 180"/>
                <a:gd name="GluePoint10Y" fmla="*/ 350 h 389"/>
                <a:gd name="GluePoint11X" fmla="*/ 173 w 180"/>
                <a:gd name="GluePoint11Y" fmla="*/ 371 h 389"/>
                <a:gd name="GluePoint12X" fmla="*/ 155 w 180"/>
                <a:gd name="GluePoint12Y" fmla="*/ 386 h 389"/>
                <a:gd name="GluePoint13X" fmla="*/ 130 w 180"/>
                <a:gd name="GluePoint13Y" fmla="*/ 389 h 389"/>
                <a:gd name="GluePoint14X" fmla="*/ 105 w 180"/>
                <a:gd name="GluePoint14Y" fmla="*/ 381 h 389"/>
                <a:gd name="GluePoint15X" fmla="*/ 87 w 180"/>
                <a:gd name="GluePoint15Y" fmla="*/ 371 h 389"/>
                <a:gd name="GluePoint16X" fmla="*/ 77 w 180"/>
                <a:gd name="GluePoint16Y" fmla="*/ 363 h 389"/>
                <a:gd name="GluePoint17X" fmla="*/ 73 w 180"/>
                <a:gd name="GluePoint17Y" fmla="*/ 360 h 389"/>
                <a:gd name="GluePoint18X" fmla="*/ 20 w 180"/>
                <a:gd name="GluePoint18Y" fmla="*/ 280 h 389"/>
                <a:gd name="GluePoint19X" fmla="*/ 0 w 180"/>
                <a:gd name="GluePoint19Y" fmla="*/ 199 h 389"/>
                <a:gd name="GluePoint20X" fmla="*/ 4 w 180"/>
                <a:gd name="GluePoint20Y" fmla="*/ 127 h 389"/>
                <a:gd name="GluePoint21X" fmla="*/ 27 w 180"/>
                <a:gd name="GluePoint21Y" fmla="*/ 64 h 389"/>
                <a:gd name="GluePoint22X" fmla="*/ 61 w 180"/>
                <a:gd name="GluePoint22Y" fmla="*/ 20 h 389"/>
                <a:gd name="GluePoint23X" fmla="*/ 103 w 180"/>
                <a:gd name="GluePoint23Y" fmla="*/ 0 h 389"/>
                <a:gd name="GluePoint24X" fmla="*/ 144 w 180"/>
                <a:gd name="GluePoint24Y" fmla="*/ 10 h 389"/>
                <a:gd name="GluePoint25X" fmla="*/ 178 w 180"/>
                <a:gd name="GluePoint25Y" fmla="*/ 57 h 389"/>
                <a:gd name="GluePoint26X" fmla="*/ 178 w 180"/>
                <a:gd name="GluePoint26Y" fmla="*/ 62 h 389"/>
                <a:gd name="GluePoint27X" fmla="*/ 176 w 180"/>
                <a:gd name="GluePoint27Y" fmla="*/ 67 h 389"/>
                <a:gd name="GluePoint28X" fmla="*/ 173 w 180"/>
                <a:gd name="GluePoint28Y" fmla="*/ 70 h 389"/>
                <a:gd name="GluePoint29X" fmla="*/ 173 w 180"/>
                <a:gd name="GluePoint29Y" fmla="*/ 72 h 389"/>
                <a:gd name="GluePoint30X" fmla="*/ 162 w 180"/>
                <a:gd name="GluePoint30Y" fmla="*/ 75 h 389"/>
                <a:gd name="GluePoint31X" fmla="*/ 155 w 180"/>
                <a:gd name="GluePoint31Y" fmla="*/ 75 h 389"/>
                <a:gd name="GluePoint32X" fmla="*/ 151 w 180"/>
                <a:gd name="GluePoint32Y" fmla="*/ 72 h 389"/>
                <a:gd name="GluePoint33X" fmla="*/ 151 w 180"/>
                <a:gd name="GluePoint33Y" fmla="*/ 72 h 389"/>
                <a:gd name="GluePoint34X" fmla="*/ 135 w 180"/>
                <a:gd name="GluePoint34Y" fmla="*/ 62 h 389"/>
                <a:gd name="GluePoint35X" fmla="*/ 121 w 180"/>
                <a:gd name="GluePoint35Y" fmla="*/ 57 h 389"/>
                <a:gd name="GluePoint36X" fmla="*/ 109 w 180"/>
                <a:gd name="GluePoint36Y" fmla="*/ 57 h 389"/>
                <a:gd name="GluePoint37X" fmla="*/ 100 w 180"/>
                <a:gd name="GluePoint37Y" fmla="*/ 59 h 389"/>
                <a:gd name="GluePoint38X" fmla="*/ 91 w 180"/>
                <a:gd name="GluePoint38Y" fmla="*/ 64 h 389"/>
                <a:gd name="GluePoint39X" fmla="*/ 87 w 180"/>
                <a:gd name="GluePoint39Y" fmla="*/ 72 h 389"/>
                <a:gd name="GluePoint40X" fmla="*/ 84 w 180"/>
                <a:gd name="GluePoint40Y" fmla="*/ 75 h 389"/>
                <a:gd name="GluePoint41X" fmla="*/ 82 w 180"/>
                <a:gd name="GluePoint41Y" fmla="*/ 77 h 389"/>
                <a:gd name="GluePoint42X" fmla="*/ 61 w 180"/>
                <a:gd name="GluePoint42Y" fmla="*/ 119 h 389"/>
                <a:gd name="GluePoint43X" fmla="*/ 52 w 180"/>
                <a:gd name="GluePoint43Y" fmla="*/ 158 h 389"/>
                <a:gd name="GluePoint44X" fmla="*/ 50 w 180"/>
                <a:gd name="GluePoint44Y" fmla="*/ 189 h 389"/>
                <a:gd name="GluePoint45X" fmla="*/ 52 w 180"/>
                <a:gd name="GluePoint45Y" fmla="*/ 205 h 389"/>
                <a:gd name="GluePoint46X" fmla="*/ 54 w 180"/>
                <a:gd name="GluePoint46Y" fmla="*/ 223 h 389"/>
                <a:gd name="GluePoint47X" fmla="*/ 59 w 180"/>
                <a:gd name="GluePoint47Y" fmla="*/ 244 h 389"/>
                <a:gd name="GluePoint48X" fmla="*/ 64 w 180"/>
                <a:gd name="GluePoint48Y" fmla="*/ 262 h 389"/>
                <a:gd name="GluePoint49X" fmla="*/ 73 w 180"/>
                <a:gd name="GluePoint49Y" fmla="*/ 283 h 389"/>
                <a:gd name="GluePoint50X" fmla="*/ 77 w 180"/>
                <a:gd name="GluePoint50Y" fmla="*/ 293 h 389"/>
                <a:gd name="GluePoint51X" fmla="*/ 84 w 180"/>
                <a:gd name="GluePoint51Y" fmla="*/ 306 h 389"/>
                <a:gd name="GluePoint52X" fmla="*/ 91 w 180"/>
                <a:gd name="GluePoint52Y" fmla="*/ 316 h 389"/>
                <a:gd name="GluePoint53X" fmla="*/ 100 w 180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0" h="389">
                  <a:moveTo>
                    <a:pt x="100" y="327"/>
                  </a:move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41" name="Freeform 58"/>
            <p:cNvSpPr/>
            <p:nvPr/>
          </p:nvSpPr>
          <p:spPr>
            <a:xfrm>
              <a:off x="7084440" y="258120"/>
              <a:ext cx="282960" cy="552240"/>
            </a:xfrm>
            <a:custGeom>
              <a:avLst/>
              <a:gdLst>
                <a:gd name="textAreaLeft" fmla="*/ 0 w 282960"/>
                <a:gd name="textAreaRight" fmla="*/ 282960 w 282960"/>
                <a:gd name="textAreaTop" fmla="*/ 0 h 552240"/>
                <a:gd name="textAreaBottom" fmla="*/ 552600 h 552240"/>
                <a:gd name="GluePoint1X" fmla="*/ 100 w 180"/>
                <a:gd name="GluePoint1Y" fmla="*/ 327 h 389"/>
                <a:gd name="GluePoint2X" fmla="*/ 146 w 180"/>
                <a:gd name="GluePoint2Y" fmla="*/ 340 h 389"/>
                <a:gd name="GluePoint3X" fmla="*/ 155 w 180"/>
                <a:gd name="GluePoint3Y" fmla="*/ 311 h 389"/>
                <a:gd name="GluePoint4X" fmla="*/ 157 w 180"/>
                <a:gd name="GluePoint4Y" fmla="*/ 309 h 389"/>
                <a:gd name="GluePoint5X" fmla="*/ 171 w 180"/>
                <a:gd name="GluePoint5Y" fmla="*/ 319 h 389"/>
                <a:gd name="GluePoint6X" fmla="*/ 178 w 180"/>
                <a:gd name="GluePoint6Y" fmla="*/ 329 h 389"/>
                <a:gd name="GluePoint7X" fmla="*/ 173 w 180"/>
                <a:gd name="GluePoint7Y" fmla="*/ 371 h 389"/>
                <a:gd name="GluePoint8X" fmla="*/ 130 w 180"/>
                <a:gd name="GluePoint8Y" fmla="*/ 389 h 389"/>
                <a:gd name="GluePoint9X" fmla="*/ 105 w 180"/>
                <a:gd name="GluePoint9Y" fmla="*/ 381 h 389"/>
                <a:gd name="GluePoint10X" fmla="*/ 77 w 180"/>
                <a:gd name="GluePoint10Y" fmla="*/ 363 h 389"/>
                <a:gd name="GluePoint11X" fmla="*/ 73 w 180"/>
                <a:gd name="GluePoint11Y" fmla="*/ 360 h 389"/>
                <a:gd name="GluePoint12X" fmla="*/ 0 w 180"/>
                <a:gd name="GluePoint12Y" fmla="*/ 199 h 389"/>
                <a:gd name="GluePoint13X" fmla="*/ 27 w 180"/>
                <a:gd name="GluePoint13Y" fmla="*/ 64 h 389"/>
                <a:gd name="GluePoint14X" fmla="*/ 103 w 180"/>
                <a:gd name="GluePoint14Y" fmla="*/ 0 h 389"/>
                <a:gd name="GluePoint15X" fmla="*/ 178 w 180"/>
                <a:gd name="GluePoint15Y" fmla="*/ 57 h 389"/>
                <a:gd name="GluePoint16X" fmla="*/ 178 w 180"/>
                <a:gd name="GluePoint16Y" fmla="*/ 62 h 389"/>
                <a:gd name="GluePoint17X" fmla="*/ 173 w 180"/>
                <a:gd name="GluePoint17Y" fmla="*/ 70 h 389"/>
                <a:gd name="GluePoint18X" fmla="*/ 173 w 180"/>
                <a:gd name="GluePoint18Y" fmla="*/ 72 h 389"/>
                <a:gd name="GluePoint19X" fmla="*/ 155 w 180"/>
                <a:gd name="GluePoint19Y" fmla="*/ 75 h 389"/>
                <a:gd name="GluePoint20X" fmla="*/ 151 w 180"/>
                <a:gd name="GluePoint20Y" fmla="*/ 72 h 389"/>
                <a:gd name="GluePoint21X" fmla="*/ 135 w 180"/>
                <a:gd name="GluePoint21Y" fmla="*/ 62 h 389"/>
                <a:gd name="GluePoint22X" fmla="*/ 109 w 180"/>
                <a:gd name="GluePoint22Y" fmla="*/ 57 h 389"/>
                <a:gd name="GluePoint23X" fmla="*/ 91 w 180"/>
                <a:gd name="GluePoint23Y" fmla="*/ 64 h 389"/>
                <a:gd name="GluePoint24X" fmla="*/ 84 w 180"/>
                <a:gd name="GluePoint24Y" fmla="*/ 75 h 389"/>
                <a:gd name="GluePoint25X" fmla="*/ 82 w 180"/>
                <a:gd name="GluePoint25Y" fmla="*/ 77 h 389"/>
                <a:gd name="GluePoint26X" fmla="*/ 52 w 180"/>
                <a:gd name="GluePoint26Y" fmla="*/ 158 h 389"/>
                <a:gd name="GluePoint27X" fmla="*/ 52 w 180"/>
                <a:gd name="GluePoint27Y" fmla="*/ 205 h 389"/>
                <a:gd name="GluePoint28X" fmla="*/ 54 w 180"/>
                <a:gd name="GluePoint28Y" fmla="*/ 223 h 389"/>
                <a:gd name="GluePoint29X" fmla="*/ 64 w 180"/>
                <a:gd name="GluePoint29Y" fmla="*/ 262 h 389"/>
                <a:gd name="GluePoint30X" fmla="*/ 73 w 180"/>
                <a:gd name="GluePoint30Y" fmla="*/ 283 h 389"/>
                <a:gd name="GluePoint31X" fmla="*/ 84 w 180"/>
                <a:gd name="GluePoint31Y" fmla="*/ 306 h 389"/>
                <a:gd name="GluePoint32X" fmla="*/ 100 w 180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0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6" y="340"/>
                  </a:lnTo>
                  <a:lnTo>
                    <a:pt x="153" y="324"/>
                  </a:lnTo>
                  <a:lnTo>
                    <a:pt x="155" y="311"/>
                  </a:lnTo>
                  <a:lnTo>
                    <a:pt x="157" y="309"/>
                  </a:lnTo>
                  <a:lnTo>
                    <a:pt x="164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0" y="350"/>
                  </a:lnTo>
                  <a:lnTo>
                    <a:pt x="173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5" y="381"/>
                  </a:lnTo>
                  <a:lnTo>
                    <a:pt x="87" y="371"/>
                  </a:lnTo>
                  <a:lnTo>
                    <a:pt x="77" y="363"/>
                  </a:lnTo>
                  <a:lnTo>
                    <a:pt x="73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4" y="127"/>
                  </a:lnTo>
                  <a:lnTo>
                    <a:pt x="27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3" y="70"/>
                  </a:lnTo>
                  <a:lnTo>
                    <a:pt x="173" y="72"/>
                  </a:lnTo>
                  <a:lnTo>
                    <a:pt x="162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09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4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0" y="189"/>
                  </a:lnTo>
                  <a:lnTo>
                    <a:pt x="52" y="205"/>
                  </a:lnTo>
                  <a:lnTo>
                    <a:pt x="54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3" y="283"/>
                  </a:lnTo>
                  <a:lnTo>
                    <a:pt x="77" y="293"/>
                  </a:lnTo>
                  <a:lnTo>
                    <a:pt x="84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42" name="Freeform 59"/>
            <p:cNvSpPr/>
            <p:nvPr/>
          </p:nvSpPr>
          <p:spPr>
            <a:xfrm>
              <a:off x="742284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0 w 181"/>
                <a:gd name="GluePoint1Y" fmla="*/ 327 h 389"/>
                <a:gd name="GluePoint2X" fmla="*/ 128 w 181"/>
                <a:gd name="GluePoint2Y" fmla="*/ 345 h 389"/>
                <a:gd name="GluePoint3X" fmla="*/ 144 w 181"/>
                <a:gd name="GluePoint3Y" fmla="*/ 340 h 389"/>
                <a:gd name="GluePoint4X" fmla="*/ 151 w 181"/>
                <a:gd name="GluePoint4Y" fmla="*/ 324 h 389"/>
                <a:gd name="GluePoint5X" fmla="*/ 153 w 181"/>
                <a:gd name="GluePoint5Y" fmla="*/ 311 h 389"/>
                <a:gd name="GluePoint6X" fmla="*/ 155 w 181"/>
                <a:gd name="GluePoint6Y" fmla="*/ 309 h 389"/>
                <a:gd name="GluePoint7X" fmla="*/ 162 w 181"/>
                <a:gd name="GluePoint7Y" fmla="*/ 311 h 389"/>
                <a:gd name="GluePoint8X" fmla="*/ 171 w 181"/>
                <a:gd name="GluePoint8Y" fmla="*/ 319 h 389"/>
                <a:gd name="GluePoint9X" fmla="*/ 178 w 181"/>
                <a:gd name="GluePoint9Y" fmla="*/ 329 h 389"/>
                <a:gd name="GluePoint10X" fmla="*/ 181 w 181"/>
                <a:gd name="GluePoint10Y" fmla="*/ 350 h 389"/>
                <a:gd name="GluePoint11X" fmla="*/ 171 w 181"/>
                <a:gd name="GluePoint11Y" fmla="*/ 371 h 389"/>
                <a:gd name="GluePoint12X" fmla="*/ 155 w 181"/>
                <a:gd name="GluePoint12Y" fmla="*/ 386 h 389"/>
                <a:gd name="GluePoint13X" fmla="*/ 130 w 181"/>
                <a:gd name="GluePoint13Y" fmla="*/ 389 h 389"/>
                <a:gd name="GluePoint14X" fmla="*/ 103 w 181"/>
                <a:gd name="GluePoint14Y" fmla="*/ 381 h 389"/>
                <a:gd name="GluePoint15X" fmla="*/ 84 w 181"/>
                <a:gd name="GluePoint15Y" fmla="*/ 371 h 389"/>
                <a:gd name="GluePoint16X" fmla="*/ 75 w 181"/>
                <a:gd name="GluePoint16Y" fmla="*/ 363 h 389"/>
                <a:gd name="GluePoint17X" fmla="*/ 71 w 181"/>
                <a:gd name="GluePoint17Y" fmla="*/ 360 h 389"/>
                <a:gd name="GluePoint18X" fmla="*/ 20 w 181"/>
                <a:gd name="GluePoint18Y" fmla="*/ 280 h 389"/>
                <a:gd name="GluePoint19X" fmla="*/ 0 w 181"/>
                <a:gd name="GluePoint19Y" fmla="*/ 199 h 389"/>
                <a:gd name="GluePoint20X" fmla="*/ 2 w 181"/>
                <a:gd name="GluePoint20Y" fmla="*/ 127 h 389"/>
                <a:gd name="GluePoint21X" fmla="*/ 25 w 181"/>
                <a:gd name="GluePoint21Y" fmla="*/ 64 h 389"/>
                <a:gd name="GluePoint22X" fmla="*/ 61 w 181"/>
                <a:gd name="GluePoint22Y" fmla="*/ 20 h 389"/>
                <a:gd name="GluePoint23X" fmla="*/ 103 w 181"/>
                <a:gd name="GluePoint23Y" fmla="*/ 0 h 389"/>
                <a:gd name="GluePoint24X" fmla="*/ 144 w 181"/>
                <a:gd name="GluePoint24Y" fmla="*/ 10 h 389"/>
                <a:gd name="GluePoint25X" fmla="*/ 178 w 181"/>
                <a:gd name="GluePoint25Y" fmla="*/ 57 h 389"/>
                <a:gd name="GluePoint26X" fmla="*/ 178 w 181"/>
                <a:gd name="GluePoint26Y" fmla="*/ 62 h 389"/>
                <a:gd name="GluePoint27X" fmla="*/ 176 w 181"/>
                <a:gd name="GluePoint27Y" fmla="*/ 67 h 389"/>
                <a:gd name="GluePoint28X" fmla="*/ 171 w 181"/>
                <a:gd name="GluePoint28Y" fmla="*/ 70 h 389"/>
                <a:gd name="GluePoint29X" fmla="*/ 171 w 181"/>
                <a:gd name="GluePoint29Y" fmla="*/ 72 h 389"/>
                <a:gd name="GluePoint30X" fmla="*/ 160 w 181"/>
                <a:gd name="GluePoint30Y" fmla="*/ 75 h 389"/>
                <a:gd name="GluePoint31X" fmla="*/ 155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1 w 181"/>
                <a:gd name="GluePoint35Y" fmla="*/ 57 h 389"/>
                <a:gd name="GluePoint36X" fmla="*/ 110 w 181"/>
                <a:gd name="GluePoint36Y" fmla="*/ 57 h 389"/>
                <a:gd name="GluePoint37X" fmla="*/ 100 w 181"/>
                <a:gd name="GluePoint37Y" fmla="*/ 59 h 389"/>
                <a:gd name="GluePoint38X" fmla="*/ 91 w 181"/>
                <a:gd name="GluePoint38Y" fmla="*/ 64 h 389"/>
                <a:gd name="GluePoint39X" fmla="*/ 87 w 181"/>
                <a:gd name="GluePoint39Y" fmla="*/ 72 h 389"/>
                <a:gd name="GluePoint40X" fmla="*/ 82 w 181"/>
                <a:gd name="GluePoint40Y" fmla="*/ 75 h 389"/>
                <a:gd name="GluePoint41X" fmla="*/ 82 w 181"/>
                <a:gd name="GluePoint41Y" fmla="*/ 77 h 389"/>
                <a:gd name="GluePoint42X" fmla="*/ 61 w 181"/>
                <a:gd name="GluePoint42Y" fmla="*/ 119 h 389"/>
                <a:gd name="GluePoint43X" fmla="*/ 52 w 181"/>
                <a:gd name="GluePoint43Y" fmla="*/ 158 h 389"/>
                <a:gd name="GluePoint44X" fmla="*/ 52 w 181"/>
                <a:gd name="GluePoint44Y" fmla="*/ 189 h 389"/>
                <a:gd name="GluePoint45X" fmla="*/ 52 w 181"/>
                <a:gd name="GluePoint45Y" fmla="*/ 205 h 389"/>
                <a:gd name="GluePoint46X" fmla="*/ 55 w 181"/>
                <a:gd name="GluePoint46Y" fmla="*/ 223 h 389"/>
                <a:gd name="GluePoint47X" fmla="*/ 59 w 181"/>
                <a:gd name="GluePoint47Y" fmla="*/ 244 h 389"/>
                <a:gd name="GluePoint48X" fmla="*/ 64 w 181"/>
                <a:gd name="GluePoint48Y" fmla="*/ 262 h 389"/>
                <a:gd name="GluePoint49X" fmla="*/ 71 w 181"/>
                <a:gd name="GluePoint49Y" fmla="*/ 283 h 389"/>
                <a:gd name="GluePoint50X" fmla="*/ 75 w 181"/>
                <a:gd name="GluePoint50Y" fmla="*/ 293 h 389"/>
                <a:gd name="GluePoint51X" fmla="*/ 82 w 181"/>
                <a:gd name="GluePoint51Y" fmla="*/ 306 h 389"/>
                <a:gd name="GluePoint52X" fmla="*/ 91 w 181"/>
                <a:gd name="GluePoint52Y" fmla="*/ 316 h 389"/>
                <a:gd name="GluePoint53X" fmla="*/ 100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0" y="327"/>
                  </a:move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43" name="Freeform 60"/>
            <p:cNvSpPr/>
            <p:nvPr/>
          </p:nvSpPr>
          <p:spPr>
            <a:xfrm>
              <a:off x="742284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0 w 181"/>
                <a:gd name="GluePoint1Y" fmla="*/ 327 h 389"/>
                <a:gd name="GluePoint2X" fmla="*/ 144 w 181"/>
                <a:gd name="GluePoint2Y" fmla="*/ 340 h 389"/>
                <a:gd name="GluePoint3X" fmla="*/ 153 w 181"/>
                <a:gd name="GluePoint3Y" fmla="*/ 311 h 389"/>
                <a:gd name="GluePoint4X" fmla="*/ 155 w 181"/>
                <a:gd name="GluePoint4Y" fmla="*/ 309 h 389"/>
                <a:gd name="GluePoint5X" fmla="*/ 171 w 181"/>
                <a:gd name="GluePoint5Y" fmla="*/ 319 h 389"/>
                <a:gd name="GluePoint6X" fmla="*/ 178 w 181"/>
                <a:gd name="GluePoint6Y" fmla="*/ 329 h 389"/>
                <a:gd name="GluePoint7X" fmla="*/ 171 w 181"/>
                <a:gd name="GluePoint7Y" fmla="*/ 371 h 389"/>
                <a:gd name="GluePoint8X" fmla="*/ 130 w 181"/>
                <a:gd name="GluePoint8Y" fmla="*/ 389 h 389"/>
                <a:gd name="GluePoint9X" fmla="*/ 103 w 181"/>
                <a:gd name="GluePoint9Y" fmla="*/ 381 h 389"/>
                <a:gd name="GluePoint10X" fmla="*/ 75 w 181"/>
                <a:gd name="GluePoint10Y" fmla="*/ 363 h 389"/>
                <a:gd name="GluePoint11X" fmla="*/ 71 w 181"/>
                <a:gd name="GluePoint11Y" fmla="*/ 360 h 389"/>
                <a:gd name="GluePoint12X" fmla="*/ 0 w 181"/>
                <a:gd name="GluePoint12Y" fmla="*/ 199 h 389"/>
                <a:gd name="GluePoint13X" fmla="*/ 25 w 181"/>
                <a:gd name="GluePoint13Y" fmla="*/ 64 h 389"/>
                <a:gd name="GluePoint14X" fmla="*/ 103 w 181"/>
                <a:gd name="GluePoint14Y" fmla="*/ 0 h 389"/>
                <a:gd name="GluePoint15X" fmla="*/ 178 w 181"/>
                <a:gd name="GluePoint15Y" fmla="*/ 57 h 389"/>
                <a:gd name="GluePoint16X" fmla="*/ 178 w 181"/>
                <a:gd name="GluePoint16Y" fmla="*/ 62 h 389"/>
                <a:gd name="GluePoint17X" fmla="*/ 171 w 181"/>
                <a:gd name="GluePoint17Y" fmla="*/ 70 h 389"/>
                <a:gd name="GluePoint18X" fmla="*/ 171 w 181"/>
                <a:gd name="GluePoint18Y" fmla="*/ 72 h 389"/>
                <a:gd name="GluePoint19X" fmla="*/ 155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1 w 181"/>
                <a:gd name="GluePoint23Y" fmla="*/ 64 h 389"/>
                <a:gd name="GluePoint24X" fmla="*/ 82 w 181"/>
                <a:gd name="GluePoint24Y" fmla="*/ 75 h 389"/>
                <a:gd name="GluePoint25X" fmla="*/ 82 w 181"/>
                <a:gd name="GluePoint25Y" fmla="*/ 77 h 389"/>
                <a:gd name="GluePoint26X" fmla="*/ 52 w 181"/>
                <a:gd name="GluePoint26Y" fmla="*/ 158 h 389"/>
                <a:gd name="GluePoint27X" fmla="*/ 52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1 w 181"/>
                <a:gd name="GluePoint30Y" fmla="*/ 283 h 389"/>
                <a:gd name="GluePoint31X" fmla="*/ 82 w 181"/>
                <a:gd name="GluePoint31Y" fmla="*/ 306 h 389"/>
                <a:gd name="GluePoint32X" fmla="*/ 100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0" y="327"/>
                  </a:moveTo>
                  <a:lnTo>
                    <a:pt x="100" y="327"/>
                  </a:lnTo>
                  <a:lnTo>
                    <a:pt x="128" y="345"/>
                  </a:lnTo>
                  <a:lnTo>
                    <a:pt x="144" y="340"/>
                  </a:lnTo>
                  <a:lnTo>
                    <a:pt x="151" y="324"/>
                  </a:lnTo>
                  <a:lnTo>
                    <a:pt x="153" y="311"/>
                  </a:lnTo>
                  <a:lnTo>
                    <a:pt x="155" y="309"/>
                  </a:lnTo>
                  <a:lnTo>
                    <a:pt x="162" y="311"/>
                  </a:lnTo>
                  <a:lnTo>
                    <a:pt x="171" y="319"/>
                  </a:lnTo>
                  <a:lnTo>
                    <a:pt x="178" y="329"/>
                  </a:lnTo>
                  <a:lnTo>
                    <a:pt x="181" y="350"/>
                  </a:lnTo>
                  <a:lnTo>
                    <a:pt x="171" y="371"/>
                  </a:lnTo>
                  <a:lnTo>
                    <a:pt x="155" y="386"/>
                  </a:lnTo>
                  <a:lnTo>
                    <a:pt x="130" y="389"/>
                  </a:lnTo>
                  <a:lnTo>
                    <a:pt x="103" y="381"/>
                  </a:lnTo>
                  <a:lnTo>
                    <a:pt x="84" y="371"/>
                  </a:lnTo>
                  <a:lnTo>
                    <a:pt x="75" y="363"/>
                  </a:lnTo>
                  <a:lnTo>
                    <a:pt x="71" y="360"/>
                  </a:lnTo>
                  <a:lnTo>
                    <a:pt x="20" y="280"/>
                  </a:lnTo>
                  <a:lnTo>
                    <a:pt x="0" y="199"/>
                  </a:lnTo>
                  <a:lnTo>
                    <a:pt x="2" y="127"/>
                  </a:lnTo>
                  <a:lnTo>
                    <a:pt x="25" y="64"/>
                  </a:lnTo>
                  <a:lnTo>
                    <a:pt x="61" y="20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2"/>
                  </a:lnTo>
                  <a:lnTo>
                    <a:pt x="176" y="67"/>
                  </a:lnTo>
                  <a:lnTo>
                    <a:pt x="171" y="70"/>
                  </a:lnTo>
                  <a:lnTo>
                    <a:pt x="171" y="72"/>
                  </a:lnTo>
                  <a:lnTo>
                    <a:pt x="160" y="75"/>
                  </a:lnTo>
                  <a:lnTo>
                    <a:pt x="155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0" y="59"/>
                  </a:lnTo>
                  <a:lnTo>
                    <a:pt x="91" y="64"/>
                  </a:lnTo>
                  <a:lnTo>
                    <a:pt x="87" y="72"/>
                  </a:lnTo>
                  <a:lnTo>
                    <a:pt x="82" y="75"/>
                  </a:lnTo>
                  <a:lnTo>
                    <a:pt x="82" y="77"/>
                  </a:lnTo>
                  <a:lnTo>
                    <a:pt x="61" y="119"/>
                  </a:lnTo>
                  <a:lnTo>
                    <a:pt x="52" y="158"/>
                  </a:lnTo>
                  <a:lnTo>
                    <a:pt x="52" y="189"/>
                  </a:lnTo>
                  <a:lnTo>
                    <a:pt x="52" y="205"/>
                  </a:lnTo>
                  <a:lnTo>
                    <a:pt x="55" y="223"/>
                  </a:lnTo>
                  <a:lnTo>
                    <a:pt x="59" y="244"/>
                  </a:lnTo>
                  <a:lnTo>
                    <a:pt x="64" y="262"/>
                  </a:lnTo>
                  <a:lnTo>
                    <a:pt x="71" y="283"/>
                  </a:lnTo>
                  <a:lnTo>
                    <a:pt x="75" y="293"/>
                  </a:lnTo>
                  <a:lnTo>
                    <a:pt x="82" y="306"/>
                  </a:lnTo>
                  <a:lnTo>
                    <a:pt x="91" y="316"/>
                  </a:lnTo>
                  <a:lnTo>
                    <a:pt x="100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44" name="Freeform 61"/>
            <p:cNvSpPr/>
            <p:nvPr/>
          </p:nvSpPr>
          <p:spPr>
            <a:xfrm>
              <a:off x="7760880" y="254160"/>
              <a:ext cx="284400" cy="54936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49360"/>
                <a:gd name="textAreaBottom" fmla="*/ 549720 h 549360"/>
                <a:gd name="GluePoint1X" fmla="*/ 101 w 181"/>
                <a:gd name="GluePoint1Y" fmla="*/ 324 h 387"/>
                <a:gd name="GluePoint2X" fmla="*/ 128 w 181"/>
                <a:gd name="GluePoint2Y" fmla="*/ 343 h 387"/>
                <a:gd name="GluePoint3X" fmla="*/ 146 w 181"/>
                <a:gd name="GluePoint3Y" fmla="*/ 337 h 387"/>
                <a:gd name="GluePoint4X" fmla="*/ 153 w 181"/>
                <a:gd name="GluePoint4Y" fmla="*/ 324 h 387"/>
                <a:gd name="GluePoint5X" fmla="*/ 156 w 181"/>
                <a:gd name="GluePoint5Y" fmla="*/ 309 h 387"/>
                <a:gd name="GluePoint6X" fmla="*/ 158 w 181"/>
                <a:gd name="GluePoint6Y" fmla="*/ 309 h 387"/>
                <a:gd name="GluePoint7X" fmla="*/ 165 w 181"/>
                <a:gd name="GluePoint7Y" fmla="*/ 312 h 387"/>
                <a:gd name="GluePoint8X" fmla="*/ 172 w 181"/>
                <a:gd name="GluePoint8Y" fmla="*/ 319 h 387"/>
                <a:gd name="GluePoint9X" fmla="*/ 178 w 181"/>
                <a:gd name="GluePoint9Y" fmla="*/ 330 h 387"/>
                <a:gd name="GluePoint10X" fmla="*/ 181 w 181"/>
                <a:gd name="GluePoint10Y" fmla="*/ 350 h 387"/>
                <a:gd name="GluePoint11X" fmla="*/ 174 w 181"/>
                <a:gd name="GluePoint11Y" fmla="*/ 369 h 387"/>
                <a:gd name="GluePoint12X" fmla="*/ 156 w 181"/>
                <a:gd name="GluePoint12Y" fmla="*/ 384 h 387"/>
                <a:gd name="GluePoint13X" fmla="*/ 130 w 181"/>
                <a:gd name="GluePoint13Y" fmla="*/ 387 h 387"/>
                <a:gd name="GluePoint14X" fmla="*/ 105 w 181"/>
                <a:gd name="GluePoint14Y" fmla="*/ 379 h 387"/>
                <a:gd name="GluePoint15X" fmla="*/ 87 w 181"/>
                <a:gd name="GluePoint15Y" fmla="*/ 371 h 387"/>
                <a:gd name="GluePoint16X" fmla="*/ 78 w 181"/>
                <a:gd name="GluePoint16Y" fmla="*/ 363 h 387"/>
                <a:gd name="GluePoint17X" fmla="*/ 73 w 181"/>
                <a:gd name="GluePoint17Y" fmla="*/ 361 h 387"/>
                <a:gd name="GluePoint18X" fmla="*/ 20 w 181"/>
                <a:gd name="GluePoint18Y" fmla="*/ 280 h 387"/>
                <a:gd name="GluePoint19X" fmla="*/ 0 w 181"/>
                <a:gd name="GluePoint19Y" fmla="*/ 200 h 387"/>
                <a:gd name="GluePoint20X" fmla="*/ 4 w 181"/>
                <a:gd name="GluePoint20Y" fmla="*/ 127 h 387"/>
                <a:gd name="GluePoint21X" fmla="*/ 27 w 181"/>
                <a:gd name="GluePoint21Y" fmla="*/ 65 h 387"/>
                <a:gd name="GluePoint22X" fmla="*/ 62 w 181"/>
                <a:gd name="GluePoint22Y" fmla="*/ 21 h 387"/>
                <a:gd name="GluePoint23X" fmla="*/ 103 w 181"/>
                <a:gd name="GluePoint23Y" fmla="*/ 0 h 387"/>
                <a:gd name="GluePoint24X" fmla="*/ 144 w 181"/>
                <a:gd name="GluePoint24Y" fmla="*/ 10 h 387"/>
                <a:gd name="GluePoint25X" fmla="*/ 178 w 181"/>
                <a:gd name="GluePoint25Y" fmla="*/ 57 h 387"/>
                <a:gd name="GluePoint26X" fmla="*/ 178 w 181"/>
                <a:gd name="GluePoint26Y" fmla="*/ 60 h 387"/>
                <a:gd name="GluePoint27X" fmla="*/ 176 w 181"/>
                <a:gd name="GluePoint27Y" fmla="*/ 65 h 387"/>
                <a:gd name="GluePoint28X" fmla="*/ 174 w 181"/>
                <a:gd name="GluePoint28Y" fmla="*/ 70 h 387"/>
                <a:gd name="GluePoint29X" fmla="*/ 174 w 181"/>
                <a:gd name="GluePoint29Y" fmla="*/ 73 h 387"/>
                <a:gd name="GluePoint30X" fmla="*/ 162 w 181"/>
                <a:gd name="GluePoint30Y" fmla="*/ 73 h 387"/>
                <a:gd name="GluePoint31X" fmla="*/ 156 w 181"/>
                <a:gd name="GluePoint31Y" fmla="*/ 73 h 387"/>
                <a:gd name="GluePoint32X" fmla="*/ 151 w 181"/>
                <a:gd name="GluePoint32Y" fmla="*/ 73 h 387"/>
                <a:gd name="GluePoint33X" fmla="*/ 151 w 181"/>
                <a:gd name="GluePoint33Y" fmla="*/ 73 h 387"/>
                <a:gd name="GluePoint34X" fmla="*/ 135 w 181"/>
                <a:gd name="GluePoint34Y" fmla="*/ 62 h 387"/>
                <a:gd name="GluePoint35X" fmla="*/ 121 w 181"/>
                <a:gd name="GluePoint35Y" fmla="*/ 57 h 387"/>
                <a:gd name="GluePoint36X" fmla="*/ 110 w 181"/>
                <a:gd name="GluePoint36Y" fmla="*/ 57 h 387"/>
                <a:gd name="GluePoint37X" fmla="*/ 101 w 181"/>
                <a:gd name="GluePoint37Y" fmla="*/ 60 h 387"/>
                <a:gd name="GluePoint38X" fmla="*/ 91 w 181"/>
                <a:gd name="GluePoint38Y" fmla="*/ 65 h 387"/>
                <a:gd name="GluePoint39X" fmla="*/ 87 w 181"/>
                <a:gd name="GluePoint39Y" fmla="*/ 70 h 387"/>
                <a:gd name="GluePoint40X" fmla="*/ 85 w 181"/>
                <a:gd name="GluePoint40Y" fmla="*/ 73 h 387"/>
                <a:gd name="GluePoint41X" fmla="*/ 82 w 181"/>
                <a:gd name="GluePoint41Y" fmla="*/ 75 h 387"/>
                <a:gd name="GluePoint42X" fmla="*/ 62 w 181"/>
                <a:gd name="GluePoint42Y" fmla="*/ 117 h 387"/>
                <a:gd name="GluePoint43X" fmla="*/ 52 w 181"/>
                <a:gd name="GluePoint43Y" fmla="*/ 158 h 387"/>
                <a:gd name="GluePoint44X" fmla="*/ 50 w 181"/>
                <a:gd name="GluePoint44Y" fmla="*/ 187 h 387"/>
                <a:gd name="GluePoint45X" fmla="*/ 52 w 181"/>
                <a:gd name="GluePoint45Y" fmla="*/ 202 h 387"/>
                <a:gd name="GluePoint46X" fmla="*/ 55 w 181"/>
                <a:gd name="GluePoint46Y" fmla="*/ 221 h 387"/>
                <a:gd name="GluePoint47X" fmla="*/ 59 w 181"/>
                <a:gd name="GluePoint47Y" fmla="*/ 241 h 387"/>
                <a:gd name="GluePoint48X" fmla="*/ 64 w 181"/>
                <a:gd name="GluePoint48Y" fmla="*/ 260 h 387"/>
                <a:gd name="GluePoint49X" fmla="*/ 73 w 181"/>
                <a:gd name="GluePoint49Y" fmla="*/ 283 h 387"/>
                <a:gd name="GluePoint50X" fmla="*/ 78 w 181"/>
                <a:gd name="GluePoint50Y" fmla="*/ 293 h 387"/>
                <a:gd name="GluePoint51X" fmla="*/ 85 w 181"/>
                <a:gd name="GluePoint51Y" fmla="*/ 304 h 387"/>
                <a:gd name="GluePoint52X" fmla="*/ 91 w 181"/>
                <a:gd name="GluePoint52Y" fmla="*/ 317 h 387"/>
                <a:gd name="GluePoint53X" fmla="*/ 101 w 181"/>
                <a:gd name="GluePoint53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45" name="Freeform 62"/>
            <p:cNvSpPr/>
            <p:nvPr/>
          </p:nvSpPr>
          <p:spPr>
            <a:xfrm>
              <a:off x="7760880" y="254160"/>
              <a:ext cx="284400" cy="54936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49360"/>
                <a:gd name="textAreaBottom" fmla="*/ 549720 h 549360"/>
                <a:gd name="GluePoint1X" fmla="*/ 101 w 181"/>
                <a:gd name="GluePoint1Y" fmla="*/ 324 h 387"/>
                <a:gd name="GluePoint2X" fmla="*/ 146 w 181"/>
                <a:gd name="GluePoint2Y" fmla="*/ 337 h 387"/>
                <a:gd name="GluePoint3X" fmla="*/ 156 w 181"/>
                <a:gd name="GluePoint3Y" fmla="*/ 309 h 387"/>
                <a:gd name="GluePoint4X" fmla="*/ 158 w 181"/>
                <a:gd name="GluePoint4Y" fmla="*/ 309 h 387"/>
                <a:gd name="GluePoint5X" fmla="*/ 172 w 181"/>
                <a:gd name="GluePoint5Y" fmla="*/ 319 h 387"/>
                <a:gd name="GluePoint6X" fmla="*/ 178 w 181"/>
                <a:gd name="GluePoint6Y" fmla="*/ 330 h 387"/>
                <a:gd name="GluePoint7X" fmla="*/ 174 w 181"/>
                <a:gd name="GluePoint7Y" fmla="*/ 369 h 387"/>
                <a:gd name="GluePoint8X" fmla="*/ 130 w 181"/>
                <a:gd name="GluePoint8Y" fmla="*/ 387 h 387"/>
                <a:gd name="GluePoint9X" fmla="*/ 105 w 181"/>
                <a:gd name="GluePoint9Y" fmla="*/ 379 h 387"/>
                <a:gd name="GluePoint10X" fmla="*/ 78 w 181"/>
                <a:gd name="GluePoint10Y" fmla="*/ 363 h 387"/>
                <a:gd name="GluePoint11X" fmla="*/ 73 w 181"/>
                <a:gd name="GluePoint11Y" fmla="*/ 361 h 387"/>
                <a:gd name="GluePoint12X" fmla="*/ 0 w 181"/>
                <a:gd name="GluePoint12Y" fmla="*/ 200 h 387"/>
                <a:gd name="GluePoint13X" fmla="*/ 27 w 181"/>
                <a:gd name="GluePoint13Y" fmla="*/ 65 h 387"/>
                <a:gd name="GluePoint14X" fmla="*/ 103 w 181"/>
                <a:gd name="GluePoint14Y" fmla="*/ 0 h 387"/>
                <a:gd name="GluePoint15X" fmla="*/ 178 w 181"/>
                <a:gd name="GluePoint15Y" fmla="*/ 57 h 387"/>
                <a:gd name="GluePoint16X" fmla="*/ 178 w 181"/>
                <a:gd name="GluePoint16Y" fmla="*/ 60 h 387"/>
                <a:gd name="GluePoint17X" fmla="*/ 174 w 181"/>
                <a:gd name="GluePoint17Y" fmla="*/ 70 h 387"/>
                <a:gd name="GluePoint18X" fmla="*/ 174 w 181"/>
                <a:gd name="GluePoint18Y" fmla="*/ 73 h 387"/>
                <a:gd name="GluePoint19X" fmla="*/ 156 w 181"/>
                <a:gd name="GluePoint19Y" fmla="*/ 73 h 387"/>
                <a:gd name="GluePoint20X" fmla="*/ 151 w 181"/>
                <a:gd name="GluePoint20Y" fmla="*/ 73 h 387"/>
                <a:gd name="GluePoint21X" fmla="*/ 135 w 181"/>
                <a:gd name="GluePoint21Y" fmla="*/ 62 h 387"/>
                <a:gd name="GluePoint22X" fmla="*/ 110 w 181"/>
                <a:gd name="GluePoint22Y" fmla="*/ 57 h 387"/>
                <a:gd name="GluePoint23X" fmla="*/ 91 w 181"/>
                <a:gd name="GluePoint23Y" fmla="*/ 65 h 387"/>
                <a:gd name="GluePoint24X" fmla="*/ 85 w 181"/>
                <a:gd name="GluePoint24Y" fmla="*/ 73 h 387"/>
                <a:gd name="GluePoint25X" fmla="*/ 82 w 181"/>
                <a:gd name="GluePoint25Y" fmla="*/ 75 h 387"/>
                <a:gd name="GluePoint26X" fmla="*/ 52 w 181"/>
                <a:gd name="GluePoint26Y" fmla="*/ 158 h 387"/>
                <a:gd name="GluePoint27X" fmla="*/ 52 w 181"/>
                <a:gd name="GluePoint27Y" fmla="*/ 202 h 387"/>
                <a:gd name="GluePoint28X" fmla="*/ 55 w 181"/>
                <a:gd name="GluePoint28Y" fmla="*/ 221 h 387"/>
                <a:gd name="GluePoint29X" fmla="*/ 64 w 181"/>
                <a:gd name="GluePoint29Y" fmla="*/ 260 h 387"/>
                <a:gd name="GluePoint30X" fmla="*/ 73 w 181"/>
                <a:gd name="GluePoint30Y" fmla="*/ 283 h 387"/>
                <a:gd name="GluePoint31X" fmla="*/ 85 w 181"/>
                <a:gd name="GluePoint31Y" fmla="*/ 304 h 387"/>
                <a:gd name="GluePoint32X" fmla="*/ 101 w 181"/>
                <a:gd name="GluePoint32Y" fmla="*/ 324 h 387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7">
                  <a:moveTo>
                    <a:pt x="101" y="324"/>
                  </a:moveTo>
                  <a:lnTo>
                    <a:pt x="101" y="324"/>
                  </a:lnTo>
                  <a:lnTo>
                    <a:pt x="128" y="343"/>
                  </a:lnTo>
                  <a:lnTo>
                    <a:pt x="146" y="337"/>
                  </a:lnTo>
                  <a:lnTo>
                    <a:pt x="153" y="324"/>
                  </a:lnTo>
                  <a:lnTo>
                    <a:pt x="156" y="309"/>
                  </a:lnTo>
                  <a:lnTo>
                    <a:pt x="158" y="309"/>
                  </a:lnTo>
                  <a:lnTo>
                    <a:pt x="165" y="312"/>
                  </a:lnTo>
                  <a:lnTo>
                    <a:pt x="172" y="319"/>
                  </a:lnTo>
                  <a:lnTo>
                    <a:pt x="178" y="330"/>
                  </a:lnTo>
                  <a:lnTo>
                    <a:pt x="181" y="350"/>
                  </a:lnTo>
                  <a:lnTo>
                    <a:pt x="174" y="369"/>
                  </a:lnTo>
                  <a:lnTo>
                    <a:pt x="156" y="384"/>
                  </a:lnTo>
                  <a:lnTo>
                    <a:pt x="130" y="387"/>
                  </a:lnTo>
                  <a:lnTo>
                    <a:pt x="105" y="379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3" y="361"/>
                  </a:lnTo>
                  <a:lnTo>
                    <a:pt x="20" y="280"/>
                  </a:lnTo>
                  <a:lnTo>
                    <a:pt x="0" y="200"/>
                  </a:lnTo>
                  <a:lnTo>
                    <a:pt x="4" y="127"/>
                  </a:lnTo>
                  <a:lnTo>
                    <a:pt x="27" y="65"/>
                  </a:lnTo>
                  <a:lnTo>
                    <a:pt x="62" y="21"/>
                  </a:lnTo>
                  <a:lnTo>
                    <a:pt x="103" y="0"/>
                  </a:lnTo>
                  <a:lnTo>
                    <a:pt x="144" y="10"/>
                  </a:lnTo>
                  <a:lnTo>
                    <a:pt x="178" y="57"/>
                  </a:lnTo>
                  <a:lnTo>
                    <a:pt x="178" y="60"/>
                  </a:lnTo>
                  <a:lnTo>
                    <a:pt x="176" y="65"/>
                  </a:lnTo>
                  <a:lnTo>
                    <a:pt x="174" y="70"/>
                  </a:lnTo>
                  <a:lnTo>
                    <a:pt x="174" y="73"/>
                  </a:lnTo>
                  <a:lnTo>
                    <a:pt x="162" y="73"/>
                  </a:lnTo>
                  <a:lnTo>
                    <a:pt x="156" y="73"/>
                  </a:lnTo>
                  <a:lnTo>
                    <a:pt x="151" y="73"/>
                  </a:lnTo>
                  <a:lnTo>
                    <a:pt x="135" y="62"/>
                  </a:lnTo>
                  <a:lnTo>
                    <a:pt x="121" y="57"/>
                  </a:lnTo>
                  <a:lnTo>
                    <a:pt x="110" y="57"/>
                  </a:lnTo>
                  <a:lnTo>
                    <a:pt x="101" y="60"/>
                  </a:lnTo>
                  <a:lnTo>
                    <a:pt x="91" y="65"/>
                  </a:lnTo>
                  <a:lnTo>
                    <a:pt x="87" y="70"/>
                  </a:lnTo>
                  <a:lnTo>
                    <a:pt x="85" y="73"/>
                  </a:lnTo>
                  <a:lnTo>
                    <a:pt x="82" y="75"/>
                  </a:lnTo>
                  <a:lnTo>
                    <a:pt x="62" y="117"/>
                  </a:lnTo>
                  <a:lnTo>
                    <a:pt x="52" y="158"/>
                  </a:lnTo>
                  <a:lnTo>
                    <a:pt x="50" y="187"/>
                  </a:lnTo>
                  <a:lnTo>
                    <a:pt x="52" y="202"/>
                  </a:lnTo>
                  <a:lnTo>
                    <a:pt x="55" y="221"/>
                  </a:lnTo>
                  <a:lnTo>
                    <a:pt x="59" y="241"/>
                  </a:lnTo>
                  <a:lnTo>
                    <a:pt x="64" y="260"/>
                  </a:lnTo>
                  <a:lnTo>
                    <a:pt x="73" y="283"/>
                  </a:lnTo>
                  <a:lnTo>
                    <a:pt x="78" y="293"/>
                  </a:lnTo>
                  <a:lnTo>
                    <a:pt x="85" y="304"/>
                  </a:lnTo>
                  <a:lnTo>
                    <a:pt x="91" y="317"/>
                  </a:lnTo>
                  <a:lnTo>
                    <a:pt x="101" y="324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46" name="Freeform 63"/>
            <p:cNvSpPr/>
            <p:nvPr/>
          </p:nvSpPr>
          <p:spPr>
            <a:xfrm>
              <a:off x="812772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29 w 181"/>
                <a:gd name="GluePoint2Y" fmla="*/ 345 h 389"/>
                <a:gd name="GluePoint3X" fmla="*/ 147 w 181"/>
                <a:gd name="GluePoint3Y" fmla="*/ 340 h 389"/>
                <a:gd name="GluePoint4X" fmla="*/ 154 w 181"/>
                <a:gd name="GluePoint4Y" fmla="*/ 324 h 389"/>
                <a:gd name="GluePoint5X" fmla="*/ 156 w 181"/>
                <a:gd name="GluePoint5Y" fmla="*/ 311 h 389"/>
                <a:gd name="GluePoint6X" fmla="*/ 158 w 181"/>
                <a:gd name="GluePoint6Y" fmla="*/ 309 h 389"/>
                <a:gd name="GluePoint7X" fmla="*/ 165 w 181"/>
                <a:gd name="GluePoint7Y" fmla="*/ 311 h 389"/>
                <a:gd name="GluePoint8X" fmla="*/ 172 w 181"/>
                <a:gd name="GluePoint8Y" fmla="*/ 319 h 389"/>
                <a:gd name="GluePoint9X" fmla="*/ 179 w 181"/>
                <a:gd name="GluePoint9Y" fmla="*/ 329 h 389"/>
                <a:gd name="GluePoint10X" fmla="*/ 181 w 181"/>
                <a:gd name="GluePoint10Y" fmla="*/ 350 h 389"/>
                <a:gd name="GluePoint11X" fmla="*/ 174 w 181"/>
                <a:gd name="GluePoint11Y" fmla="*/ 371 h 389"/>
                <a:gd name="GluePoint12X" fmla="*/ 156 w 181"/>
                <a:gd name="GluePoint12Y" fmla="*/ 386 h 389"/>
                <a:gd name="GluePoint13X" fmla="*/ 131 w 181"/>
                <a:gd name="GluePoint13Y" fmla="*/ 389 h 389"/>
                <a:gd name="GluePoint14X" fmla="*/ 106 w 181"/>
                <a:gd name="GluePoint14Y" fmla="*/ 381 h 389"/>
                <a:gd name="GluePoint15X" fmla="*/ 87 w 181"/>
                <a:gd name="GluePoint15Y" fmla="*/ 371 h 389"/>
                <a:gd name="GluePoint16X" fmla="*/ 78 w 181"/>
                <a:gd name="GluePoint16Y" fmla="*/ 363 h 389"/>
                <a:gd name="GluePoint17X" fmla="*/ 74 w 181"/>
                <a:gd name="GluePoint17Y" fmla="*/ 360 h 389"/>
                <a:gd name="GluePoint18X" fmla="*/ 21 w 181"/>
                <a:gd name="GluePoint18Y" fmla="*/ 280 h 389"/>
                <a:gd name="GluePoint19X" fmla="*/ 0 w 181"/>
                <a:gd name="GluePoint19Y" fmla="*/ 199 h 389"/>
                <a:gd name="GluePoint20X" fmla="*/ 5 w 181"/>
                <a:gd name="GluePoint20Y" fmla="*/ 127 h 389"/>
                <a:gd name="GluePoint21X" fmla="*/ 28 w 181"/>
                <a:gd name="GluePoint21Y" fmla="*/ 64 h 389"/>
                <a:gd name="GluePoint22X" fmla="*/ 62 w 181"/>
                <a:gd name="GluePoint22Y" fmla="*/ 20 h 389"/>
                <a:gd name="GluePoint23X" fmla="*/ 103 w 181"/>
                <a:gd name="GluePoint23Y" fmla="*/ 0 h 389"/>
                <a:gd name="GluePoint24X" fmla="*/ 145 w 181"/>
                <a:gd name="GluePoint24Y" fmla="*/ 10 h 389"/>
                <a:gd name="GluePoint25X" fmla="*/ 179 w 181"/>
                <a:gd name="GluePoint25Y" fmla="*/ 57 h 389"/>
                <a:gd name="GluePoint26X" fmla="*/ 179 w 181"/>
                <a:gd name="GluePoint26Y" fmla="*/ 62 h 389"/>
                <a:gd name="GluePoint27X" fmla="*/ 177 w 181"/>
                <a:gd name="GluePoint27Y" fmla="*/ 67 h 389"/>
                <a:gd name="GluePoint28X" fmla="*/ 174 w 181"/>
                <a:gd name="GluePoint28Y" fmla="*/ 70 h 389"/>
                <a:gd name="GluePoint29X" fmla="*/ 174 w 181"/>
                <a:gd name="GluePoint29Y" fmla="*/ 72 h 389"/>
                <a:gd name="GluePoint30X" fmla="*/ 163 w 181"/>
                <a:gd name="GluePoint30Y" fmla="*/ 75 h 389"/>
                <a:gd name="GluePoint31X" fmla="*/ 156 w 181"/>
                <a:gd name="GluePoint31Y" fmla="*/ 75 h 389"/>
                <a:gd name="GluePoint32X" fmla="*/ 151 w 181"/>
                <a:gd name="GluePoint32Y" fmla="*/ 72 h 389"/>
                <a:gd name="GluePoint33X" fmla="*/ 151 w 181"/>
                <a:gd name="GluePoint33Y" fmla="*/ 72 h 389"/>
                <a:gd name="GluePoint34X" fmla="*/ 135 w 181"/>
                <a:gd name="GluePoint34Y" fmla="*/ 62 h 389"/>
                <a:gd name="GluePoint35X" fmla="*/ 122 w 181"/>
                <a:gd name="GluePoint35Y" fmla="*/ 57 h 389"/>
                <a:gd name="GluePoint36X" fmla="*/ 110 w 181"/>
                <a:gd name="GluePoint36Y" fmla="*/ 57 h 389"/>
                <a:gd name="GluePoint37X" fmla="*/ 101 w 181"/>
                <a:gd name="GluePoint37Y" fmla="*/ 59 h 389"/>
                <a:gd name="GluePoint38X" fmla="*/ 92 w 181"/>
                <a:gd name="GluePoint38Y" fmla="*/ 64 h 389"/>
                <a:gd name="GluePoint39X" fmla="*/ 87 w 181"/>
                <a:gd name="GluePoint39Y" fmla="*/ 72 h 389"/>
                <a:gd name="GluePoint40X" fmla="*/ 85 w 181"/>
                <a:gd name="GluePoint40Y" fmla="*/ 75 h 389"/>
                <a:gd name="GluePoint41X" fmla="*/ 83 w 181"/>
                <a:gd name="GluePoint41Y" fmla="*/ 77 h 389"/>
                <a:gd name="GluePoint42X" fmla="*/ 62 w 181"/>
                <a:gd name="GluePoint42Y" fmla="*/ 119 h 389"/>
                <a:gd name="GluePoint43X" fmla="*/ 53 w 181"/>
                <a:gd name="GluePoint43Y" fmla="*/ 158 h 389"/>
                <a:gd name="GluePoint44X" fmla="*/ 51 w 181"/>
                <a:gd name="GluePoint44Y" fmla="*/ 189 h 389"/>
                <a:gd name="GluePoint45X" fmla="*/ 53 w 181"/>
                <a:gd name="GluePoint45Y" fmla="*/ 205 h 389"/>
                <a:gd name="GluePoint46X" fmla="*/ 55 w 181"/>
                <a:gd name="GluePoint46Y" fmla="*/ 223 h 389"/>
                <a:gd name="GluePoint47X" fmla="*/ 60 w 181"/>
                <a:gd name="GluePoint47Y" fmla="*/ 244 h 389"/>
                <a:gd name="GluePoint48X" fmla="*/ 64 w 181"/>
                <a:gd name="GluePoint48Y" fmla="*/ 262 h 389"/>
                <a:gd name="GluePoint49X" fmla="*/ 74 w 181"/>
                <a:gd name="GluePoint49Y" fmla="*/ 283 h 389"/>
                <a:gd name="GluePoint50X" fmla="*/ 78 w 181"/>
                <a:gd name="GluePoint50Y" fmla="*/ 293 h 389"/>
                <a:gd name="GluePoint51X" fmla="*/ 85 w 181"/>
                <a:gd name="GluePoint51Y" fmla="*/ 306 h 389"/>
                <a:gd name="GluePoint52X" fmla="*/ 92 w 181"/>
                <a:gd name="GluePoint52Y" fmla="*/ 316 h 389"/>
                <a:gd name="GluePoint53X" fmla="*/ 101 w 181"/>
                <a:gd name="GluePoint53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  <a:cxn ang="0">
                  <a:pos x="GluePoint33X" y="GluePoint33Y"/>
                </a:cxn>
                <a:cxn ang="0">
                  <a:pos x="GluePoint34X" y="GluePoint34Y"/>
                </a:cxn>
                <a:cxn ang="0">
                  <a:pos x="GluePoint35X" y="GluePoint35Y"/>
                </a:cxn>
                <a:cxn ang="0">
                  <a:pos x="GluePoint36X" y="GluePoint36Y"/>
                </a:cxn>
                <a:cxn ang="0">
                  <a:pos x="GluePoint37X" y="GluePoint37Y"/>
                </a:cxn>
                <a:cxn ang="0">
                  <a:pos x="GluePoint38X" y="GluePoint38Y"/>
                </a:cxn>
                <a:cxn ang="0">
                  <a:pos x="GluePoint39X" y="GluePoint39Y"/>
                </a:cxn>
                <a:cxn ang="0">
                  <a:pos x="GluePoint40X" y="GluePoint40Y"/>
                </a:cxn>
                <a:cxn ang="0">
                  <a:pos x="GluePoint41X" y="GluePoint41Y"/>
                </a:cxn>
                <a:cxn ang="0">
                  <a:pos x="GluePoint42X" y="GluePoint42Y"/>
                </a:cxn>
                <a:cxn ang="0">
                  <a:pos x="GluePoint43X" y="GluePoint43Y"/>
                </a:cxn>
                <a:cxn ang="0">
                  <a:pos x="GluePoint44X" y="GluePoint44Y"/>
                </a:cxn>
                <a:cxn ang="0">
                  <a:pos x="GluePoint45X" y="GluePoint45Y"/>
                </a:cxn>
                <a:cxn ang="0">
                  <a:pos x="GluePoint46X" y="GluePoint46Y"/>
                </a:cxn>
                <a:cxn ang="0">
                  <a:pos x="GluePoint47X" y="GluePoint47Y"/>
                </a:cxn>
                <a:cxn ang="0">
                  <a:pos x="GluePoint48X" y="GluePoint48Y"/>
                </a:cxn>
                <a:cxn ang="0">
                  <a:pos x="GluePoint49X" y="GluePoint49Y"/>
                </a:cxn>
                <a:cxn ang="0">
                  <a:pos x="GluePoint50X" y="GluePoint50Y"/>
                </a:cxn>
                <a:cxn ang="0">
                  <a:pos x="GluePoint51X" y="GluePoint51Y"/>
                </a:cxn>
                <a:cxn ang="0">
                  <a:pos x="GluePoint52X" y="GluePoint52Y"/>
                </a:cxn>
                <a:cxn ang="0">
                  <a:pos x="GluePoint53X" y="GluePoint53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  <a:close/>
                </a:path>
              </a:pathLst>
            </a:custGeom>
            <a:solidFill>
              <a:srgbClr val="667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sp>
          <p:nvSpPr>
            <p:cNvPr id="447" name="Freeform 64"/>
            <p:cNvSpPr/>
            <p:nvPr/>
          </p:nvSpPr>
          <p:spPr>
            <a:xfrm>
              <a:off x="8127720" y="258120"/>
              <a:ext cx="284400" cy="552240"/>
            </a:xfrm>
            <a:custGeom>
              <a:avLst/>
              <a:gdLst>
                <a:gd name="textAreaLeft" fmla="*/ 0 w 284400"/>
                <a:gd name="textAreaRight" fmla="*/ 284760 w 284400"/>
                <a:gd name="textAreaTop" fmla="*/ 0 h 552240"/>
                <a:gd name="textAreaBottom" fmla="*/ 552600 h 552240"/>
                <a:gd name="GluePoint1X" fmla="*/ 101 w 181"/>
                <a:gd name="GluePoint1Y" fmla="*/ 327 h 389"/>
                <a:gd name="GluePoint2X" fmla="*/ 147 w 181"/>
                <a:gd name="GluePoint2Y" fmla="*/ 340 h 389"/>
                <a:gd name="GluePoint3X" fmla="*/ 156 w 181"/>
                <a:gd name="GluePoint3Y" fmla="*/ 311 h 389"/>
                <a:gd name="GluePoint4X" fmla="*/ 158 w 181"/>
                <a:gd name="GluePoint4Y" fmla="*/ 309 h 389"/>
                <a:gd name="GluePoint5X" fmla="*/ 172 w 181"/>
                <a:gd name="GluePoint5Y" fmla="*/ 319 h 389"/>
                <a:gd name="GluePoint6X" fmla="*/ 179 w 181"/>
                <a:gd name="GluePoint6Y" fmla="*/ 329 h 389"/>
                <a:gd name="GluePoint7X" fmla="*/ 174 w 181"/>
                <a:gd name="GluePoint7Y" fmla="*/ 371 h 389"/>
                <a:gd name="GluePoint8X" fmla="*/ 131 w 181"/>
                <a:gd name="GluePoint8Y" fmla="*/ 389 h 389"/>
                <a:gd name="GluePoint9X" fmla="*/ 106 w 181"/>
                <a:gd name="GluePoint9Y" fmla="*/ 381 h 389"/>
                <a:gd name="GluePoint10X" fmla="*/ 78 w 181"/>
                <a:gd name="GluePoint10Y" fmla="*/ 363 h 389"/>
                <a:gd name="GluePoint11X" fmla="*/ 74 w 181"/>
                <a:gd name="GluePoint11Y" fmla="*/ 360 h 389"/>
                <a:gd name="GluePoint12X" fmla="*/ 0 w 181"/>
                <a:gd name="GluePoint12Y" fmla="*/ 199 h 389"/>
                <a:gd name="GluePoint13X" fmla="*/ 28 w 181"/>
                <a:gd name="GluePoint13Y" fmla="*/ 64 h 389"/>
                <a:gd name="GluePoint14X" fmla="*/ 103 w 181"/>
                <a:gd name="GluePoint14Y" fmla="*/ 0 h 389"/>
                <a:gd name="GluePoint15X" fmla="*/ 179 w 181"/>
                <a:gd name="GluePoint15Y" fmla="*/ 57 h 389"/>
                <a:gd name="GluePoint16X" fmla="*/ 179 w 181"/>
                <a:gd name="GluePoint16Y" fmla="*/ 62 h 389"/>
                <a:gd name="GluePoint17X" fmla="*/ 174 w 181"/>
                <a:gd name="GluePoint17Y" fmla="*/ 70 h 389"/>
                <a:gd name="GluePoint18X" fmla="*/ 174 w 181"/>
                <a:gd name="GluePoint18Y" fmla="*/ 72 h 389"/>
                <a:gd name="GluePoint19X" fmla="*/ 156 w 181"/>
                <a:gd name="GluePoint19Y" fmla="*/ 75 h 389"/>
                <a:gd name="GluePoint20X" fmla="*/ 151 w 181"/>
                <a:gd name="GluePoint20Y" fmla="*/ 72 h 389"/>
                <a:gd name="GluePoint21X" fmla="*/ 135 w 181"/>
                <a:gd name="GluePoint21Y" fmla="*/ 62 h 389"/>
                <a:gd name="GluePoint22X" fmla="*/ 110 w 181"/>
                <a:gd name="GluePoint22Y" fmla="*/ 57 h 389"/>
                <a:gd name="GluePoint23X" fmla="*/ 92 w 181"/>
                <a:gd name="GluePoint23Y" fmla="*/ 64 h 389"/>
                <a:gd name="GluePoint24X" fmla="*/ 85 w 181"/>
                <a:gd name="GluePoint24Y" fmla="*/ 75 h 389"/>
                <a:gd name="GluePoint25X" fmla="*/ 83 w 181"/>
                <a:gd name="GluePoint25Y" fmla="*/ 77 h 389"/>
                <a:gd name="GluePoint26X" fmla="*/ 53 w 181"/>
                <a:gd name="GluePoint26Y" fmla="*/ 158 h 389"/>
                <a:gd name="GluePoint27X" fmla="*/ 53 w 181"/>
                <a:gd name="GluePoint27Y" fmla="*/ 205 h 389"/>
                <a:gd name="GluePoint28X" fmla="*/ 55 w 181"/>
                <a:gd name="GluePoint28Y" fmla="*/ 223 h 389"/>
                <a:gd name="GluePoint29X" fmla="*/ 64 w 181"/>
                <a:gd name="GluePoint29Y" fmla="*/ 262 h 389"/>
                <a:gd name="GluePoint30X" fmla="*/ 74 w 181"/>
                <a:gd name="GluePoint30Y" fmla="*/ 283 h 389"/>
                <a:gd name="GluePoint31X" fmla="*/ 85 w 181"/>
                <a:gd name="GluePoint31Y" fmla="*/ 306 h 389"/>
                <a:gd name="GluePoint32X" fmla="*/ 101 w 181"/>
                <a:gd name="GluePoint32Y" fmla="*/ 327 h 389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  <a:cxn ang="0">
                  <a:pos x="GluePoint6X" y="GluePoint6Y"/>
                </a:cxn>
                <a:cxn ang="0">
                  <a:pos x="GluePoint7X" y="GluePoint7Y"/>
                </a:cxn>
                <a:cxn ang="0">
                  <a:pos x="GluePoint8X" y="GluePoint8Y"/>
                </a:cxn>
                <a:cxn ang="0">
                  <a:pos x="GluePoint9X" y="GluePoint9Y"/>
                </a:cxn>
                <a:cxn ang="0">
                  <a:pos x="GluePoint10X" y="GluePoint10Y"/>
                </a:cxn>
                <a:cxn ang="0">
                  <a:pos x="GluePoint11X" y="GluePoint11Y"/>
                </a:cxn>
                <a:cxn ang="0">
                  <a:pos x="GluePoint12X" y="GluePoint12Y"/>
                </a:cxn>
                <a:cxn ang="0">
                  <a:pos x="GluePoint13X" y="GluePoint13Y"/>
                </a:cxn>
                <a:cxn ang="0">
                  <a:pos x="GluePoint14X" y="GluePoint14Y"/>
                </a:cxn>
                <a:cxn ang="0">
                  <a:pos x="GluePoint15X" y="GluePoint15Y"/>
                </a:cxn>
                <a:cxn ang="0">
                  <a:pos x="GluePoint16X" y="GluePoint16Y"/>
                </a:cxn>
                <a:cxn ang="0">
                  <a:pos x="GluePoint17X" y="GluePoint17Y"/>
                </a:cxn>
                <a:cxn ang="0">
                  <a:pos x="GluePoint18X" y="GluePoint18Y"/>
                </a:cxn>
                <a:cxn ang="0">
                  <a:pos x="GluePoint19X" y="GluePoint19Y"/>
                </a:cxn>
                <a:cxn ang="0">
                  <a:pos x="GluePoint20X" y="GluePoint20Y"/>
                </a:cxn>
                <a:cxn ang="0">
                  <a:pos x="GluePoint21X" y="GluePoint21Y"/>
                </a:cxn>
                <a:cxn ang="0">
                  <a:pos x="GluePoint22X" y="GluePoint22Y"/>
                </a:cxn>
                <a:cxn ang="0">
                  <a:pos x="GluePoint23X" y="GluePoint23Y"/>
                </a:cxn>
                <a:cxn ang="0">
                  <a:pos x="GluePoint24X" y="GluePoint24Y"/>
                </a:cxn>
                <a:cxn ang="0">
                  <a:pos x="GluePoint25X" y="GluePoint25Y"/>
                </a:cxn>
                <a:cxn ang="0">
                  <a:pos x="GluePoint26X" y="GluePoint26Y"/>
                </a:cxn>
                <a:cxn ang="0">
                  <a:pos x="GluePoint27X" y="GluePoint27Y"/>
                </a:cxn>
                <a:cxn ang="0">
                  <a:pos x="GluePoint28X" y="GluePoint28Y"/>
                </a:cxn>
                <a:cxn ang="0">
                  <a:pos x="GluePoint29X" y="GluePoint29Y"/>
                </a:cxn>
                <a:cxn ang="0">
                  <a:pos x="GluePoint30X" y="GluePoint30Y"/>
                </a:cxn>
                <a:cxn ang="0">
                  <a:pos x="GluePoint31X" y="GluePoint31Y"/>
                </a:cxn>
                <a:cxn ang="0">
                  <a:pos x="GluePoint32X" y="GluePoint32Y"/>
                </a:cxn>
              </a:cxnLst>
              <a:rect l="textAreaLeft" t="textAreaTop" r="textAreaRight" b="textAreaBottom"/>
              <a:pathLst>
                <a:path w="181" h="389">
                  <a:moveTo>
                    <a:pt x="101" y="327"/>
                  </a:moveTo>
                  <a:lnTo>
                    <a:pt x="101" y="327"/>
                  </a:lnTo>
                  <a:lnTo>
                    <a:pt x="129" y="345"/>
                  </a:lnTo>
                  <a:lnTo>
                    <a:pt x="147" y="340"/>
                  </a:lnTo>
                  <a:lnTo>
                    <a:pt x="154" y="324"/>
                  </a:lnTo>
                  <a:lnTo>
                    <a:pt x="156" y="311"/>
                  </a:lnTo>
                  <a:lnTo>
                    <a:pt x="158" y="309"/>
                  </a:lnTo>
                  <a:lnTo>
                    <a:pt x="165" y="311"/>
                  </a:lnTo>
                  <a:lnTo>
                    <a:pt x="172" y="319"/>
                  </a:lnTo>
                  <a:lnTo>
                    <a:pt x="179" y="329"/>
                  </a:lnTo>
                  <a:lnTo>
                    <a:pt x="181" y="350"/>
                  </a:lnTo>
                  <a:lnTo>
                    <a:pt x="174" y="371"/>
                  </a:lnTo>
                  <a:lnTo>
                    <a:pt x="156" y="386"/>
                  </a:lnTo>
                  <a:lnTo>
                    <a:pt x="131" y="389"/>
                  </a:lnTo>
                  <a:lnTo>
                    <a:pt x="106" y="381"/>
                  </a:lnTo>
                  <a:lnTo>
                    <a:pt x="87" y="371"/>
                  </a:lnTo>
                  <a:lnTo>
                    <a:pt x="78" y="363"/>
                  </a:lnTo>
                  <a:lnTo>
                    <a:pt x="74" y="360"/>
                  </a:lnTo>
                  <a:lnTo>
                    <a:pt x="21" y="280"/>
                  </a:lnTo>
                  <a:lnTo>
                    <a:pt x="0" y="199"/>
                  </a:lnTo>
                  <a:lnTo>
                    <a:pt x="5" y="127"/>
                  </a:lnTo>
                  <a:lnTo>
                    <a:pt x="28" y="64"/>
                  </a:lnTo>
                  <a:lnTo>
                    <a:pt x="62" y="20"/>
                  </a:lnTo>
                  <a:lnTo>
                    <a:pt x="103" y="0"/>
                  </a:lnTo>
                  <a:lnTo>
                    <a:pt x="145" y="10"/>
                  </a:lnTo>
                  <a:lnTo>
                    <a:pt x="179" y="57"/>
                  </a:lnTo>
                  <a:lnTo>
                    <a:pt x="179" y="62"/>
                  </a:lnTo>
                  <a:lnTo>
                    <a:pt x="177" y="67"/>
                  </a:lnTo>
                  <a:lnTo>
                    <a:pt x="174" y="70"/>
                  </a:lnTo>
                  <a:lnTo>
                    <a:pt x="174" y="72"/>
                  </a:lnTo>
                  <a:lnTo>
                    <a:pt x="163" y="75"/>
                  </a:lnTo>
                  <a:lnTo>
                    <a:pt x="156" y="75"/>
                  </a:lnTo>
                  <a:lnTo>
                    <a:pt x="151" y="72"/>
                  </a:lnTo>
                  <a:lnTo>
                    <a:pt x="135" y="62"/>
                  </a:lnTo>
                  <a:lnTo>
                    <a:pt x="122" y="57"/>
                  </a:lnTo>
                  <a:lnTo>
                    <a:pt x="110" y="57"/>
                  </a:lnTo>
                  <a:lnTo>
                    <a:pt x="101" y="59"/>
                  </a:lnTo>
                  <a:lnTo>
                    <a:pt x="92" y="64"/>
                  </a:lnTo>
                  <a:lnTo>
                    <a:pt x="87" y="72"/>
                  </a:lnTo>
                  <a:lnTo>
                    <a:pt x="85" y="75"/>
                  </a:lnTo>
                  <a:lnTo>
                    <a:pt x="83" y="77"/>
                  </a:lnTo>
                  <a:lnTo>
                    <a:pt x="62" y="119"/>
                  </a:lnTo>
                  <a:lnTo>
                    <a:pt x="53" y="158"/>
                  </a:lnTo>
                  <a:lnTo>
                    <a:pt x="51" y="189"/>
                  </a:lnTo>
                  <a:lnTo>
                    <a:pt x="53" y="205"/>
                  </a:lnTo>
                  <a:lnTo>
                    <a:pt x="55" y="223"/>
                  </a:lnTo>
                  <a:lnTo>
                    <a:pt x="60" y="244"/>
                  </a:lnTo>
                  <a:lnTo>
                    <a:pt x="64" y="262"/>
                  </a:lnTo>
                  <a:lnTo>
                    <a:pt x="74" y="283"/>
                  </a:lnTo>
                  <a:lnTo>
                    <a:pt x="78" y="293"/>
                  </a:lnTo>
                  <a:lnTo>
                    <a:pt x="85" y="306"/>
                  </a:lnTo>
                  <a:lnTo>
                    <a:pt x="92" y="316"/>
                  </a:lnTo>
                  <a:lnTo>
                    <a:pt x="101" y="327"/>
                  </a:lnTo>
                </a:path>
              </a:pathLst>
            </a:custGeom>
            <a:noFill/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tIns="46800" rIns="90000" bIns="46800" anchor="t">
              <a:noAutofit/>
            </a:bodyPr>
            <a:p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448" name="Text Box 66"/>
          <p:cNvSpPr/>
          <p:nvPr/>
        </p:nvSpPr>
        <p:spPr>
          <a:xfrm>
            <a:off x="6282000" y="1963800"/>
            <a:ext cx="200448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00"/>
                </a:solidFill>
                <a:effectLst/>
                <a:uFillTx/>
                <a:latin typeface="Comic Sans MS"/>
              </a:rPr>
              <a:t>= 2 x3 =6cm</a:t>
            </a:r>
            <a:r>
              <a:rPr lang="en-GB" sz="2400" b="0" u="none" strike="noStrike" baseline="60000">
                <a:solidFill>
                  <a:srgbClr val="000000"/>
                </a:solidFill>
                <a:effectLst/>
                <a:uFillTx/>
                <a:latin typeface="Comic Sans MS"/>
              </a:rPr>
              <a:t>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49" name="Rectangle 67"/>
          <p:cNvSpPr/>
          <p:nvPr/>
        </p:nvSpPr>
        <p:spPr>
          <a:xfrm>
            <a:off x="885960" y="246240"/>
            <a:ext cx="3666960" cy="153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tIns="46080" rIns="92160" bIns="46080" anchor="t">
            <a:no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40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PMingLiU"/>
              </a:rPr>
              <a:t>Example </a:t>
            </a:r>
            <a:endParaRPr lang="en-US" sz="4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  <a:tabLst>
                <a:tab pos="0" algn="l"/>
                <a:tab pos="762120" algn="l"/>
                <a:tab pos="1523880" algn="l"/>
                <a:tab pos="2286000" algn="l"/>
                <a:tab pos="3048120" algn="l"/>
                <a:tab pos="3809880" algn="l"/>
                <a:tab pos="4572000" algn="l"/>
                <a:tab pos="5334120" algn="l"/>
                <a:tab pos="6095880" algn="l"/>
                <a:tab pos="6858000" algn="l"/>
                <a:tab pos="7620120" algn="l"/>
                <a:tab pos="8381880" algn="l"/>
                <a:tab pos="9144000" algn="l"/>
                <a:tab pos="9906120" algn="l"/>
                <a:tab pos="10667880" algn="l"/>
              </a:tabLst>
            </a:pPr>
            <a:r>
              <a:rPr lang="en-GB" sz="2400" b="1" u="none" strike="noStrike">
                <a:solidFill>
                  <a:srgbClr val="F9F911"/>
                </a:solidFill>
                <a:effectLst/>
                <a:uFillTx/>
                <a:latin typeface="Comic Sans MS"/>
                <a:ea typeface="PMingLiU"/>
              </a:rPr>
              <a:t>Find the surface area of the right angle prism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50" name="Text Box 68"/>
          <p:cNvSpPr/>
          <p:nvPr/>
        </p:nvSpPr>
        <p:spPr>
          <a:xfrm>
            <a:off x="5681160" y="941400"/>
            <a:ext cx="1375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sng" strike="noStrike">
                <a:solidFill>
                  <a:srgbClr val="FF0066"/>
                </a:solidFill>
                <a:effectLst/>
                <a:uFillTx/>
                <a:latin typeface="Comic Sans MS"/>
              </a:rPr>
              <a:t>Working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51" name="Text Box 82"/>
          <p:cNvSpPr/>
          <p:nvPr/>
        </p:nvSpPr>
        <p:spPr>
          <a:xfrm>
            <a:off x="4587120" y="2379600"/>
            <a:ext cx="3543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Rectangle 1 Area = l x b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52" name="Text Box 83"/>
          <p:cNvSpPr/>
          <p:nvPr/>
        </p:nvSpPr>
        <p:spPr>
          <a:xfrm>
            <a:off x="6125760" y="2770200"/>
            <a:ext cx="232776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FF0000"/>
                </a:solidFill>
                <a:effectLst/>
                <a:uFillTx/>
                <a:latin typeface="Comic Sans MS"/>
              </a:rPr>
              <a:t>= 3 x10 =30cm</a:t>
            </a:r>
            <a:r>
              <a:rPr lang="en-GB" sz="2400" b="0" u="none" strike="noStrike" baseline="60000">
                <a:solidFill>
                  <a:srgbClr val="FF0000"/>
                </a:solidFill>
                <a:effectLst/>
                <a:uFillTx/>
                <a:latin typeface="Comic Sans MS"/>
              </a:rPr>
              <a:t>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53" name="Text Box 84"/>
          <p:cNvSpPr/>
          <p:nvPr/>
        </p:nvSpPr>
        <p:spPr>
          <a:xfrm>
            <a:off x="4587480" y="3319560"/>
            <a:ext cx="3591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66FF"/>
                </a:solidFill>
                <a:effectLst/>
                <a:uFillTx/>
                <a:latin typeface="Comic Sans MS"/>
              </a:rPr>
              <a:t>Rectangle 2 Area = l x b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54" name="Text Box 85"/>
          <p:cNvSpPr/>
          <p:nvPr/>
        </p:nvSpPr>
        <p:spPr>
          <a:xfrm>
            <a:off x="6189120" y="3728880"/>
            <a:ext cx="241884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66FF"/>
                </a:solidFill>
                <a:effectLst/>
                <a:uFillTx/>
                <a:latin typeface="Comic Sans MS"/>
              </a:rPr>
              <a:t>= 4 x 10 =40cm</a:t>
            </a:r>
            <a:r>
              <a:rPr lang="en-GB" sz="2400" b="0" u="none" strike="noStrike" baseline="60000">
                <a:solidFill>
                  <a:srgbClr val="0066FF"/>
                </a:solidFill>
                <a:effectLst/>
                <a:uFillTx/>
                <a:latin typeface="Comic Sans MS"/>
              </a:rPr>
              <a:t>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55" name="Text Box 86"/>
          <p:cNvSpPr/>
          <p:nvPr/>
        </p:nvSpPr>
        <p:spPr>
          <a:xfrm>
            <a:off x="4593960" y="5183280"/>
            <a:ext cx="3849840" cy="88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Total Area 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0066"/>
                </a:solidFill>
                <a:effectLst/>
                <a:uFillTx/>
                <a:latin typeface="Comic Sans MS"/>
              </a:rPr>
              <a:t>= 6+6+30+40+50 = 132cm</a:t>
            </a:r>
            <a:r>
              <a:rPr lang="en-GB" sz="2400" b="0" u="none" strike="noStrike" baseline="60000">
                <a:solidFill>
                  <a:srgbClr val="000066"/>
                </a:solidFill>
                <a:effectLst/>
                <a:uFillTx/>
                <a:latin typeface="Comic Sans MS"/>
              </a:rPr>
              <a:t>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56" name="Text Box 87"/>
          <p:cNvSpPr/>
          <p:nvPr/>
        </p:nvSpPr>
        <p:spPr>
          <a:xfrm>
            <a:off x="937080" y="4637160"/>
            <a:ext cx="2607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2 triangles the same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57" name="Text Box 88"/>
          <p:cNvSpPr/>
          <p:nvPr/>
        </p:nvSpPr>
        <p:spPr>
          <a:xfrm>
            <a:off x="936360" y="5027760"/>
            <a:ext cx="3085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CC3300"/>
                </a:solidFill>
                <a:effectLst/>
                <a:uFillTx/>
                <a:latin typeface="Comic Sans MS"/>
              </a:rPr>
              <a:t>1 rectangle 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3cm by 10cm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58" name="Text Box 89"/>
          <p:cNvSpPr/>
          <p:nvPr/>
        </p:nvSpPr>
        <p:spPr>
          <a:xfrm>
            <a:off x="936360" y="5418000"/>
            <a:ext cx="3085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66CCFF"/>
                </a:solidFill>
                <a:effectLst/>
                <a:uFillTx/>
                <a:latin typeface="Comic Sans MS"/>
              </a:rPr>
              <a:t>1 rectangle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4cm by 10cm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59" name="AutoShape 92"/>
          <p:cNvSpPr/>
          <p:nvPr/>
        </p:nvSpPr>
        <p:spPr>
          <a:xfrm flipH="1" flipV="1" rot="9560400">
            <a:off x="1532520" y="2893320"/>
            <a:ext cx="1789200" cy="706320"/>
          </a:xfrm>
          <a:prstGeom prst="parallelogram">
            <a:avLst>
              <a:gd name="adj" fmla="val 33493"/>
            </a:avLst>
          </a:prstGeom>
          <a:solidFill>
            <a:srgbClr val="FF0000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60" name="Line 95"/>
          <p:cNvSpPr/>
          <p:nvPr/>
        </p:nvSpPr>
        <p:spPr>
          <a:xfrm flipH="1">
            <a:off x="1541520" y="3162240"/>
            <a:ext cx="1440" cy="800280"/>
          </a:xfrm>
          <a:prstGeom prst="line">
            <a:avLst/>
          </a:prstGeom>
          <a:ln w="2844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61" name="Text Box 96"/>
          <p:cNvSpPr/>
          <p:nvPr/>
        </p:nvSpPr>
        <p:spPr>
          <a:xfrm>
            <a:off x="917640" y="3384720"/>
            <a:ext cx="615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3cm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462" name="Group 116"/>
          <p:cNvGrpSpPr/>
          <p:nvPr/>
        </p:nvGrpSpPr>
        <p:grpSpPr>
          <a:xfrm>
            <a:off x="1587600" y="3181320"/>
            <a:ext cx="927000" cy="1282680"/>
            <a:chOff x="1587600" y="3181320"/>
            <a:chExt cx="927000" cy="1282680"/>
          </a:xfrm>
        </p:grpSpPr>
        <p:grpSp>
          <p:nvGrpSpPr>
            <p:cNvPr id="463" name="Group 115"/>
            <p:cNvGrpSpPr/>
            <p:nvPr/>
          </p:nvGrpSpPr>
          <p:grpSpPr>
            <a:xfrm>
              <a:off x="1587600" y="4054320"/>
              <a:ext cx="828720" cy="409680"/>
              <a:chOff x="1587600" y="4054320"/>
              <a:chExt cx="828720" cy="409680"/>
            </a:xfrm>
          </p:grpSpPr>
          <p:sp>
            <p:nvSpPr>
              <p:cNvPr id="464" name="Line 98"/>
              <p:cNvSpPr/>
              <p:nvPr/>
            </p:nvSpPr>
            <p:spPr>
              <a:xfrm flipV="1">
                <a:off x="1587600" y="4054320"/>
                <a:ext cx="828720" cy="9360"/>
              </a:xfrm>
              <a:prstGeom prst="line">
                <a:avLst/>
              </a:prstGeom>
              <a:ln w="28440">
                <a:solidFill>
                  <a:srgbClr val="FFFFFF"/>
                </a:solidFill>
                <a:miter/>
                <a:headEnd len="med" type="triangle" w="med"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tIns="-37440" rIns="90000" bIns="-37440" anchor="t">
                <a:noAutofit/>
              </a:bodyPr>
              <a:p>
                <a:endParaRPr lang="en-US" sz="2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  <p:sp>
            <p:nvSpPr>
              <p:cNvPr id="465" name="Text Box 99"/>
              <p:cNvSpPr/>
              <p:nvPr/>
            </p:nvSpPr>
            <p:spPr>
              <a:xfrm>
                <a:off x="1630800" y="4095720"/>
                <a:ext cx="615240" cy="368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tIns="46800" rIns="900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800" b="0" u="none" strike="noStrike">
                    <a:solidFill>
                      <a:srgbClr val="FFFFFF"/>
                    </a:solidFill>
                    <a:effectLst/>
                    <a:uFillTx/>
                    <a:latin typeface="Comic Sans MS"/>
                  </a:rPr>
                  <a:t>4cm</a:t>
                </a:r>
                <a:endParaRPr lang="en-US" sz="1800" b="0" u="none" strike="noStrike">
                  <a:solidFill>
                    <a:srgbClr val="FFFFFF"/>
                  </a:solidFill>
                  <a:effectLst/>
                  <a:uFillTx/>
                  <a:latin typeface="Tahoma"/>
                </a:endParaRPr>
              </a:p>
            </p:txBody>
          </p:sp>
        </p:grpSp>
        <p:sp>
          <p:nvSpPr>
            <p:cNvPr id="466" name="AutoShape 104"/>
            <p:cNvSpPr/>
            <p:nvPr/>
          </p:nvSpPr>
          <p:spPr>
            <a:xfrm>
              <a:off x="1676520" y="3181320"/>
              <a:ext cx="838080" cy="771480"/>
            </a:xfrm>
            <a:prstGeom prst="rtTriangle">
              <a:avLst/>
            </a:prstGeom>
            <a:solidFill>
              <a:srgbClr val="FFFF00"/>
            </a:solidFill>
            <a:ln w="284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ctr">
              <a:noAutofit/>
            </a:bodyPr>
            <a:p>
              <a: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8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</p:grpSp>
      <p:sp>
        <p:nvSpPr>
          <p:cNvPr id="467" name="Text Box 106"/>
          <p:cNvSpPr/>
          <p:nvPr/>
        </p:nvSpPr>
        <p:spPr>
          <a:xfrm>
            <a:off x="3281760" y="3651120"/>
            <a:ext cx="718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10cm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68" name="Line 107"/>
          <p:cNvSpPr/>
          <p:nvPr/>
        </p:nvSpPr>
        <p:spPr>
          <a:xfrm flipV="1">
            <a:off x="2562120" y="3438360"/>
            <a:ext cx="1438560" cy="562320"/>
          </a:xfrm>
          <a:prstGeom prst="line">
            <a:avLst/>
          </a:prstGeom>
          <a:ln w="2844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69" name="Text Box 110"/>
          <p:cNvSpPr/>
          <p:nvPr/>
        </p:nvSpPr>
        <p:spPr>
          <a:xfrm>
            <a:off x="936360" y="5808600"/>
            <a:ext cx="3085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1 rectangle</a:t>
            </a: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 5cm by 10cm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470" name="Group 114"/>
          <p:cNvGrpSpPr/>
          <p:nvPr/>
        </p:nvGrpSpPr>
        <p:grpSpPr>
          <a:xfrm>
            <a:off x="4599720" y="1347840"/>
            <a:ext cx="3124800" cy="668160"/>
            <a:chOff x="4599720" y="1347840"/>
            <a:chExt cx="3124800" cy="668160"/>
          </a:xfrm>
        </p:grpSpPr>
        <p:sp>
          <p:nvSpPr>
            <p:cNvPr id="471" name="Text Box 65"/>
            <p:cNvSpPr/>
            <p:nvPr/>
          </p:nvSpPr>
          <p:spPr>
            <a:xfrm>
              <a:off x="4599720" y="1476000"/>
              <a:ext cx="237744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tIns="46800" rIns="90000" bIns="46800" anchor="t">
              <a:spAutoFit/>
            </a:bodyPr>
            <a:p>
              <a:pPr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0" u="none" strike="noStrike">
                  <a:solidFill>
                    <a:srgbClr val="000000"/>
                  </a:solidFill>
                  <a:effectLst/>
                  <a:uFillTx/>
                  <a:latin typeface="Comic Sans MS"/>
                </a:rPr>
                <a:t>Triangle Area =</a:t>
              </a:r>
              <a:endParaRPr lang="en-US" sz="2400" b="0" u="none" strike="noStrike">
                <a:solidFill>
                  <a:srgbClr val="FFFFFF"/>
                </a:solidFill>
                <a:effectLst/>
                <a:uFillTx/>
                <a:latin typeface="Tahoma"/>
              </a:endParaRPr>
            </a:p>
          </p:txBody>
        </p:sp>
        <p:graphicFrame>
          <p:nvGraphicFramePr>
            <p:cNvPr id="472" name="Object 111"/>
            <p:cNvGraphicFramePr/>
            <p:nvPr/>
          </p:nvGraphicFramePr>
          <p:xfrm>
            <a:off x="7109640" y="1347840"/>
            <a:ext cx="614880" cy="66816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473" name="Object 111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7109640" y="1347840"/>
                      <a:ext cx="614880" cy="668160"/>
                    </a:xfrm>
                    <a:prstGeom prst="rect">
                      <a:avLst/>
                    </a:prstGeom>
                    <a:solidFill>
                      <a:srgbClr val="000000"/>
                    </a:solidFill>
                    <a:ln w="0">
                      <a:noFill/>
                    </a:ln>
                  </p:spPr>
                </p:pic>
              </p:oleObj>
            </a:graphicData>
          </a:graphic>
        </p:graphicFrame>
      </p:grpSp>
      <p:sp>
        <p:nvSpPr>
          <p:cNvPr id="474" name="AutoShape 103"/>
          <p:cNvSpPr/>
          <p:nvPr/>
        </p:nvSpPr>
        <p:spPr>
          <a:xfrm flipH="1" rot="9501600">
            <a:off x="1812240" y="2761920"/>
            <a:ext cx="2014920" cy="1008000"/>
          </a:xfrm>
          <a:prstGeom prst="parallelogram">
            <a:avLst>
              <a:gd name="adj" fmla="val 47197"/>
            </a:avLst>
          </a:prstGeom>
          <a:solidFill>
            <a:srgbClr val="00FF00">
              <a:alpha val="81000"/>
            </a:srgbClr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ctr">
            <a:noAutofit/>
          </a:bodyPr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75" name="Text Box 112"/>
          <p:cNvSpPr/>
          <p:nvPr/>
        </p:nvSpPr>
        <p:spPr>
          <a:xfrm>
            <a:off x="4587480" y="4249800"/>
            <a:ext cx="3591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Rectangle 3 Area = l x b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76" name="Text Box 113"/>
          <p:cNvSpPr/>
          <p:nvPr/>
        </p:nvSpPr>
        <p:spPr>
          <a:xfrm>
            <a:off x="6214320" y="4630680"/>
            <a:ext cx="241884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b="0" u="none" strike="noStrike">
                <a:solidFill>
                  <a:srgbClr val="00FF00"/>
                </a:solidFill>
                <a:effectLst/>
                <a:uFillTx/>
                <a:latin typeface="Comic Sans MS"/>
              </a:rPr>
              <a:t>= 5 x 10 =50cm</a:t>
            </a:r>
            <a:r>
              <a:rPr lang="en-GB" sz="2400" b="0" u="none" strike="noStrike" baseline="60000">
                <a:solidFill>
                  <a:srgbClr val="00FF00"/>
                </a:solidFill>
                <a:effectLst/>
                <a:uFillTx/>
                <a:latin typeface="Comic Sans MS"/>
              </a:rPr>
              <a:t>2</a:t>
            </a:r>
            <a:endParaRPr lang="en-US" sz="24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77" name="Line 108"/>
          <p:cNvSpPr/>
          <p:nvPr/>
        </p:nvSpPr>
        <p:spPr>
          <a:xfrm flipH="1" flipV="1">
            <a:off x="1847880" y="3180960"/>
            <a:ext cx="714240" cy="685800"/>
          </a:xfrm>
          <a:prstGeom prst="line">
            <a:avLst/>
          </a:prstGeom>
          <a:ln w="2844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tIns="46800" rIns="90000" bIns="46800" anchor="t">
            <a:noAutofit/>
          </a:bodyPr>
          <a:p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78" name="Text Box 109"/>
          <p:cNvSpPr/>
          <p:nvPr/>
        </p:nvSpPr>
        <p:spPr>
          <a:xfrm>
            <a:off x="2094120" y="3235320"/>
            <a:ext cx="615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u="none" strike="noStrike">
                <a:solidFill>
                  <a:srgbClr val="FFFFFF"/>
                </a:solidFill>
                <a:effectLst/>
                <a:uFillTx/>
                <a:latin typeface="Comic Sans MS"/>
              </a:rPr>
              <a:t>5cm</a:t>
            </a:r>
            <a:endParaRPr lang="en-US" sz="1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79" name="TextBox 98"/>
          <p:cNvSpPr/>
          <p:nvPr/>
        </p:nvSpPr>
        <p:spPr>
          <a:xfrm>
            <a:off x="183240" y="1357200"/>
            <a:ext cx="512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S4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80" name="Text Box 7"/>
          <p:cNvSpPr/>
          <p:nvPr/>
        </p:nvSpPr>
        <p:spPr>
          <a:xfrm rot="16200000">
            <a:off x="-1542600" y="4099320"/>
            <a:ext cx="4016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tIns="46800" rIns="90000" bIns="46800" anchor="t">
            <a:spAutoFit/>
          </a:bodyPr>
          <a:p>
            <a:pPr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0" u="none" strike="noStrike">
                <a:solidFill>
                  <a:srgbClr val="FFFF00"/>
                </a:solidFill>
                <a:effectLst/>
                <a:uFillTx/>
                <a:latin typeface="Comic Sans MS"/>
              </a:rPr>
              <a:t>www.mathsrevision.com</a:t>
            </a:r>
            <a:endParaRPr lang="en-US" sz="2800" b="0" u="none" strike="noStrik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481" name="Picture 3" descr="scottishflag"/>
          <p:cNvPicPr/>
          <p:nvPr/>
        </p:nvPicPr>
        <p:blipFill>
          <a:blip r:embed="rId3"/>
          <a:stretch/>
        </p:blipFill>
        <p:spPr>
          <a:xfrm>
            <a:off x="117360" y="714240"/>
            <a:ext cx="647640" cy="476280"/>
          </a:xfrm>
          <a:prstGeom prst="rect">
            <a:avLst/>
          </a:prstGeom>
          <a:noFill/>
          <a:ln w="0">
            <a:noFill/>
          </a:ln>
        </p:spPr>
      </p:pic>
    </p:spTree>
  </p:cSld>
  <p:transition>
    <p:zoom dir="out"/>
  </p:transition>
  <p:timing>
    <p:tnLst>
      <p:par>
        <p:cTn id="477" dur="indefinite" restart="never" nodeType="tmRoot">
          <p:childTnLst>
            <p:seq>
              <p:cTn id="478" dur="indefinite" nodeType="mainSeq">
                <p:childTnLst>
                  <p:par>
                    <p:cTn id="479" fill="hold">
                      <p:stCondLst>
                        <p:cond delay="indefinite"/>
                      </p:stCondLst>
                      <p:childTnLst>
                        <p:par>
                          <p:cTn id="480" fill="hold">
                            <p:stCondLst>
                              <p:cond delay="0"/>
                            </p:stCondLst>
                            <p:childTnLst>
                              <p:par>
                                <p:cTn id="481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83" dur="50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4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006 4.07407E-006 L -0.0448 0.04444 E">
                                      <p:cBhvr>
                                        <p:cTn id="485" dur="2000" fill="hold"/>
                                        <p:tgtEl>
                                          <p:spTgt spid="462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86" presetID="64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006 4.07407E-006 L 0.02813 -0.02362 E">
                                      <p:cBhvr>
                                        <p:cTn id="487" dur="2000" fill="hold"/>
                                        <p:tgtEl>
                                          <p:spTgt spid="383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8" fill="hold">
                      <p:stCondLst>
                        <p:cond delay="indefinite"/>
                      </p:stCondLst>
                      <p:childTnLst>
                        <p:par>
                          <p:cTn id="489" fill="hold">
                            <p:stCondLst>
                              <p:cond delay="0"/>
                            </p:stCondLst>
                            <p:childTnLst>
                              <p:par>
                                <p:cTn id="490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92" dur="500"/>
                                        <p:tgtEl>
                                          <p:spTgt spid="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3" presetID="35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006 3.7037E-007 L -0.09062 0.00139 E">
                                      <p:cBhvr>
                                        <p:cTn id="494" dur="2000" fill="hold"/>
                                        <p:tgtEl>
                                          <p:spTgt spid="459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5" fill="hold">
                      <p:stCondLst>
                        <p:cond delay="indefinite"/>
                      </p:stCondLst>
                      <p:childTnLst>
                        <p:par>
                          <p:cTn id="496" fill="hold">
                            <p:stCondLst>
                              <p:cond delay="0"/>
                            </p:stCondLst>
                            <p:childTnLst>
                              <p:par>
                                <p:cTn id="497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499" dur="500"/>
                                        <p:tgtEl>
                                          <p:spTgt spid="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0" presetID="42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007 -2.59259E-006 L -2.77778E-007 0.09167 E">
                                      <p:cBhvr>
                                        <p:cTn id="501" dur="2000" fill="hold"/>
                                        <p:tgtEl>
                                          <p:spTgt spid="384"/>
                                        </p:tgtEl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2" fill="hold">
                      <p:stCondLst>
                        <p:cond delay="indefinite"/>
                      </p:stCondLst>
                      <p:childTnLst>
                        <p:par>
                          <p:cTn id="503" fill="hold">
                            <p:stCondLst>
                              <p:cond delay="0"/>
                            </p:stCondLst>
                            <p:childTnLst>
                              <p:par>
                                <p:cTn id="504" presetID="3" presetClass="entr" fill="hold" nodeType="clickEffect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 additive="repl">
                                        <p:cTn id="506" dur="500"/>
                                        <p:tgtEl>
                                          <p:spTgt spid="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7" fill="hold">
                      <p:stCondLst>
                        <p:cond delay="indefinite"/>
                      </p:stCondLst>
                      <p:childTnLst>
                        <p:par>
                          <p:cTn id="508" fill="hold">
                            <p:stCondLst>
                              <p:cond delay="0"/>
                            </p:stCondLst>
                            <p:childTnLst>
                              <p:par>
                                <p:cTn id="509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11" dur="500" fill="hold"/>
                                        <p:tgtEl>
                                          <p:spTgt spid="4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2" dur="500" fill="hold"/>
                                        <p:tgtEl>
                                          <p:spTgt spid="4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513" dur="5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4" fill="hold">
                      <p:stCondLst>
                        <p:cond delay="indefinite"/>
                      </p:stCondLst>
                      <p:childTnLst>
                        <p:par>
                          <p:cTn id="515" fill="hold">
                            <p:stCondLst>
                              <p:cond delay="0"/>
                            </p:stCondLst>
                            <p:childTnLst>
                              <p:par>
                                <p:cTn id="516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8" fill="hold">
                      <p:stCondLst>
                        <p:cond delay="indefinite"/>
                      </p:stCondLst>
                      <p:childTnLst>
                        <p:par>
                          <p:cTn id="519" fill="hold">
                            <p:stCondLst>
                              <p:cond delay="0"/>
                            </p:stCondLst>
                            <p:childTnLst>
                              <p:par>
                                <p:cTn id="520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522" dur="50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3" fill="hold">
                      <p:stCondLst>
                        <p:cond delay="indefinite"/>
                      </p:stCondLst>
                      <p:childTnLst>
                        <p:par>
                          <p:cTn id="524" fill="hold">
                            <p:stCondLst>
                              <p:cond delay="0"/>
                            </p:stCondLst>
                            <p:childTnLst>
                              <p:par>
                                <p:cTn id="525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527" dur="5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8" fill="hold">
                      <p:stCondLst>
                        <p:cond delay="indefinite"/>
                      </p:stCondLst>
                      <p:childTnLst>
                        <p:par>
                          <p:cTn id="529" fill="hold">
                            <p:stCondLst>
                              <p:cond delay="0"/>
                            </p:stCondLst>
                            <p:childTnLst>
                              <p:par>
                                <p:cTn id="530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532" dur="500"/>
                                        <p:tgtEl>
                                          <p:spTgt spid="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3" fill="hold">
                      <p:stCondLst>
                        <p:cond delay="indefinite"/>
                      </p:stCondLst>
                      <p:childTnLst>
                        <p:par>
                          <p:cTn id="534" fill="hold">
                            <p:stCondLst>
                              <p:cond delay="0"/>
                            </p:stCondLst>
                            <p:childTnLst>
                              <p:par>
                                <p:cTn id="535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537" dur="500"/>
                                        <p:tgtEl>
                                          <p:spTgt spid="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8" fill="hold">
                      <p:stCondLst>
                        <p:cond delay="indefinite"/>
                      </p:stCondLst>
                      <p:childTnLst>
                        <p:par>
                          <p:cTn id="539" fill="hold">
                            <p:stCondLst>
                              <p:cond delay="0"/>
                            </p:stCondLst>
                            <p:childTnLst>
                              <p:par>
                                <p:cTn id="540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542" dur="50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3" fill="hold">
                      <p:stCondLst>
                        <p:cond delay="indefinite"/>
                      </p:stCondLst>
                      <p:childTnLst>
                        <p:par>
                          <p:cTn id="544" fill="hold">
                            <p:stCondLst>
                              <p:cond delay="0"/>
                            </p:stCondLst>
                            <p:childTnLst>
                              <p:par>
                                <p:cTn id="545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547" dur="500"/>
                                        <p:tgtEl>
                                          <p:spTgt spid="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8" fill="hold">
                      <p:stCondLst>
                        <p:cond delay="indefinite"/>
                      </p:stCondLst>
                      <p:childTnLst>
                        <p:par>
                          <p:cTn id="549" fill="hold">
                            <p:stCondLst>
                              <p:cond delay="0"/>
                            </p:stCondLst>
                            <p:childTnLst>
                              <p:par>
                                <p:cTn id="550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552" dur="500"/>
                                        <p:tgtEl>
                                          <p:spTgt spid="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3" fill="hold">
                      <p:stCondLst>
                        <p:cond delay="indefinite"/>
                      </p:stCondLst>
                      <p:childTnLst>
                        <p:par>
                          <p:cTn id="554" fill="hold">
                            <p:stCondLst>
                              <p:cond delay="0"/>
                            </p:stCondLst>
                            <p:childTnLst>
                              <p:par>
                                <p:cTn id="555" presetID="18" presetClass="entr" fill="hold" nodeType="clickEffect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 additive="repl">
                                        <p:cTn id="557" dur="50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1144</TotalTime>
  <Application>LibreOffice/26.2.3.2$Linux_X86_64 LibreOffice_project/620$Build-2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2005-04-06T16:52:43Z</dcterms:created>
  <dc:creator>UOS</dc:creator>
  <dc:description/>
  <dc:language>en-US</dc:language>
  <cp:lastModifiedBy>Mr Lafferty</cp:lastModifiedBy>
  <dcterms:modified xsi:type="dcterms:W3CDTF">2009-09-21T17:19:30Z</dcterms:modified>
  <cp:revision>211</cp:revision>
  <dc:subject/>
  <dc:title>Slide 1</dc:title>
</cp:coreProperties>
</file>