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1.xml" ContentType="application/vnd.openxmlformats-officedocument.presentationml.slide+xml"/>
  <Override PartName="/ppt/slides/slide15.xml" ContentType="application/vnd.openxmlformats-officedocument.presentationml.slide+xml"/>
  <Override PartName="/ppt/slides/slide3.xml" ContentType="application/vnd.openxmlformats-officedocument.presentationml.slide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1.gif" ContentType="image/gif"/>
  <Override PartName="/ppt/media/image5.wmf" ContentType="image/x-wmf"/>
  <Override PartName="/ppt/media/image10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media/image4.wmf" ContentType="image/x-wmf"/>
  <Override PartName="/ppt/media/image1.gif" ContentType="image/gif"/>
  <Override PartName="/ppt/media/image6.wmf" ContentType="image/x-wmf"/>
  <Override PartName="/ppt/media/image3.wmf" ContentType="image/x-wmf"/>
  <Override PartName="/ppt/presentation.xml" ContentType="application/vnd.openxmlformats-officedocument.presentationml.presentation.main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B57E7D7-A9A3-40F6-BE7B-303CFCDE2FC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2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665C256-3E02-47C5-A4D1-6261B3B5EF09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2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142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143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4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45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6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7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148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49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50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51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52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53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54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 type="dt" idx="28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A359AD-6AA9-475D-9655-DAF6322BA67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PlaceHolder 4"/>
          <p:cNvSpPr>
            <a:spLocks noGrp="1"/>
          </p:cNvSpPr>
          <p:nvPr>
            <p:ph type="ftr" idx="29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PlaceHolder 5"/>
          <p:cNvSpPr>
            <a:spLocks noGrp="1"/>
          </p:cNvSpPr>
          <p:nvPr>
            <p:ph type="sldNum" idx="30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077DAF4-2F84-4531-B518-7699C4FA55AF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4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B239D28-C263-4043-82B0-E705C9C809ED}" type="datetime5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12 Jul 2026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ftr" idx="5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Created by Mr.Lafferty Maths Dept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sldNum" idx="6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D61292C-847B-468D-A22C-104E2F0DAD26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26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7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28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29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0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1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2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3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4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5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6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7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dt" idx="7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BC88972-D86A-4FB6-8D64-2E716CCAC1A6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ftr" idx="8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sldNum" idx="9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38739DF-A2DC-4F86-905B-3723CB8748D9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44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5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46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47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8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9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0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1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2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3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4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5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dt" idx="10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565AF4C-153A-446F-9F07-F9DAD244317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ftr" idx="11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sldNum" idx="12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235C8D8-3CB6-49FC-A2B9-B0832436F5EA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6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62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3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64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65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6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7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8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9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0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1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2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3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dt" idx="13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D9B85D2-83B1-4980-ADBA-8D34E04F64B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ftr" idx="14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sldNum" idx="15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159C54D-905E-4B48-9989-432DA35ABC0A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dt" idx="16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CCD7967-B09F-471C-BCFD-A083CB1B872D}" type="datetime5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12 Jul 2026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ftr" idx="17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Created by Mr.Lafferty Maths Dept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sldNum" idx="18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48E5902-7D9C-4433-84C1-4D92D83D1A32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8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85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86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7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88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89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0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91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92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3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4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5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6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7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dt" idx="19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5E9B5D1-B5D7-4ED7-AA65-74DFFCC19A3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ftr" idx="20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5"/>
          <p:cNvSpPr>
            <a:spLocks noGrp="1"/>
          </p:cNvSpPr>
          <p:nvPr>
            <p:ph type="sldNum" idx="21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6C2015C-7089-44D4-99E3-D740A15EE34F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9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104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105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6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07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8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9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110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11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2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3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4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5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6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dt" idx="22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5F894DF-95F4-4373-B165-775B543A378A}" type="datetime5"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ftr" idx="23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sldNum" idx="24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019F9F1-4464-414E-8B69-5BC9601F6A25}" type="slidenum"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1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123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124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5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26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7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8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129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30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1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2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3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4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5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 type="dt" idx="25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49AE385-6680-4092-B7DA-BCAA8DA79E6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PlaceHolder 4"/>
          <p:cNvSpPr>
            <a:spLocks noGrp="1"/>
          </p:cNvSpPr>
          <p:nvPr>
            <p:ph type="ftr" idx="26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PlaceHolder 5"/>
          <p:cNvSpPr>
            <a:spLocks noGrp="1"/>
          </p:cNvSpPr>
          <p:nvPr>
            <p:ph type="sldNum" idx="27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083DC08-492F-4139-9A9F-0A9363DD0CAD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" Target="slide8.xml"/><Relationship Id="rId4" Type="http://schemas.openxmlformats.org/officeDocument/2006/relationships/slide" Target="slide11.xml"/><Relationship Id="rId5" Type="http://schemas.openxmlformats.org/officeDocument/2006/relationships/slide" Target="slide2.xml"/><Relationship Id="rId6" Type="http://schemas.openxmlformats.org/officeDocument/2006/relationships/slide" Target="slide16.xml"/><Relationship Id="rId7" Type="http://schemas.openxmlformats.org/officeDocument/2006/relationships/slideLayout" Target="../slideLayouts/slideLayout7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1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13.png"/><Relationship Id="rId4" Type="http://schemas.openxmlformats.org/officeDocument/2006/relationships/slideLayout" Target="../slideLayouts/slideLayout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7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8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1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14.png"/><Relationship Id="rId4" Type="http://schemas.openxmlformats.org/officeDocument/2006/relationships/slideLayout" Target="../slideLayouts/slideLayout9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0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0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1.bin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7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1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4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7.wmf"/><Relationship Id="rId7" Type="http://schemas.openxmlformats.org/officeDocument/2006/relationships/oleObject" Target="../embeddings/oleObject5.bin"/><Relationship Id="rId8" Type="http://schemas.openxmlformats.org/officeDocument/2006/relationships/image" Target="../media/image8.wmf"/><Relationship Id="rId9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11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13" Type="http://schemas.openxmlformats.org/officeDocument/2006/relationships/image" Target="../media/image2.png"/><Relationship Id="rId14" Type="http://schemas.openxmlformats.org/officeDocument/2006/relationships/slideLayout" Target="../slideLayouts/slideLayout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1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12.png"/><Relationship Id="rId4" Type="http://schemas.openxmlformats.org/officeDocument/2006/relationships/slideLayout" Target="../slideLayouts/slideLayout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7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1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2" name="Text Box 5"/>
          <p:cNvSpPr/>
          <p:nvPr/>
        </p:nvSpPr>
        <p:spPr>
          <a:xfrm>
            <a:off x="1882440" y="3316320"/>
            <a:ext cx="2337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Basic Lines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3" name="AutoShape 8">
            <a:hlinkClick r:id="rId3" action="ppaction://hlinksldjump"/>
          </p:cNvPr>
          <p:cNvSpPr/>
          <p:nvPr/>
        </p:nvSpPr>
        <p:spPr>
          <a:xfrm>
            <a:off x="1157400" y="3370320"/>
            <a:ext cx="595080" cy="476280"/>
          </a:xfrm>
          <a:custGeom>
            <a:avLst/>
            <a:gdLst>
              <a:gd name="textAreaLeft" fmla="*/ 30600 w 595080"/>
              <a:gd name="textAreaRight" fmla="*/ 564480 w 595080"/>
              <a:gd name="textAreaTop" fmla="*/ 30600 h 476280"/>
              <a:gd name="textAreaBottom" fmla="*/ 445680 h 476280"/>
            </a:gdLst>
            <a:ahLst/>
            <a:cxnLst/>
            <a:rect l="textAreaLeft" t="textAreaTop" r="textAreaRight" b="textAreaBottom"/>
            <a:pathLst>
              <a:path w="26984" h="21600">
                <a:moveTo>
                  <a:pt x="0" y="0"/>
                </a:moveTo>
                <a:lnTo>
                  <a:pt x="26984" y="0"/>
                </a:lnTo>
                <a:lnTo>
                  <a:pt x="26984" y="21600"/>
                </a:lnTo>
                <a:lnTo>
                  <a:pt x="0" y="21600"/>
                </a:lnTo>
                <a:close/>
              </a:path>
              <a:path fill="lightenLess" w="26984" h="21600">
                <a:moveTo>
                  <a:pt x="0" y="0"/>
                </a:moveTo>
                <a:lnTo>
                  <a:pt x="26984" y="0"/>
                </a:lnTo>
                <a:lnTo>
                  <a:pt x="25584" y="1400"/>
                </a:lnTo>
                <a:lnTo>
                  <a:pt x="1400" y="1400"/>
                </a:lnTo>
                <a:close/>
              </a:path>
              <a:path fill="darken" w="26984" h="21600">
                <a:moveTo>
                  <a:pt x="26984" y="0"/>
                </a:moveTo>
                <a:lnTo>
                  <a:pt x="26984" y="21600"/>
                </a:lnTo>
                <a:lnTo>
                  <a:pt x="25584" y="20200"/>
                </a:lnTo>
                <a:lnTo>
                  <a:pt x="25584" y="1400"/>
                </a:lnTo>
                <a:close/>
              </a:path>
              <a:path fill="darkenLess" w="26984" h="21600">
                <a:moveTo>
                  <a:pt x="2698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5584" y="20200"/>
                </a:lnTo>
                <a:close/>
              </a:path>
              <a:path fill="lighten" w="2698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6984" h="21600">
                <a:moveTo>
                  <a:pt x="6485" y="3794"/>
                </a:moveTo>
                <a:lnTo>
                  <a:pt x="20498" y="10800"/>
                </a:lnTo>
                <a:lnTo>
                  <a:pt x="6485" y="17806"/>
                </a:lnTo>
                <a:close/>
              </a:path>
            </a:pathLst>
          </a:custGeom>
          <a:solidFill>
            <a:srgbClr val="FF66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4" name="AutoShape 9">
            <a:hlinkClick r:id="rId4" action="ppaction://hlinksldjump"/>
          </p:cNvPr>
          <p:cNvSpPr/>
          <p:nvPr/>
        </p:nvSpPr>
        <p:spPr>
          <a:xfrm>
            <a:off x="1157400" y="4422600"/>
            <a:ext cx="595080" cy="459000"/>
          </a:xfrm>
          <a:custGeom>
            <a:avLst/>
            <a:gdLst>
              <a:gd name="textAreaLeft" fmla="*/ 29520 w 595080"/>
              <a:gd name="textAreaRight" fmla="*/ 565560 w 595080"/>
              <a:gd name="textAreaTop" fmla="*/ 29520 h 459000"/>
              <a:gd name="textAreaBottom" fmla="*/ 429480 h 459000"/>
            </a:gdLst>
            <a:ahLst/>
            <a:cxnLst/>
            <a:rect l="textAreaLeft" t="textAreaTop" r="textAreaRight" b="textAreaBottom"/>
            <a:pathLst>
              <a:path w="27999" h="21600">
                <a:moveTo>
                  <a:pt x="0" y="0"/>
                </a:moveTo>
                <a:lnTo>
                  <a:pt x="27999" y="0"/>
                </a:lnTo>
                <a:lnTo>
                  <a:pt x="27999" y="21600"/>
                </a:lnTo>
                <a:lnTo>
                  <a:pt x="0" y="21600"/>
                </a:lnTo>
                <a:close/>
              </a:path>
              <a:path fill="lightenLess" w="27999" h="21600">
                <a:moveTo>
                  <a:pt x="0" y="0"/>
                </a:moveTo>
                <a:lnTo>
                  <a:pt x="27999" y="0"/>
                </a:lnTo>
                <a:lnTo>
                  <a:pt x="26599" y="1400"/>
                </a:lnTo>
                <a:lnTo>
                  <a:pt x="1400" y="1400"/>
                </a:lnTo>
                <a:close/>
              </a:path>
              <a:path fill="darken" w="27999" h="21600">
                <a:moveTo>
                  <a:pt x="27999" y="0"/>
                </a:moveTo>
                <a:lnTo>
                  <a:pt x="27999" y="21600"/>
                </a:lnTo>
                <a:lnTo>
                  <a:pt x="26599" y="20200"/>
                </a:lnTo>
                <a:lnTo>
                  <a:pt x="26599" y="1400"/>
                </a:lnTo>
                <a:close/>
              </a:path>
              <a:path fill="darkenLess" w="27999" h="21600">
                <a:moveTo>
                  <a:pt x="27999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6599" y="20200"/>
                </a:lnTo>
                <a:close/>
              </a:path>
              <a:path fill="lighten" w="27999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7999" h="21600">
                <a:moveTo>
                  <a:pt x="6993" y="3794"/>
                </a:moveTo>
                <a:lnTo>
                  <a:pt x="21006" y="10800"/>
                </a:lnTo>
                <a:lnTo>
                  <a:pt x="6993" y="17806"/>
                </a:lnTo>
                <a:close/>
              </a:path>
            </a:pathLst>
          </a:custGeom>
          <a:solidFill>
            <a:srgbClr val="00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5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6" name="Text Box 12"/>
          <p:cNvSpPr/>
          <p:nvPr/>
        </p:nvSpPr>
        <p:spPr>
          <a:xfrm>
            <a:off x="1899000" y="4359240"/>
            <a:ext cx="61682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Drawing Straight Lines y = ax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7" name="Text Box 20"/>
          <p:cNvSpPr/>
          <p:nvPr/>
        </p:nvSpPr>
        <p:spPr>
          <a:xfrm>
            <a:off x="258480" y="1494000"/>
            <a:ext cx="41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1807920" y="348840"/>
            <a:ext cx="5537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Straight Line Graphs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69" name="Text Box 6"/>
          <p:cNvSpPr/>
          <p:nvPr/>
        </p:nvSpPr>
        <p:spPr>
          <a:xfrm>
            <a:off x="1890720" y="2273400"/>
            <a:ext cx="70646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The gradient Vertical ÷ Horizontal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0" name="AutoShape 8">
            <a:hlinkClick r:id="rId5" action="ppaction://hlinksldjump"/>
          </p:cNvPr>
          <p:cNvSpPr/>
          <p:nvPr/>
        </p:nvSpPr>
        <p:spPr>
          <a:xfrm>
            <a:off x="1157400" y="2335320"/>
            <a:ext cx="582480" cy="461880"/>
          </a:xfrm>
          <a:custGeom>
            <a:avLst/>
            <a:gdLst>
              <a:gd name="textAreaLeft" fmla="*/ 29880 w 582480"/>
              <a:gd name="textAreaRight" fmla="*/ 552600 w 582480"/>
              <a:gd name="textAreaTop" fmla="*/ 29880 h 461880"/>
              <a:gd name="textAreaBottom" fmla="*/ 432000 h 461880"/>
            </a:gdLst>
            <a:ahLst/>
            <a:cxnLst/>
            <a:rect l="textAreaLeft" t="textAreaTop" r="textAreaRight" b="textAreaBottom"/>
            <a:pathLst>
              <a:path w="27236" h="21600">
                <a:moveTo>
                  <a:pt x="0" y="0"/>
                </a:moveTo>
                <a:lnTo>
                  <a:pt x="27236" y="0"/>
                </a:lnTo>
                <a:lnTo>
                  <a:pt x="27236" y="21600"/>
                </a:lnTo>
                <a:lnTo>
                  <a:pt x="0" y="21600"/>
                </a:lnTo>
                <a:close/>
              </a:path>
              <a:path fill="lightenLess" w="27236" h="21600">
                <a:moveTo>
                  <a:pt x="0" y="0"/>
                </a:moveTo>
                <a:lnTo>
                  <a:pt x="27236" y="0"/>
                </a:lnTo>
                <a:lnTo>
                  <a:pt x="25836" y="1400"/>
                </a:lnTo>
                <a:lnTo>
                  <a:pt x="1400" y="1400"/>
                </a:lnTo>
                <a:close/>
              </a:path>
              <a:path fill="darken" w="27236" h="21600">
                <a:moveTo>
                  <a:pt x="27236" y="0"/>
                </a:moveTo>
                <a:lnTo>
                  <a:pt x="27236" y="21600"/>
                </a:lnTo>
                <a:lnTo>
                  <a:pt x="25836" y="20200"/>
                </a:lnTo>
                <a:lnTo>
                  <a:pt x="25836" y="1400"/>
                </a:lnTo>
                <a:close/>
              </a:path>
              <a:path fill="darkenLess" w="27236" h="21600">
                <a:moveTo>
                  <a:pt x="27236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5836" y="20200"/>
                </a:lnTo>
                <a:close/>
              </a:path>
              <a:path fill="lighten" w="27236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7236" h="21600">
                <a:moveTo>
                  <a:pt x="6611" y="3794"/>
                </a:moveTo>
                <a:lnTo>
                  <a:pt x="20624" y="10800"/>
                </a:lnTo>
                <a:lnTo>
                  <a:pt x="6611" y="17806"/>
                </a:lnTo>
                <a:close/>
              </a:path>
            </a:pathLst>
          </a:custGeom>
          <a:solidFill>
            <a:srgbClr val="171717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1" name="AutoShape 9">
            <a:hlinkClick r:id="rId6" action="ppaction://hlinksldjump"/>
          </p:cNvPr>
          <p:cNvSpPr/>
          <p:nvPr/>
        </p:nvSpPr>
        <p:spPr>
          <a:xfrm>
            <a:off x="1170000" y="5477040"/>
            <a:ext cx="595440" cy="458640"/>
          </a:xfrm>
          <a:custGeom>
            <a:avLst/>
            <a:gdLst>
              <a:gd name="textAreaLeft" fmla="*/ 29520 w 595440"/>
              <a:gd name="textAreaRight" fmla="*/ 565920 w 595440"/>
              <a:gd name="textAreaTop" fmla="*/ 29520 h 458640"/>
              <a:gd name="textAreaBottom" fmla="*/ 429120 h 458640"/>
            </a:gdLst>
            <a:ahLst/>
            <a:cxnLst/>
            <a:rect l="textAreaLeft" t="textAreaTop" r="textAreaRight" b="textAreaBottom"/>
            <a:pathLst>
              <a:path w="28038" h="21600">
                <a:moveTo>
                  <a:pt x="0" y="0"/>
                </a:moveTo>
                <a:lnTo>
                  <a:pt x="28038" y="0"/>
                </a:lnTo>
                <a:lnTo>
                  <a:pt x="28038" y="21600"/>
                </a:lnTo>
                <a:lnTo>
                  <a:pt x="0" y="21600"/>
                </a:lnTo>
                <a:close/>
              </a:path>
              <a:path fill="lightenLess" w="28038" h="21600">
                <a:moveTo>
                  <a:pt x="0" y="0"/>
                </a:moveTo>
                <a:lnTo>
                  <a:pt x="28038" y="0"/>
                </a:lnTo>
                <a:lnTo>
                  <a:pt x="26638" y="1400"/>
                </a:lnTo>
                <a:lnTo>
                  <a:pt x="1400" y="1400"/>
                </a:lnTo>
                <a:close/>
              </a:path>
              <a:path fill="darken" w="28038" h="21600">
                <a:moveTo>
                  <a:pt x="28038" y="0"/>
                </a:moveTo>
                <a:lnTo>
                  <a:pt x="28038" y="21600"/>
                </a:lnTo>
                <a:lnTo>
                  <a:pt x="26638" y="20200"/>
                </a:lnTo>
                <a:lnTo>
                  <a:pt x="26638" y="1400"/>
                </a:lnTo>
                <a:close/>
              </a:path>
              <a:path fill="darkenLess" w="28038" h="21600">
                <a:moveTo>
                  <a:pt x="28038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6638" y="20200"/>
                </a:lnTo>
                <a:close/>
              </a:path>
              <a:path fill="lighten" w="28038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8038" h="21600">
                <a:moveTo>
                  <a:pt x="7012" y="3794"/>
                </a:moveTo>
                <a:lnTo>
                  <a:pt x="21025" y="10800"/>
                </a:lnTo>
                <a:lnTo>
                  <a:pt x="7012" y="17806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2" name="Text Box 12"/>
          <p:cNvSpPr/>
          <p:nvPr/>
        </p:nvSpPr>
        <p:spPr>
          <a:xfrm>
            <a:off x="1914480" y="5413320"/>
            <a:ext cx="68342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Drawing Straight Lines y =ax + b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E206B80-B223-48EB-A4B5-AD8D24A8AE7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4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5" name="Rectangle 2"/>
          <p:cNvSpPr/>
          <p:nvPr/>
        </p:nvSpPr>
        <p:spPr>
          <a:xfrm>
            <a:off x="2133720" y="5126040"/>
            <a:ext cx="5626080" cy="982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6" name="Text Box 3"/>
          <p:cNvSpPr/>
          <p:nvPr/>
        </p:nvSpPr>
        <p:spPr>
          <a:xfrm>
            <a:off x="2352600" y="2220840"/>
            <a:ext cx="5195880" cy="289764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tryEx2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Ch6 (page 68)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17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18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19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20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1" name="Rectangle 4"/>
          <p:cNvSpPr/>
          <p:nvPr/>
        </p:nvSpPr>
        <p:spPr>
          <a:xfrm>
            <a:off x="1808280" y="6285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Straight Line Graphs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2" name="Text Box 20"/>
          <p:cNvSpPr/>
          <p:nvPr/>
        </p:nvSpPr>
        <p:spPr>
          <a:xfrm>
            <a:off x="258480" y="1494000"/>
            <a:ext cx="41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Text Box 6"/>
          <p:cNvSpPr/>
          <p:nvPr/>
        </p:nvSpPr>
        <p:spPr>
          <a:xfrm>
            <a:off x="1044360" y="2139840"/>
            <a:ext cx="5888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</a:t>
            </a:r>
            <a:r>
              <a:rPr lang="en-GB" sz="36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36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Calculate </a:t>
            </a:r>
            <a:r>
              <a:rPr lang="en-GB" sz="36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36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40 – 30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x</a:t>
            </a:r>
            <a:r>
              <a:rPr lang="en-GB" sz="36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2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4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1875FB3-3163-482B-944D-BF54D00B16D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5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6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827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28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29" name="Picture 10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30" name="Text Box 20"/>
          <p:cNvSpPr/>
          <p:nvPr/>
        </p:nvSpPr>
        <p:spPr>
          <a:xfrm>
            <a:off x="258480" y="1494000"/>
            <a:ext cx="41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31" name="Picture 2" descr="msoFD261"/>
          <p:cNvPicPr/>
          <p:nvPr/>
        </p:nvPicPr>
        <p:blipFill>
          <a:blip r:embed="rId3"/>
          <a:srcRect l="15728" t="8993" r="42410" b="83691"/>
          <a:stretch/>
        </p:blipFill>
        <p:spPr>
          <a:xfrm>
            <a:off x="1015920" y="3670200"/>
            <a:ext cx="7867800" cy="1943280"/>
          </a:xfrm>
          <a:prstGeom prst="rect">
            <a:avLst/>
          </a:prstGeom>
          <a:noFill/>
          <a:ln w="38160">
            <a:solidFill>
              <a:srgbClr val="7F7F7F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FEA1E33-1597-433A-9279-1477241472A6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3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34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35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36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37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8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9" name="Text Box 7"/>
          <p:cNvSpPr/>
          <p:nvPr/>
        </p:nvSpPr>
        <p:spPr>
          <a:xfrm>
            <a:off x="5057640" y="3645000"/>
            <a:ext cx="3834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Identity the gradient 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m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 from the standard form.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0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1" name="Rectangle 9"/>
          <p:cNvSpPr/>
          <p:nvPr/>
        </p:nvSpPr>
        <p:spPr>
          <a:xfrm>
            <a:off x="977760" y="30052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explain the connection between the straight line equation and the gradient.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2" name="Text Box 10"/>
          <p:cNvSpPr/>
          <p:nvPr/>
        </p:nvSpPr>
        <p:spPr>
          <a:xfrm>
            <a:off x="5057640" y="300528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the term standard form.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3" name="PlaceHolder 1"/>
          <p:cNvSpPr>
            <a:spLocks noGrp="1"/>
          </p:cNvSpPr>
          <p:nvPr>
            <p:ph type="title"/>
          </p:nvPr>
        </p:nvSpPr>
        <p:spPr>
          <a:xfrm>
            <a:off x="1937880" y="501480"/>
            <a:ext cx="5256360" cy="695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Straight Line Equation</a:t>
            </a:r>
            <a:endParaRPr lang="en-US" sz="28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844" name="Text Box 20"/>
          <p:cNvSpPr/>
          <p:nvPr/>
        </p:nvSpPr>
        <p:spPr>
          <a:xfrm>
            <a:off x="258480" y="1494000"/>
            <a:ext cx="41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46" dur="indefinite" restart="never" nodeType="tmRoot">
          <p:childTnLst>
            <p:seq>
              <p:cTn id="347" dur="indefinite" nodeType="mainSeq">
                <p:childTnLst>
                  <p:par>
                    <p:cTn id="348" fill="hold">
                      <p:stCondLst>
                        <p:cond delay="indefinite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52" dur="500"/>
                                        <p:tgtEl>
                                          <p:spTgt spid="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57" dur="500"/>
                                        <p:tgtEl>
                                          <p:spTgt spid="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62" dur="500"/>
                                        <p:tgtEl>
                                          <p:spTgt spid="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460C456-940B-4BB5-8C18-9CFBCE15AE68}" type="datetime5"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6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47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48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9" name="Text Box 6"/>
          <p:cNvSpPr/>
          <p:nvPr/>
        </p:nvSpPr>
        <p:spPr>
          <a:xfrm>
            <a:off x="1523880" y="2019240"/>
            <a:ext cx="6598800" cy="3587760"/>
          </a:xfrm>
          <a:prstGeom prst="rect">
            <a:avLst/>
          </a:prstGeom>
          <a:solidFill>
            <a:srgbClr val="777777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Key Points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Make a table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Calculate and plot 3 coordinates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3. Draw a line through points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50" name="Picture 7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51" name="PlaceHolder 1"/>
          <p:cNvSpPr>
            <a:spLocks noGrp="1"/>
          </p:cNvSpPr>
          <p:nvPr>
            <p:ph type="title"/>
          </p:nvPr>
        </p:nvSpPr>
        <p:spPr>
          <a:xfrm>
            <a:off x="1807920" y="348840"/>
            <a:ext cx="5537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Straight Line Graphs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852" name="Text Box 20"/>
          <p:cNvSpPr/>
          <p:nvPr/>
        </p:nvSpPr>
        <p:spPr>
          <a:xfrm>
            <a:off x="258480" y="1494000"/>
            <a:ext cx="41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Date Placeholder 1"/>
          <p:cNvSpPr/>
          <p:nvPr/>
        </p:nvSpPr>
        <p:spPr>
          <a:xfrm>
            <a:off x="457200" y="6245280"/>
            <a:ext cx="213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4A6F121-DECA-4410-9D85-8EC59D417E1F}" type="datetime5">
              <a:rPr lang="en-GB" sz="1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12 Jul 2026</a:t>
            </a:fld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4" name="Footer Placeholder 2"/>
          <p:cNvSpPr/>
          <p:nvPr/>
        </p:nvSpPr>
        <p:spPr>
          <a:xfrm>
            <a:off x="3124080" y="6245280"/>
            <a:ext cx="333720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Created by Mr. Lafferty Maths Dept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855" name="Group 2"/>
          <p:cNvGrpSpPr/>
          <p:nvPr/>
        </p:nvGrpSpPr>
        <p:grpSpPr>
          <a:xfrm>
            <a:off x="1689120" y="501480"/>
            <a:ext cx="5657760" cy="5650560"/>
            <a:chOff x="1689120" y="501480"/>
            <a:chExt cx="5657760" cy="5650560"/>
          </a:xfrm>
        </p:grpSpPr>
        <p:grpSp>
          <p:nvGrpSpPr>
            <p:cNvPr id="856" name="Group 3"/>
            <p:cNvGrpSpPr/>
            <p:nvPr/>
          </p:nvGrpSpPr>
          <p:grpSpPr>
            <a:xfrm>
              <a:off x="1974960" y="977760"/>
              <a:ext cx="4984560" cy="4984920"/>
              <a:chOff x="1974960" y="977760"/>
              <a:chExt cx="4984560" cy="4984920"/>
            </a:xfrm>
          </p:grpSpPr>
          <p:grpSp>
            <p:nvGrpSpPr>
              <p:cNvPr id="857" name="Group 4"/>
              <p:cNvGrpSpPr/>
              <p:nvPr/>
            </p:nvGrpSpPr>
            <p:grpSpPr>
              <a:xfrm>
                <a:off x="1974960" y="977760"/>
                <a:ext cx="4984560" cy="4984920"/>
                <a:chOff x="1974960" y="977760"/>
                <a:chExt cx="4984560" cy="4984920"/>
              </a:xfrm>
            </p:grpSpPr>
            <p:sp>
              <p:nvSpPr>
                <p:cNvPr id="858" name="Rectangle 5"/>
                <p:cNvSpPr/>
                <p:nvPr/>
              </p:nvSpPr>
              <p:spPr>
                <a:xfrm>
                  <a:off x="297180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59" name="Rectangle 6"/>
                <p:cNvSpPr/>
                <p:nvPr/>
              </p:nvSpPr>
              <p:spPr>
                <a:xfrm>
                  <a:off x="3220920" y="9777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60" name="Rectangle 7"/>
                <p:cNvSpPr/>
                <p:nvPr/>
              </p:nvSpPr>
              <p:spPr>
                <a:xfrm>
                  <a:off x="347040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61" name="Rectangle 8"/>
                <p:cNvSpPr/>
                <p:nvPr/>
              </p:nvSpPr>
              <p:spPr>
                <a:xfrm>
                  <a:off x="371952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62" name="Rectangle 9"/>
                <p:cNvSpPr/>
                <p:nvPr/>
              </p:nvSpPr>
              <p:spPr>
                <a:xfrm>
                  <a:off x="197496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63" name="Rectangle 10"/>
                <p:cNvSpPr/>
                <p:nvPr/>
              </p:nvSpPr>
              <p:spPr>
                <a:xfrm>
                  <a:off x="222408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64" name="Rectangle 11"/>
                <p:cNvSpPr/>
                <p:nvPr/>
              </p:nvSpPr>
              <p:spPr>
                <a:xfrm>
                  <a:off x="2473200" y="9777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65" name="Rectangle 12"/>
                <p:cNvSpPr/>
                <p:nvPr/>
              </p:nvSpPr>
              <p:spPr>
                <a:xfrm>
                  <a:off x="272268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66" name="Rectangle 13"/>
                <p:cNvSpPr/>
                <p:nvPr/>
              </p:nvSpPr>
              <p:spPr>
                <a:xfrm>
                  <a:off x="3968640" y="9777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67" name="Rectangle 14"/>
                <p:cNvSpPr/>
                <p:nvPr/>
              </p:nvSpPr>
              <p:spPr>
                <a:xfrm>
                  <a:off x="421812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68" name="Rectangle 15"/>
                <p:cNvSpPr/>
                <p:nvPr/>
              </p:nvSpPr>
              <p:spPr>
                <a:xfrm>
                  <a:off x="5464080" y="9777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69" name="Rectangle 16"/>
                <p:cNvSpPr/>
                <p:nvPr/>
              </p:nvSpPr>
              <p:spPr>
                <a:xfrm>
                  <a:off x="571356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70" name="Rectangle 17"/>
                <p:cNvSpPr/>
                <p:nvPr/>
              </p:nvSpPr>
              <p:spPr>
                <a:xfrm>
                  <a:off x="596268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71" name="Rectangle 18"/>
                <p:cNvSpPr/>
                <p:nvPr/>
              </p:nvSpPr>
              <p:spPr>
                <a:xfrm>
                  <a:off x="6211800" y="9777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72" name="Rectangle 19"/>
                <p:cNvSpPr/>
                <p:nvPr/>
              </p:nvSpPr>
              <p:spPr>
                <a:xfrm>
                  <a:off x="446724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73" name="Rectangle 20"/>
                <p:cNvSpPr/>
                <p:nvPr/>
              </p:nvSpPr>
              <p:spPr>
                <a:xfrm>
                  <a:off x="4716360" y="9777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74" name="Rectangle 21"/>
                <p:cNvSpPr/>
                <p:nvPr/>
              </p:nvSpPr>
              <p:spPr>
                <a:xfrm>
                  <a:off x="496584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75" name="Rectangle 22"/>
                <p:cNvSpPr/>
                <p:nvPr/>
              </p:nvSpPr>
              <p:spPr>
                <a:xfrm>
                  <a:off x="521496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76" name="Rectangle 23"/>
                <p:cNvSpPr/>
                <p:nvPr/>
              </p:nvSpPr>
              <p:spPr>
                <a:xfrm>
                  <a:off x="646128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77" name="Rectangle 24"/>
                <p:cNvSpPr/>
                <p:nvPr/>
              </p:nvSpPr>
              <p:spPr>
                <a:xfrm>
                  <a:off x="671040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78" name="Rectangle 25"/>
                <p:cNvSpPr/>
                <p:nvPr/>
              </p:nvSpPr>
              <p:spPr>
                <a:xfrm>
                  <a:off x="297180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79" name="Rectangle 26"/>
                <p:cNvSpPr/>
                <p:nvPr/>
              </p:nvSpPr>
              <p:spPr>
                <a:xfrm>
                  <a:off x="3220920" y="12268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80" name="Rectangle 27"/>
                <p:cNvSpPr/>
                <p:nvPr/>
              </p:nvSpPr>
              <p:spPr>
                <a:xfrm>
                  <a:off x="347040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81" name="Rectangle 28"/>
                <p:cNvSpPr/>
                <p:nvPr/>
              </p:nvSpPr>
              <p:spPr>
                <a:xfrm>
                  <a:off x="371952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82" name="Rectangle 29"/>
                <p:cNvSpPr/>
                <p:nvPr/>
              </p:nvSpPr>
              <p:spPr>
                <a:xfrm>
                  <a:off x="197496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83" name="Rectangle 30"/>
                <p:cNvSpPr/>
                <p:nvPr/>
              </p:nvSpPr>
              <p:spPr>
                <a:xfrm>
                  <a:off x="222408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84" name="Rectangle 31"/>
                <p:cNvSpPr/>
                <p:nvPr/>
              </p:nvSpPr>
              <p:spPr>
                <a:xfrm>
                  <a:off x="2473200" y="12268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85" name="Rectangle 32"/>
                <p:cNvSpPr/>
                <p:nvPr/>
              </p:nvSpPr>
              <p:spPr>
                <a:xfrm>
                  <a:off x="272268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86" name="Rectangle 33"/>
                <p:cNvSpPr/>
                <p:nvPr/>
              </p:nvSpPr>
              <p:spPr>
                <a:xfrm>
                  <a:off x="3968640" y="12268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87" name="Rectangle 34"/>
                <p:cNvSpPr/>
                <p:nvPr/>
              </p:nvSpPr>
              <p:spPr>
                <a:xfrm>
                  <a:off x="421812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88" name="Rectangle 35"/>
                <p:cNvSpPr/>
                <p:nvPr/>
              </p:nvSpPr>
              <p:spPr>
                <a:xfrm>
                  <a:off x="5464080" y="12268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89" name="Rectangle 36"/>
                <p:cNvSpPr/>
                <p:nvPr/>
              </p:nvSpPr>
              <p:spPr>
                <a:xfrm>
                  <a:off x="571356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90" name="Rectangle 37"/>
                <p:cNvSpPr/>
                <p:nvPr/>
              </p:nvSpPr>
              <p:spPr>
                <a:xfrm>
                  <a:off x="596268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91" name="Rectangle 38"/>
                <p:cNvSpPr/>
                <p:nvPr/>
              </p:nvSpPr>
              <p:spPr>
                <a:xfrm>
                  <a:off x="6211800" y="12268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92" name="Rectangle 39"/>
                <p:cNvSpPr/>
                <p:nvPr/>
              </p:nvSpPr>
              <p:spPr>
                <a:xfrm>
                  <a:off x="446724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93" name="Rectangle 40"/>
                <p:cNvSpPr/>
                <p:nvPr/>
              </p:nvSpPr>
              <p:spPr>
                <a:xfrm>
                  <a:off x="4716360" y="12268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94" name="Rectangle 41"/>
                <p:cNvSpPr/>
                <p:nvPr/>
              </p:nvSpPr>
              <p:spPr>
                <a:xfrm>
                  <a:off x="496584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95" name="Rectangle 42"/>
                <p:cNvSpPr/>
                <p:nvPr/>
              </p:nvSpPr>
              <p:spPr>
                <a:xfrm>
                  <a:off x="521496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96" name="Rectangle 43"/>
                <p:cNvSpPr/>
                <p:nvPr/>
              </p:nvSpPr>
              <p:spPr>
                <a:xfrm>
                  <a:off x="646128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97" name="Rectangle 44"/>
                <p:cNvSpPr/>
                <p:nvPr/>
              </p:nvSpPr>
              <p:spPr>
                <a:xfrm>
                  <a:off x="671040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98" name="Rectangle 45"/>
                <p:cNvSpPr/>
                <p:nvPr/>
              </p:nvSpPr>
              <p:spPr>
                <a:xfrm>
                  <a:off x="297180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99" name="Rectangle 46"/>
                <p:cNvSpPr/>
                <p:nvPr/>
              </p:nvSpPr>
              <p:spPr>
                <a:xfrm>
                  <a:off x="3220920" y="147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00" name="Rectangle 47"/>
                <p:cNvSpPr/>
                <p:nvPr/>
              </p:nvSpPr>
              <p:spPr>
                <a:xfrm>
                  <a:off x="347040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01" name="Rectangle 48"/>
                <p:cNvSpPr/>
                <p:nvPr/>
              </p:nvSpPr>
              <p:spPr>
                <a:xfrm>
                  <a:off x="371952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02" name="Rectangle 49"/>
                <p:cNvSpPr/>
                <p:nvPr/>
              </p:nvSpPr>
              <p:spPr>
                <a:xfrm>
                  <a:off x="197496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03" name="Rectangle 50"/>
                <p:cNvSpPr/>
                <p:nvPr/>
              </p:nvSpPr>
              <p:spPr>
                <a:xfrm>
                  <a:off x="222408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04" name="Rectangle 51"/>
                <p:cNvSpPr/>
                <p:nvPr/>
              </p:nvSpPr>
              <p:spPr>
                <a:xfrm>
                  <a:off x="2473200" y="147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05" name="Rectangle 52"/>
                <p:cNvSpPr/>
                <p:nvPr/>
              </p:nvSpPr>
              <p:spPr>
                <a:xfrm>
                  <a:off x="272268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06" name="Rectangle 53"/>
                <p:cNvSpPr/>
                <p:nvPr/>
              </p:nvSpPr>
              <p:spPr>
                <a:xfrm>
                  <a:off x="3968640" y="147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07" name="Rectangle 54"/>
                <p:cNvSpPr/>
                <p:nvPr/>
              </p:nvSpPr>
              <p:spPr>
                <a:xfrm>
                  <a:off x="421812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08" name="Rectangle 55"/>
                <p:cNvSpPr/>
                <p:nvPr/>
              </p:nvSpPr>
              <p:spPr>
                <a:xfrm>
                  <a:off x="5464080" y="147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09" name="Rectangle 56"/>
                <p:cNvSpPr/>
                <p:nvPr/>
              </p:nvSpPr>
              <p:spPr>
                <a:xfrm>
                  <a:off x="571356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10" name="Rectangle 57"/>
                <p:cNvSpPr/>
                <p:nvPr/>
              </p:nvSpPr>
              <p:spPr>
                <a:xfrm>
                  <a:off x="596268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11" name="Rectangle 58"/>
                <p:cNvSpPr/>
                <p:nvPr/>
              </p:nvSpPr>
              <p:spPr>
                <a:xfrm>
                  <a:off x="6211800" y="147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12" name="Rectangle 59"/>
                <p:cNvSpPr/>
                <p:nvPr/>
              </p:nvSpPr>
              <p:spPr>
                <a:xfrm>
                  <a:off x="446724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13" name="Rectangle 60"/>
                <p:cNvSpPr/>
                <p:nvPr/>
              </p:nvSpPr>
              <p:spPr>
                <a:xfrm>
                  <a:off x="4716360" y="147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14" name="Rectangle 61"/>
                <p:cNvSpPr/>
                <p:nvPr/>
              </p:nvSpPr>
              <p:spPr>
                <a:xfrm>
                  <a:off x="496584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15" name="Rectangle 62"/>
                <p:cNvSpPr/>
                <p:nvPr/>
              </p:nvSpPr>
              <p:spPr>
                <a:xfrm>
                  <a:off x="521496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16" name="Rectangle 63"/>
                <p:cNvSpPr/>
                <p:nvPr/>
              </p:nvSpPr>
              <p:spPr>
                <a:xfrm>
                  <a:off x="646128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17" name="Rectangle 64"/>
                <p:cNvSpPr/>
                <p:nvPr/>
              </p:nvSpPr>
              <p:spPr>
                <a:xfrm>
                  <a:off x="671040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18" name="Rectangle 65"/>
                <p:cNvSpPr/>
                <p:nvPr/>
              </p:nvSpPr>
              <p:spPr>
                <a:xfrm>
                  <a:off x="297180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19" name="Rectangle 66"/>
                <p:cNvSpPr/>
                <p:nvPr/>
              </p:nvSpPr>
              <p:spPr>
                <a:xfrm>
                  <a:off x="3220920" y="17254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20" name="Rectangle 67"/>
                <p:cNvSpPr/>
                <p:nvPr/>
              </p:nvSpPr>
              <p:spPr>
                <a:xfrm>
                  <a:off x="347040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21" name="Rectangle 68"/>
                <p:cNvSpPr/>
                <p:nvPr/>
              </p:nvSpPr>
              <p:spPr>
                <a:xfrm>
                  <a:off x="371952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22" name="Rectangle 69"/>
                <p:cNvSpPr/>
                <p:nvPr/>
              </p:nvSpPr>
              <p:spPr>
                <a:xfrm>
                  <a:off x="197496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23" name="Rectangle 70"/>
                <p:cNvSpPr/>
                <p:nvPr/>
              </p:nvSpPr>
              <p:spPr>
                <a:xfrm>
                  <a:off x="222408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24" name="Rectangle 71"/>
                <p:cNvSpPr/>
                <p:nvPr/>
              </p:nvSpPr>
              <p:spPr>
                <a:xfrm>
                  <a:off x="2473200" y="17254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25" name="Rectangle 72"/>
                <p:cNvSpPr/>
                <p:nvPr/>
              </p:nvSpPr>
              <p:spPr>
                <a:xfrm>
                  <a:off x="272268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26" name="Rectangle 73"/>
                <p:cNvSpPr/>
                <p:nvPr/>
              </p:nvSpPr>
              <p:spPr>
                <a:xfrm>
                  <a:off x="3968640" y="17254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27" name="Rectangle 74"/>
                <p:cNvSpPr/>
                <p:nvPr/>
              </p:nvSpPr>
              <p:spPr>
                <a:xfrm>
                  <a:off x="421812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28" name="Rectangle 75"/>
                <p:cNvSpPr/>
                <p:nvPr/>
              </p:nvSpPr>
              <p:spPr>
                <a:xfrm>
                  <a:off x="5464080" y="17254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29" name="Rectangle 76"/>
                <p:cNvSpPr/>
                <p:nvPr/>
              </p:nvSpPr>
              <p:spPr>
                <a:xfrm>
                  <a:off x="571356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30" name="Rectangle 77"/>
                <p:cNvSpPr/>
                <p:nvPr/>
              </p:nvSpPr>
              <p:spPr>
                <a:xfrm>
                  <a:off x="596268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31" name="Rectangle 78"/>
                <p:cNvSpPr/>
                <p:nvPr/>
              </p:nvSpPr>
              <p:spPr>
                <a:xfrm>
                  <a:off x="6211800" y="17254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32" name="Rectangle 79"/>
                <p:cNvSpPr/>
                <p:nvPr/>
              </p:nvSpPr>
              <p:spPr>
                <a:xfrm>
                  <a:off x="446724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33" name="Rectangle 80"/>
                <p:cNvSpPr/>
                <p:nvPr/>
              </p:nvSpPr>
              <p:spPr>
                <a:xfrm>
                  <a:off x="4716360" y="17254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34" name="Rectangle 81"/>
                <p:cNvSpPr/>
                <p:nvPr/>
              </p:nvSpPr>
              <p:spPr>
                <a:xfrm>
                  <a:off x="496584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35" name="Rectangle 82"/>
                <p:cNvSpPr/>
                <p:nvPr/>
              </p:nvSpPr>
              <p:spPr>
                <a:xfrm>
                  <a:off x="521496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36" name="Rectangle 83"/>
                <p:cNvSpPr/>
                <p:nvPr/>
              </p:nvSpPr>
              <p:spPr>
                <a:xfrm>
                  <a:off x="646128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37" name="Rectangle 84"/>
                <p:cNvSpPr/>
                <p:nvPr/>
              </p:nvSpPr>
              <p:spPr>
                <a:xfrm>
                  <a:off x="671040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38" name="Rectangle 85"/>
                <p:cNvSpPr/>
                <p:nvPr/>
              </p:nvSpPr>
              <p:spPr>
                <a:xfrm>
                  <a:off x="297180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39" name="Rectangle 86"/>
                <p:cNvSpPr/>
                <p:nvPr/>
              </p:nvSpPr>
              <p:spPr>
                <a:xfrm>
                  <a:off x="3220920" y="19746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40" name="Rectangle 87"/>
                <p:cNvSpPr/>
                <p:nvPr/>
              </p:nvSpPr>
              <p:spPr>
                <a:xfrm>
                  <a:off x="347040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41" name="Rectangle 88"/>
                <p:cNvSpPr/>
                <p:nvPr/>
              </p:nvSpPr>
              <p:spPr>
                <a:xfrm>
                  <a:off x="371952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42" name="Rectangle 89"/>
                <p:cNvSpPr/>
                <p:nvPr/>
              </p:nvSpPr>
              <p:spPr>
                <a:xfrm>
                  <a:off x="197496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43" name="Rectangle 90"/>
                <p:cNvSpPr/>
                <p:nvPr/>
              </p:nvSpPr>
              <p:spPr>
                <a:xfrm>
                  <a:off x="222408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44" name="Rectangle 91"/>
                <p:cNvSpPr/>
                <p:nvPr/>
              </p:nvSpPr>
              <p:spPr>
                <a:xfrm>
                  <a:off x="2473200" y="19746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45" name="Rectangle 92"/>
                <p:cNvSpPr/>
                <p:nvPr/>
              </p:nvSpPr>
              <p:spPr>
                <a:xfrm>
                  <a:off x="272268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46" name="Rectangle 93"/>
                <p:cNvSpPr/>
                <p:nvPr/>
              </p:nvSpPr>
              <p:spPr>
                <a:xfrm>
                  <a:off x="3968640" y="19746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47" name="Rectangle 94"/>
                <p:cNvSpPr/>
                <p:nvPr/>
              </p:nvSpPr>
              <p:spPr>
                <a:xfrm>
                  <a:off x="421812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48" name="Rectangle 95"/>
                <p:cNvSpPr/>
                <p:nvPr/>
              </p:nvSpPr>
              <p:spPr>
                <a:xfrm>
                  <a:off x="5464080" y="19746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49" name="Rectangle 96"/>
                <p:cNvSpPr/>
                <p:nvPr/>
              </p:nvSpPr>
              <p:spPr>
                <a:xfrm>
                  <a:off x="571356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50" name="Rectangle 97"/>
                <p:cNvSpPr/>
                <p:nvPr/>
              </p:nvSpPr>
              <p:spPr>
                <a:xfrm>
                  <a:off x="596268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51" name="Rectangle 98"/>
                <p:cNvSpPr/>
                <p:nvPr/>
              </p:nvSpPr>
              <p:spPr>
                <a:xfrm>
                  <a:off x="6211800" y="19746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52" name="Rectangle 99"/>
                <p:cNvSpPr/>
                <p:nvPr/>
              </p:nvSpPr>
              <p:spPr>
                <a:xfrm>
                  <a:off x="446724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53" name="Rectangle 100"/>
                <p:cNvSpPr/>
                <p:nvPr/>
              </p:nvSpPr>
              <p:spPr>
                <a:xfrm>
                  <a:off x="4716360" y="19746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54" name="Rectangle 101"/>
                <p:cNvSpPr/>
                <p:nvPr/>
              </p:nvSpPr>
              <p:spPr>
                <a:xfrm>
                  <a:off x="496584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55" name="Rectangle 102"/>
                <p:cNvSpPr/>
                <p:nvPr/>
              </p:nvSpPr>
              <p:spPr>
                <a:xfrm>
                  <a:off x="521496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56" name="Rectangle 103"/>
                <p:cNvSpPr/>
                <p:nvPr/>
              </p:nvSpPr>
              <p:spPr>
                <a:xfrm>
                  <a:off x="646128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57" name="Rectangle 104"/>
                <p:cNvSpPr/>
                <p:nvPr/>
              </p:nvSpPr>
              <p:spPr>
                <a:xfrm>
                  <a:off x="671040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58" name="Rectangle 105"/>
                <p:cNvSpPr/>
                <p:nvPr/>
              </p:nvSpPr>
              <p:spPr>
                <a:xfrm>
                  <a:off x="297180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59" name="Rectangle 106"/>
                <p:cNvSpPr/>
                <p:nvPr/>
              </p:nvSpPr>
              <p:spPr>
                <a:xfrm>
                  <a:off x="3220920" y="222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60" name="Rectangle 107"/>
                <p:cNvSpPr/>
                <p:nvPr/>
              </p:nvSpPr>
              <p:spPr>
                <a:xfrm>
                  <a:off x="347040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61" name="Rectangle 108"/>
                <p:cNvSpPr/>
                <p:nvPr/>
              </p:nvSpPr>
              <p:spPr>
                <a:xfrm>
                  <a:off x="371952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62" name="Rectangle 109"/>
                <p:cNvSpPr/>
                <p:nvPr/>
              </p:nvSpPr>
              <p:spPr>
                <a:xfrm>
                  <a:off x="197496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63" name="Rectangle 110"/>
                <p:cNvSpPr/>
                <p:nvPr/>
              </p:nvSpPr>
              <p:spPr>
                <a:xfrm>
                  <a:off x="222408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64" name="Rectangle 111"/>
                <p:cNvSpPr/>
                <p:nvPr/>
              </p:nvSpPr>
              <p:spPr>
                <a:xfrm>
                  <a:off x="2473200" y="222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65" name="Rectangle 112"/>
                <p:cNvSpPr/>
                <p:nvPr/>
              </p:nvSpPr>
              <p:spPr>
                <a:xfrm>
                  <a:off x="272268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66" name="Rectangle 113"/>
                <p:cNvSpPr/>
                <p:nvPr/>
              </p:nvSpPr>
              <p:spPr>
                <a:xfrm>
                  <a:off x="3968640" y="222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67" name="Rectangle 114"/>
                <p:cNvSpPr/>
                <p:nvPr/>
              </p:nvSpPr>
              <p:spPr>
                <a:xfrm>
                  <a:off x="421812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68" name="Rectangle 115"/>
                <p:cNvSpPr/>
                <p:nvPr/>
              </p:nvSpPr>
              <p:spPr>
                <a:xfrm>
                  <a:off x="5464080" y="222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69" name="Rectangle 116"/>
                <p:cNvSpPr/>
                <p:nvPr/>
              </p:nvSpPr>
              <p:spPr>
                <a:xfrm>
                  <a:off x="571356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70" name="Rectangle 117"/>
                <p:cNvSpPr/>
                <p:nvPr/>
              </p:nvSpPr>
              <p:spPr>
                <a:xfrm>
                  <a:off x="596268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71" name="Rectangle 118"/>
                <p:cNvSpPr/>
                <p:nvPr/>
              </p:nvSpPr>
              <p:spPr>
                <a:xfrm>
                  <a:off x="6211800" y="222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72" name="Rectangle 119"/>
                <p:cNvSpPr/>
                <p:nvPr/>
              </p:nvSpPr>
              <p:spPr>
                <a:xfrm>
                  <a:off x="446724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73" name="Rectangle 120"/>
                <p:cNvSpPr/>
                <p:nvPr/>
              </p:nvSpPr>
              <p:spPr>
                <a:xfrm>
                  <a:off x="4716360" y="222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74" name="Rectangle 121"/>
                <p:cNvSpPr/>
                <p:nvPr/>
              </p:nvSpPr>
              <p:spPr>
                <a:xfrm>
                  <a:off x="496584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75" name="Rectangle 122"/>
                <p:cNvSpPr/>
                <p:nvPr/>
              </p:nvSpPr>
              <p:spPr>
                <a:xfrm>
                  <a:off x="521496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76" name="Rectangle 123"/>
                <p:cNvSpPr/>
                <p:nvPr/>
              </p:nvSpPr>
              <p:spPr>
                <a:xfrm>
                  <a:off x="646128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77" name="Rectangle 124"/>
                <p:cNvSpPr/>
                <p:nvPr/>
              </p:nvSpPr>
              <p:spPr>
                <a:xfrm>
                  <a:off x="671040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78" name="Rectangle 125"/>
                <p:cNvSpPr/>
                <p:nvPr/>
              </p:nvSpPr>
              <p:spPr>
                <a:xfrm>
                  <a:off x="297180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79" name="Rectangle 126"/>
                <p:cNvSpPr/>
                <p:nvPr/>
              </p:nvSpPr>
              <p:spPr>
                <a:xfrm>
                  <a:off x="3220920" y="24732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80" name="Rectangle 127"/>
                <p:cNvSpPr/>
                <p:nvPr/>
              </p:nvSpPr>
              <p:spPr>
                <a:xfrm>
                  <a:off x="347040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81" name="Rectangle 128"/>
                <p:cNvSpPr/>
                <p:nvPr/>
              </p:nvSpPr>
              <p:spPr>
                <a:xfrm>
                  <a:off x="371952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82" name="Rectangle 129"/>
                <p:cNvSpPr/>
                <p:nvPr/>
              </p:nvSpPr>
              <p:spPr>
                <a:xfrm>
                  <a:off x="197496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83" name="Rectangle 130"/>
                <p:cNvSpPr/>
                <p:nvPr/>
              </p:nvSpPr>
              <p:spPr>
                <a:xfrm>
                  <a:off x="222408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84" name="Rectangle 131"/>
                <p:cNvSpPr/>
                <p:nvPr/>
              </p:nvSpPr>
              <p:spPr>
                <a:xfrm>
                  <a:off x="2473200" y="24732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85" name="Rectangle 132"/>
                <p:cNvSpPr/>
                <p:nvPr/>
              </p:nvSpPr>
              <p:spPr>
                <a:xfrm>
                  <a:off x="272268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86" name="Rectangle 133"/>
                <p:cNvSpPr/>
                <p:nvPr/>
              </p:nvSpPr>
              <p:spPr>
                <a:xfrm>
                  <a:off x="3968640" y="24732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87" name="Rectangle 134"/>
                <p:cNvSpPr/>
                <p:nvPr/>
              </p:nvSpPr>
              <p:spPr>
                <a:xfrm>
                  <a:off x="421812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88" name="Rectangle 135"/>
                <p:cNvSpPr/>
                <p:nvPr/>
              </p:nvSpPr>
              <p:spPr>
                <a:xfrm>
                  <a:off x="5464080" y="24732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89" name="Rectangle 136"/>
                <p:cNvSpPr/>
                <p:nvPr/>
              </p:nvSpPr>
              <p:spPr>
                <a:xfrm>
                  <a:off x="571356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90" name="Rectangle 137"/>
                <p:cNvSpPr/>
                <p:nvPr/>
              </p:nvSpPr>
              <p:spPr>
                <a:xfrm>
                  <a:off x="596268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91" name="Rectangle 138"/>
                <p:cNvSpPr/>
                <p:nvPr/>
              </p:nvSpPr>
              <p:spPr>
                <a:xfrm>
                  <a:off x="6211800" y="24732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92" name="Rectangle 139"/>
                <p:cNvSpPr/>
                <p:nvPr/>
              </p:nvSpPr>
              <p:spPr>
                <a:xfrm>
                  <a:off x="446724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93" name="Rectangle 140"/>
                <p:cNvSpPr/>
                <p:nvPr/>
              </p:nvSpPr>
              <p:spPr>
                <a:xfrm>
                  <a:off x="4716360" y="24732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94" name="Rectangle 141"/>
                <p:cNvSpPr/>
                <p:nvPr/>
              </p:nvSpPr>
              <p:spPr>
                <a:xfrm>
                  <a:off x="496584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95" name="Rectangle 142"/>
                <p:cNvSpPr/>
                <p:nvPr/>
              </p:nvSpPr>
              <p:spPr>
                <a:xfrm>
                  <a:off x="521496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96" name="Rectangle 143"/>
                <p:cNvSpPr/>
                <p:nvPr/>
              </p:nvSpPr>
              <p:spPr>
                <a:xfrm>
                  <a:off x="646128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97" name="Rectangle 144"/>
                <p:cNvSpPr/>
                <p:nvPr/>
              </p:nvSpPr>
              <p:spPr>
                <a:xfrm>
                  <a:off x="671040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98" name="Rectangle 145"/>
                <p:cNvSpPr/>
                <p:nvPr/>
              </p:nvSpPr>
              <p:spPr>
                <a:xfrm>
                  <a:off x="297180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99" name="Rectangle 146"/>
                <p:cNvSpPr/>
                <p:nvPr/>
              </p:nvSpPr>
              <p:spPr>
                <a:xfrm>
                  <a:off x="3220920" y="272232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00" name="Rectangle 147"/>
                <p:cNvSpPr/>
                <p:nvPr/>
              </p:nvSpPr>
              <p:spPr>
                <a:xfrm>
                  <a:off x="347040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01" name="Rectangle 148"/>
                <p:cNvSpPr/>
                <p:nvPr/>
              </p:nvSpPr>
              <p:spPr>
                <a:xfrm>
                  <a:off x="371952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02" name="Rectangle 149"/>
                <p:cNvSpPr/>
                <p:nvPr/>
              </p:nvSpPr>
              <p:spPr>
                <a:xfrm>
                  <a:off x="197496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03" name="Rectangle 150"/>
                <p:cNvSpPr/>
                <p:nvPr/>
              </p:nvSpPr>
              <p:spPr>
                <a:xfrm>
                  <a:off x="222408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04" name="Rectangle 151"/>
                <p:cNvSpPr/>
                <p:nvPr/>
              </p:nvSpPr>
              <p:spPr>
                <a:xfrm>
                  <a:off x="2473200" y="272232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05" name="Rectangle 152"/>
                <p:cNvSpPr/>
                <p:nvPr/>
              </p:nvSpPr>
              <p:spPr>
                <a:xfrm>
                  <a:off x="272268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06" name="Rectangle 153"/>
                <p:cNvSpPr/>
                <p:nvPr/>
              </p:nvSpPr>
              <p:spPr>
                <a:xfrm>
                  <a:off x="3968640" y="272232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07" name="Rectangle 154"/>
                <p:cNvSpPr/>
                <p:nvPr/>
              </p:nvSpPr>
              <p:spPr>
                <a:xfrm>
                  <a:off x="421812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08" name="Rectangle 155"/>
                <p:cNvSpPr/>
                <p:nvPr/>
              </p:nvSpPr>
              <p:spPr>
                <a:xfrm>
                  <a:off x="5464080" y="272232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09" name="Rectangle 156"/>
                <p:cNvSpPr/>
                <p:nvPr/>
              </p:nvSpPr>
              <p:spPr>
                <a:xfrm>
                  <a:off x="571356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10" name="Rectangle 157"/>
                <p:cNvSpPr/>
                <p:nvPr/>
              </p:nvSpPr>
              <p:spPr>
                <a:xfrm>
                  <a:off x="596268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11" name="Rectangle 158"/>
                <p:cNvSpPr/>
                <p:nvPr/>
              </p:nvSpPr>
              <p:spPr>
                <a:xfrm>
                  <a:off x="6211800" y="272232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12" name="Rectangle 159"/>
                <p:cNvSpPr/>
                <p:nvPr/>
              </p:nvSpPr>
              <p:spPr>
                <a:xfrm>
                  <a:off x="446724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13" name="Rectangle 160"/>
                <p:cNvSpPr/>
                <p:nvPr/>
              </p:nvSpPr>
              <p:spPr>
                <a:xfrm>
                  <a:off x="4716360" y="272232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14" name="Rectangle 161"/>
                <p:cNvSpPr/>
                <p:nvPr/>
              </p:nvSpPr>
              <p:spPr>
                <a:xfrm>
                  <a:off x="496584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15" name="Rectangle 162"/>
                <p:cNvSpPr/>
                <p:nvPr/>
              </p:nvSpPr>
              <p:spPr>
                <a:xfrm>
                  <a:off x="521496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16" name="Rectangle 163"/>
                <p:cNvSpPr/>
                <p:nvPr/>
              </p:nvSpPr>
              <p:spPr>
                <a:xfrm>
                  <a:off x="646128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17" name="Rectangle 164"/>
                <p:cNvSpPr/>
                <p:nvPr/>
              </p:nvSpPr>
              <p:spPr>
                <a:xfrm>
                  <a:off x="671040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18" name="Rectangle 165"/>
                <p:cNvSpPr/>
                <p:nvPr/>
              </p:nvSpPr>
              <p:spPr>
                <a:xfrm>
                  <a:off x="297180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19" name="Rectangle 166"/>
                <p:cNvSpPr/>
                <p:nvPr/>
              </p:nvSpPr>
              <p:spPr>
                <a:xfrm>
                  <a:off x="3220920" y="29718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20" name="Rectangle 167"/>
                <p:cNvSpPr/>
                <p:nvPr/>
              </p:nvSpPr>
              <p:spPr>
                <a:xfrm>
                  <a:off x="347040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21" name="Rectangle 168"/>
                <p:cNvSpPr/>
                <p:nvPr/>
              </p:nvSpPr>
              <p:spPr>
                <a:xfrm>
                  <a:off x="371952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22" name="Rectangle 169"/>
                <p:cNvSpPr/>
                <p:nvPr/>
              </p:nvSpPr>
              <p:spPr>
                <a:xfrm>
                  <a:off x="197496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23" name="Rectangle 170"/>
                <p:cNvSpPr/>
                <p:nvPr/>
              </p:nvSpPr>
              <p:spPr>
                <a:xfrm>
                  <a:off x="222408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24" name="Rectangle 171"/>
                <p:cNvSpPr/>
                <p:nvPr/>
              </p:nvSpPr>
              <p:spPr>
                <a:xfrm>
                  <a:off x="2473200" y="29718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25" name="Rectangle 172"/>
                <p:cNvSpPr/>
                <p:nvPr/>
              </p:nvSpPr>
              <p:spPr>
                <a:xfrm>
                  <a:off x="272268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26" name="Rectangle 173"/>
                <p:cNvSpPr/>
                <p:nvPr/>
              </p:nvSpPr>
              <p:spPr>
                <a:xfrm>
                  <a:off x="3968640" y="29718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27" name="Rectangle 174"/>
                <p:cNvSpPr/>
                <p:nvPr/>
              </p:nvSpPr>
              <p:spPr>
                <a:xfrm>
                  <a:off x="421812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28" name="Rectangle 175"/>
                <p:cNvSpPr/>
                <p:nvPr/>
              </p:nvSpPr>
              <p:spPr>
                <a:xfrm>
                  <a:off x="5464080" y="29718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29" name="Rectangle 176"/>
                <p:cNvSpPr/>
                <p:nvPr/>
              </p:nvSpPr>
              <p:spPr>
                <a:xfrm>
                  <a:off x="571356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30" name="Rectangle 177"/>
                <p:cNvSpPr/>
                <p:nvPr/>
              </p:nvSpPr>
              <p:spPr>
                <a:xfrm>
                  <a:off x="596268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31" name="Rectangle 178"/>
                <p:cNvSpPr/>
                <p:nvPr/>
              </p:nvSpPr>
              <p:spPr>
                <a:xfrm>
                  <a:off x="6211800" y="29718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32" name="Rectangle 179"/>
                <p:cNvSpPr/>
                <p:nvPr/>
              </p:nvSpPr>
              <p:spPr>
                <a:xfrm>
                  <a:off x="446724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33" name="Rectangle 180"/>
                <p:cNvSpPr/>
                <p:nvPr/>
              </p:nvSpPr>
              <p:spPr>
                <a:xfrm>
                  <a:off x="4716360" y="29718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34" name="Rectangle 181"/>
                <p:cNvSpPr/>
                <p:nvPr/>
              </p:nvSpPr>
              <p:spPr>
                <a:xfrm>
                  <a:off x="496584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35" name="Rectangle 182"/>
                <p:cNvSpPr/>
                <p:nvPr/>
              </p:nvSpPr>
              <p:spPr>
                <a:xfrm>
                  <a:off x="521496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36" name="Rectangle 183"/>
                <p:cNvSpPr/>
                <p:nvPr/>
              </p:nvSpPr>
              <p:spPr>
                <a:xfrm>
                  <a:off x="646128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37" name="Rectangle 184"/>
                <p:cNvSpPr/>
                <p:nvPr/>
              </p:nvSpPr>
              <p:spPr>
                <a:xfrm>
                  <a:off x="671040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38" name="Rectangle 185"/>
                <p:cNvSpPr/>
                <p:nvPr/>
              </p:nvSpPr>
              <p:spPr>
                <a:xfrm>
                  <a:off x="297180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39" name="Rectangle 186"/>
                <p:cNvSpPr/>
                <p:nvPr/>
              </p:nvSpPr>
              <p:spPr>
                <a:xfrm>
                  <a:off x="3220920" y="32209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40" name="Rectangle 187"/>
                <p:cNvSpPr/>
                <p:nvPr/>
              </p:nvSpPr>
              <p:spPr>
                <a:xfrm>
                  <a:off x="347040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41" name="Rectangle 188"/>
                <p:cNvSpPr/>
                <p:nvPr/>
              </p:nvSpPr>
              <p:spPr>
                <a:xfrm>
                  <a:off x="371952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42" name="Rectangle 189"/>
                <p:cNvSpPr/>
                <p:nvPr/>
              </p:nvSpPr>
              <p:spPr>
                <a:xfrm>
                  <a:off x="197496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43" name="Rectangle 190"/>
                <p:cNvSpPr/>
                <p:nvPr/>
              </p:nvSpPr>
              <p:spPr>
                <a:xfrm>
                  <a:off x="222408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44" name="Rectangle 191"/>
                <p:cNvSpPr/>
                <p:nvPr/>
              </p:nvSpPr>
              <p:spPr>
                <a:xfrm>
                  <a:off x="2473200" y="32209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45" name="Rectangle 192"/>
                <p:cNvSpPr/>
                <p:nvPr/>
              </p:nvSpPr>
              <p:spPr>
                <a:xfrm>
                  <a:off x="272268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46" name="Rectangle 193"/>
                <p:cNvSpPr/>
                <p:nvPr/>
              </p:nvSpPr>
              <p:spPr>
                <a:xfrm>
                  <a:off x="3968640" y="32209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47" name="Rectangle 194"/>
                <p:cNvSpPr/>
                <p:nvPr/>
              </p:nvSpPr>
              <p:spPr>
                <a:xfrm>
                  <a:off x="421812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48" name="Rectangle 195"/>
                <p:cNvSpPr/>
                <p:nvPr/>
              </p:nvSpPr>
              <p:spPr>
                <a:xfrm>
                  <a:off x="5464080" y="32209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49" name="Rectangle 196"/>
                <p:cNvSpPr/>
                <p:nvPr/>
              </p:nvSpPr>
              <p:spPr>
                <a:xfrm>
                  <a:off x="571356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50" name="Rectangle 197"/>
                <p:cNvSpPr/>
                <p:nvPr/>
              </p:nvSpPr>
              <p:spPr>
                <a:xfrm>
                  <a:off x="596268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51" name="Rectangle 198"/>
                <p:cNvSpPr/>
                <p:nvPr/>
              </p:nvSpPr>
              <p:spPr>
                <a:xfrm>
                  <a:off x="6211800" y="32209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52" name="Rectangle 199"/>
                <p:cNvSpPr/>
                <p:nvPr/>
              </p:nvSpPr>
              <p:spPr>
                <a:xfrm>
                  <a:off x="446724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53" name="Rectangle 200"/>
                <p:cNvSpPr/>
                <p:nvPr/>
              </p:nvSpPr>
              <p:spPr>
                <a:xfrm>
                  <a:off x="4716360" y="32209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54" name="Rectangle 201"/>
                <p:cNvSpPr/>
                <p:nvPr/>
              </p:nvSpPr>
              <p:spPr>
                <a:xfrm>
                  <a:off x="496584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55" name="Rectangle 202"/>
                <p:cNvSpPr/>
                <p:nvPr/>
              </p:nvSpPr>
              <p:spPr>
                <a:xfrm>
                  <a:off x="521496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56" name="Rectangle 203"/>
                <p:cNvSpPr/>
                <p:nvPr/>
              </p:nvSpPr>
              <p:spPr>
                <a:xfrm>
                  <a:off x="646128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57" name="Rectangle 204"/>
                <p:cNvSpPr/>
                <p:nvPr/>
              </p:nvSpPr>
              <p:spPr>
                <a:xfrm>
                  <a:off x="671040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58" name="Rectangle 205"/>
                <p:cNvSpPr/>
                <p:nvPr/>
              </p:nvSpPr>
              <p:spPr>
                <a:xfrm>
                  <a:off x="297180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59" name="Rectangle 206"/>
                <p:cNvSpPr/>
                <p:nvPr/>
              </p:nvSpPr>
              <p:spPr>
                <a:xfrm>
                  <a:off x="3220920" y="347004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60" name="Rectangle 207"/>
                <p:cNvSpPr/>
                <p:nvPr/>
              </p:nvSpPr>
              <p:spPr>
                <a:xfrm>
                  <a:off x="347040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61" name="Rectangle 208"/>
                <p:cNvSpPr/>
                <p:nvPr/>
              </p:nvSpPr>
              <p:spPr>
                <a:xfrm>
                  <a:off x="371952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62" name="Rectangle 209"/>
                <p:cNvSpPr/>
                <p:nvPr/>
              </p:nvSpPr>
              <p:spPr>
                <a:xfrm>
                  <a:off x="197496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63" name="Rectangle 210"/>
                <p:cNvSpPr/>
                <p:nvPr/>
              </p:nvSpPr>
              <p:spPr>
                <a:xfrm>
                  <a:off x="222408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64" name="Rectangle 211"/>
                <p:cNvSpPr/>
                <p:nvPr/>
              </p:nvSpPr>
              <p:spPr>
                <a:xfrm>
                  <a:off x="2473200" y="347004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65" name="Rectangle 212"/>
                <p:cNvSpPr/>
                <p:nvPr/>
              </p:nvSpPr>
              <p:spPr>
                <a:xfrm>
                  <a:off x="272268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66" name="Rectangle 213"/>
                <p:cNvSpPr/>
                <p:nvPr/>
              </p:nvSpPr>
              <p:spPr>
                <a:xfrm>
                  <a:off x="3968640" y="347004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67" name="Rectangle 214"/>
                <p:cNvSpPr/>
                <p:nvPr/>
              </p:nvSpPr>
              <p:spPr>
                <a:xfrm>
                  <a:off x="421812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68" name="Rectangle 215"/>
                <p:cNvSpPr/>
                <p:nvPr/>
              </p:nvSpPr>
              <p:spPr>
                <a:xfrm>
                  <a:off x="5464080" y="347004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69" name="Rectangle 216"/>
                <p:cNvSpPr/>
                <p:nvPr/>
              </p:nvSpPr>
              <p:spPr>
                <a:xfrm>
                  <a:off x="571356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70" name="Rectangle 217"/>
                <p:cNvSpPr/>
                <p:nvPr/>
              </p:nvSpPr>
              <p:spPr>
                <a:xfrm>
                  <a:off x="596268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71" name="Rectangle 218"/>
                <p:cNvSpPr/>
                <p:nvPr/>
              </p:nvSpPr>
              <p:spPr>
                <a:xfrm>
                  <a:off x="6211800" y="347004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72" name="Rectangle 219"/>
                <p:cNvSpPr/>
                <p:nvPr/>
              </p:nvSpPr>
              <p:spPr>
                <a:xfrm>
                  <a:off x="446724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73" name="Rectangle 220"/>
                <p:cNvSpPr/>
                <p:nvPr/>
              </p:nvSpPr>
              <p:spPr>
                <a:xfrm>
                  <a:off x="4716360" y="347004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74" name="Rectangle 221"/>
                <p:cNvSpPr/>
                <p:nvPr/>
              </p:nvSpPr>
              <p:spPr>
                <a:xfrm>
                  <a:off x="496584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75" name="Rectangle 222"/>
                <p:cNvSpPr/>
                <p:nvPr/>
              </p:nvSpPr>
              <p:spPr>
                <a:xfrm>
                  <a:off x="521496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76" name="Rectangle 223"/>
                <p:cNvSpPr/>
                <p:nvPr/>
              </p:nvSpPr>
              <p:spPr>
                <a:xfrm>
                  <a:off x="646128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77" name="Rectangle 224"/>
                <p:cNvSpPr/>
                <p:nvPr/>
              </p:nvSpPr>
              <p:spPr>
                <a:xfrm>
                  <a:off x="671040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78" name="Rectangle 225"/>
                <p:cNvSpPr/>
                <p:nvPr/>
              </p:nvSpPr>
              <p:spPr>
                <a:xfrm>
                  <a:off x="297180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79" name="Rectangle 226"/>
                <p:cNvSpPr/>
                <p:nvPr/>
              </p:nvSpPr>
              <p:spPr>
                <a:xfrm>
                  <a:off x="3220920" y="37195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80" name="Rectangle 227"/>
                <p:cNvSpPr/>
                <p:nvPr/>
              </p:nvSpPr>
              <p:spPr>
                <a:xfrm>
                  <a:off x="347040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81" name="Rectangle 228"/>
                <p:cNvSpPr/>
                <p:nvPr/>
              </p:nvSpPr>
              <p:spPr>
                <a:xfrm>
                  <a:off x="371952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82" name="Rectangle 229"/>
                <p:cNvSpPr/>
                <p:nvPr/>
              </p:nvSpPr>
              <p:spPr>
                <a:xfrm>
                  <a:off x="197496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83" name="Rectangle 230"/>
                <p:cNvSpPr/>
                <p:nvPr/>
              </p:nvSpPr>
              <p:spPr>
                <a:xfrm>
                  <a:off x="222408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84" name="Rectangle 231"/>
                <p:cNvSpPr/>
                <p:nvPr/>
              </p:nvSpPr>
              <p:spPr>
                <a:xfrm>
                  <a:off x="2473200" y="37195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85" name="Rectangle 232"/>
                <p:cNvSpPr/>
                <p:nvPr/>
              </p:nvSpPr>
              <p:spPr>
                <a:xfrm>
                  <a:off x="272268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86" name="Rectangle 233"/>
                <p:cNvSpPr/>
                <p:nvPr/>
              </p:nvSpPr>
              <p:spPr>
                <a:xfrm>
                  <a:off x="3968640" y="37195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87" name="Rectangle 234"/>
                <p:cNvSpPr/>
                <p:nvPr/>
              </p:nvSpPr>
              <p:spPr>
                <a:xfrm>
                  <a:off x="421812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88" name="Rectangle 235"/>
                <p:cNvSpPr/>
                <p:nvPr/>
              </p:nvSpPr>
              <p:spPr>
                <a:xfrm>
                  <a:off x="5464080" y="37195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89" name="Rectangle 236"/>
                <p:cNvSpPr/>
                <p:nvPr/>
              </p:nvSpPr>
              <p:spPr>
                <a:xfrm>
                  <a:off x="571356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90" name="Rectangle 237"/>
                <p:cNvSpPr/>
                <p:nvPr/>
              </p:nvSpPr>
              <p:spPr>
                <a:xfrm>
                  <a:off x="596268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91" name="Rectangle 238"/>
                <p:cNvSpPr/>
                <p:nvPr/>
              </p:nvSpPr>
              <p:spPr>
                <a:xfrm>
                  <a:off x="6211800" y="37195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92" name="Rectangle 239"/>
                <p:cNvSpPr/>
                <p:nvPr/>
              </p:nvSpPr>
              <p:spPr>
                <a:xfrm>
                  <a:off x="446724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93" name="Rectangle 240"/>
                <p:cNvSpPr/>
                <p:nvPr/>
              </p:nvSpPr>
              <p:spPr>
                <a:xfrm>
                  <a:off x="4716360" y="37195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94" name="Rectangle 241"/>
                <p:cNvSpPr/>
                <p:nvPr/>
              </p:nvSpPr>
              <p:spPr>
                <a:xfrm>
                  <a:off x="496584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95" name="Rectangle 242"/>
                <p:cNvSpPr/>
                <p:nvPr/>
              </p:nvSpPr>
              <p:spPr>
                <a:xfrm>
                  <a:off x="521496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96" name="Rectangle 243"/>
                <p:cNvSpPr/>
                <p:nvPr/>
              </p:nvSpPr>
              <p:spPr>
                <a:xfrm>
                  <a:off x="646128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97" name="Rectangle 244"/>
                <p:cNvSpPr/>
                <p:nvPr/>
              </p:nvSpPr>
              <p:spPr>
                <a:xfrm>
                  <a:off x="671040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98" name="Rectangle 245"/>
                <p:cNvSpPr/>
                <p:nvPr/>
              </p:nvSpPr>
              <p:spPr>
                <a:xfrm>
                  <a:off x="297180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099" name="Rectangle 246"/>
                <p:cNvSpPr/>
                <p:nvPr/>
              </p:nvSpPr>
              <p:spPr>
                <a:xfrm>
                  <a:off x="3220920" y="39686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00" name="Rectangle 247"/>
                <p:cNvSpPr/>
                <p:nvPr/>
              </p:nvSpPr>
              <p:spPr>
                <a:xfrm>
                  <a:off x="347040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01" name="Rectangle 248"/>
                <p:cNvSpPr/>
                <p:nvPr/>
              </p:nvSpPr>
              <p:spPr>
                <a:xfrm>
                  <a:off x="371952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02" name="Rectangle 249"/>
                <p:cNvSpPr/>
                <p:nvPr/>
              </p:nvSpPr>
              <p:spPr>
                <a:xfrm>
                  <a:off x="197496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03" name="Rectangle 250"/>
                <p:cNvSpPr/>
                <p:nvPr/>
              </p:nvSpPr>
              <p:spPr>
                <a:xfrm>
                  <a:off x="222408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04" name="Rectangle 251"/>
                <p:cNvSpPr/>
                <p:nvPr/>
              </p:nvSpPr>
              <p:spPr>
                <a:xfrm>
                  <a:off x="2473200" y="39686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05" name="Rectangle 252"/>
                <p:cNvSpPr/>
                <p:nvPr/>
              </p:nvSpPr>
              <p:spPr>
                <a:xfrm>
                  <a:off x="272268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06" name="Rectangle 253"/>
                <p:cNvSpPr/>
                <p:nvPr/>
              </p:nvSpPr>
              <p:spPr>
                <a:xfrm>
                  <a:off x="3968640" y="39686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07" name="Rectangle 254"/>
                <p:cNvSpPr/>
                <p:nvPr/>
              </p:nvSpPr>
              <p:spPr>
                <a:xfrm>
                  <a:off x="421812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08" name="Rectangle 255"/>
                <p:cNvSpPr/>
                <p:nvPr/>
              </p:nvSpPr>
              <p:spPr>
                <a:xfrm>
                  <a:off x="5464080" y="39686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09" name="Rectangle 256"/>
                <p:cNvSpPr/>
                <p:nvPr/>
              </p:nvSpPr>
              <p:spPr>
                <a:xfrm>
                  <a:off x="571356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10" name="Rectangle 257"/>
                <p:cNvSpPr/>
                <p:nvPr/>
              </p:nvSpPr>
              <p:spPr>
                <a:xfrm>
                  <a:off x="596268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11" name="Rectangle 258"/>
                <p:cNvSpPr/>
                <p:nvPr/>
              </p:nvSpPr>
              <p:spPr>
                <a:xfrm>
                  <a:off x="6211800" y="39686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12" name="Rectangle 259"/>
                <p:cNvSpPr/>
                <p:nvPr/>
              </p:nvSpPr>
              <p:spPr>
                <a:xfrm>
                  <a:off x="446724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13" name="Rectangle 260"/>
                <p:cNvSpPr/>
                <p:nvPr/>
              </p:nvSpPr>
              <p:spPr>
                <a:xfrm>
                  <a:off x="4716360" y="39686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14" name="Rectangle 261"/>
                <p:cNvSpPr/>
                <p:nvPr/>
              </p:nvSpPr>
              <p:spPr>
                <a:xfrm>
                  <a:off x="496584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15" name="Rectangle 262"/>
                <p:cNvSpPr/>
                <p:nvPr/>
              </p:nvSpPr>
              <p:spPr>
                <a:xfrm>
                  <a:off x="521496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16" name="Rectangle 263"/>
                <p:cNvSpPr/>
                <p:nvPr/>
              </p:nvSpPr>
              <p:spPr>
                <a:xfrm>
                  <a:off x="646128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17" name="Rectangle 264"/>
                <p:cNvSpPr/>
                <p:nvPr/>
              </p:nvSpPr>
              <p:spPr>
                <a:xfrm>
                  <a:off x="671040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18" name="Rectangle 265"/>
                <p:cNvSpPr/>
                <p:nvPr/>
              </p:nvSpPr>
              <p:spPr>
                <a:xfrm>
                  <a:off x="297180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19" name="Rectangle 266"/>
                <p:cNvSpPr/>
                <p:nvPr/>
              </p:nvSpPr>
              <p:spPr>
                <a:xfrm>
                  <a:off x="3220920" y="421776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20" name="Rectangle 267"/>
                <p:cNvSpPr/>
                <p:nvPr/>
              </p:nvSpPr>
              <p:spPr>
                <a:xfrm>
                  <a:off x="347040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21" name="Rectangle 268"/>
                <p:cNvSpPr/>
                <p:nvPr/>
              </p:nvSpPr>
              <p:spPr>
                <a:xfrm>
                  <a:off x="371952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22" name="Rectangle 269"/>
                <p:cNvSpPr/>
                <p:nvPr/>
              </p:nvSpPr>
              <p:spPr>
                <a:xfrm>
                  <a:off x="197496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23" name="Rectangle 270"/>
                <p:cNvSpPr/>
                <p:nvPr/>
              </p:nvSpPr>
              <p:spPr>
                <a:xfrm>
                  <a:off x="222408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24" name="Rectangle 271"/>
                <p:cNvSpPr/>
                <p:nvPr/>
              </p:nvSpPr>
              <p:spPr>
                <a:xfrm>
                  <a:off x="2473200" y="421776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25" name="Rectangle 272"/>
                <p:cNvSpPr/>
                <p:nvPr/>
              </p:nvSpPr>
              <p:spPr>
                <a:xfrm>
                  <a:off x="272268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26" name="Rectangle 273"/>
                <p:cNvSpPr/>
                <p:nvPr/>
              </p:nvSpPr>
              <p:spPr>
                <a:xfrm>
                  <a:off x="3968640" y="421776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27" name="Rectangle 274"/>
                <p:cNvSpPr/>
                <p:nvPr/>
              </p:nvSpPr>
              <p:spPr>
                <a:xfrm>
                  <a:off x="421812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28" name="Rectangle 275"/>
                <p:cNvSpPr/>
                <p:nvPr/>
              </p:nvSpPr>
              <p:spPr>
                <a:xfrm>
                  <a:off x="5464080" y="421776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29" name="Rectangle 276"/>
                <p:cNvSpPr/>
                <p:nvPr/>
              </p:nvSpPr>
              <p:spPr>
                <a:xfrm>
                  <a:off x="571356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30" name="Rectangle 277"/>
                <p:cNvSpPr/>
                <p:nvPr/>
              </p:nvSpPr>
              <p:spPr>
                <a:xfrm>
                  <a:off x="596268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31" name="Rectangle 278"/>
                <p:cNvSpPr/>
                <p:nvPr/>
              </p:nvSpPr>
              <p:spPr>
                <a:xfrm>
                  <a:off x="6211800" y="421776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32" name="Rectangle 279"/>
                <p:cNvSpPr/>
                <p:nvPr/>
              </p:nvSpPr>
              <p:spPr>
                <a:xfrm>
                  <a:off x="446724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33" name="Rectangle 280"/>
                <p:cNvSpPr/>
                <p:nvPr/>
              </p:nvSpPr>
              <p:spPr>
                <a:xfrm>
                  <a:off x="4716360" y="421776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34" name="Rectangle 281"/>
                <p:cNvSpPr/>
                <p:nvPr/>
              </p:nvSpPr>
              <p:spPr>
                <a:xfrm>
                  <a:off x="496584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35" name="Rectangle 282"/>
                <p:cNvSpPr/>
                <p:nvPr/>
              </p:nvSpPr>
              <p:spPr>
                <a:xfrm>
                  <a:off x="521496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36" name="Rectangle 283"/>
                <p:cNvSpPr/>
                <p:nvPr/>
              </p:nvSpPr>
              <p:spPr>
                <a:xfrm>
                  <a:off x="646128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37" name="Rectangle 284"/>
                <p:cNvSpPr/>
                <p:nvPr/>
              </p:nvSpPr>
              <p:spPr>
                <a:xfrm>
                  <a:off x="671040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38" name="Rectangle 285"/>
                <p:cNvSpPr/>
                <p:nvPr/>
              </p:nvSpPr>
              <p:spPr>
                <a:xfrm>
                  <a:off x="297180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39" name="Rectangle 286"/>
                <p:cNvSpPr/>
                <p:nvPr/>
              </p:nvSpPr>
              <p:spPr>
                <a:xfrm>
                  <a:off x="3220920" y="44672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40" name="Rectangle 287"/>
                <p:cNvSpPr/>
                <p:nvPr/>
              </p:nvSpPr>
              <p:spPr>
                <a:xfrm>
                  <a:off x="347040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41" name="Rectangle 288"/>
                <p:cNvSpPr/>
                <p:nvPr/>
              </p:nvSpPr>
              <p:spPr>
                <a:xfrm>
                  <a:off x="371952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42" name="Rectangle 289"/>
                <p:cNvSpPr/>
                <p:nvPr/>
              </p:nvSpPr>
              <p:spPr>
                <a:xfrm>
                  <a:off x="197496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43" name="Rectangle 290"/>
                <p:cNvSpPr/>
                <p:nvPr/>
              </p:nvSpPr>
              <p:spPr>
                <a:xfrm>
                  <a:off x="222408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44" name="Rectangle 291"/>
                <p:cNvSpPr/>
                <p:nvPr/>
              </p:nvSpPr>
              <p:spPr>
                <a:xfrm>
                  <a:off x="2473200" y="44672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45" name="Rectangle 292"/>
                <p:cNvSpPr/>
                <p:nvPr/>
              </p:nvSpPr>
              <p:spPr>
                <a:xfrm>
                  <a:off x="272268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46" name="Rectangle 293"/>
                <p:cNvSpPr/>
                <p:nvPr/>
              </p:nvSpPr>
              <p:spPr>
                <a:xfrm>
                  <a:off x="3968640" y="44672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47" name="Rectangle 294"/>
                <p:cNvSpPr/>
                <p:nvPr/>
              </p:nvSpPr>
              <p:spPr>
                <a:xfrm>
                  <a:off x="421812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48" name="Rectangle 295"/>
                <p:cNvSpPr/>
                <p:nvPr/>
              </p:nvSpPr>
              <p:spPr>
                <a:xfrm>
                  <a:off x="5464080" y="44672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49" name="Rectangle 296"/>
                <p:cNvSpPr/>
                <p:nvPr/>
              </p:nvSpPr>
              <p:spPr>
                <a:xfrm>
                  <a:off x="571356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50" name="Rectangle 297"/>
                <p:cNvSpPr/>
                <p:nvPr/>
              </p:nvSpPr>
              <p:spPr>
                <a:xfrm>
                  <a:off x="596268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51" name="Rectangle 298"/>
                <p:cNvSpPr/>
                <p:nvPr/>
              </p:nvSpPr>
              <p:spPr>
                <a:xfrm>
                  <a:off x="6211800" y="44672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52" name="Rectangle 299"/>
                <p:cNvSpPr/>
                <p:nvPr/>
              </p:nvSpPr>
              <p:spPr>
                <a:xfrm>
                  <a:off x="446724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53" name="Rectangle 300"/>
                <p:cNvSpPr/>
                <p:nvPr/>
              </p:nvSpPr>
              <p:spPr>
                <a:xfrm>
                  <a:off x="4716360" y="44672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54" name="Rectangle 301"/>
                <p:cNvSpPr/>
                <p:nvPr/>
              </p:nvSpPr>
              <p:spPr>
                <a:xfrm>
                  <a:off x="496584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55" name="Rectangle 302"/>
                <p:cNvSpPr/>
                <p:nvPr/>
              </p:nvSpPr>
              <p:spPr>
                <a:xfrm>
                  <a:off x="521496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56" name="Rectangle 303"/>
                <p:cNvSpPr/>
                <p:nvPr/>
              </p:nvSpPr>
              <p:spPr>
                <a:xfrm>
                  <a:off x="646128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57" name="Rectangle 304"/>
                <p:cNvSpPr/>
                <p:nvPr/>
              </p:nvSpPr>
              <p:spPr>
                <a:xfrm>
                  <a:off x="671040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58" name="Rectangle 305"/>
                <p:cNvSpPr/>
                <p:nvPr/>
              </p:nvSpPr>
              <p:spPr>
                <a:xfrm>
                  <a:off x="297180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59" name="Rectangle 306"/>
                <p:cNvSpPr/>
                <p:nvPr/>
              </p:nvSpPr>
              <p:spPr>
                <a:xfrm>
                  <a:off x="3220920" y="471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60" name="Rectangle 307"/>
                <p:cNvSpPr/>
                <p:nvPr/>
              </p:nvSpPr>
              <p:spPr>
                <a:xfrm>
                  <a:off x="347040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61" name="Rectangle 308"/>
                <p:cNvSpPr/>
                <p:nvPr/>
              </p:nvSpPr>
              <p:spPr>
                <a:xfrm>
                  <a:off x="371952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62" name="Rectangle 309"/>
                <p:cNvSpPr/>
                <p:nvPr/>
              </p:nvSpPr>
              <p:spPr>
                <a:xfrm>
                  <a:off x="197496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63" name="Rectangle 310"/>
                <p:cNvSpPr/>
                <p:nvPr/>
              </p:nvSpPr>
              <p:spPr>
                <a:xfrm>
                  <a:off x="222408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64" name="Rectangle 311"/>
                <p:cNvSpPr/>
                <p:nvPr/>
              </p:nvSpPr>
              <p:spPr>
                <a:xfrm>
                  <a:off x="2473200" y="471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65" name="Rectangle 312"/>
                <p:cNvSpPr/>
                <p:nvPr/>
              </p:nvSpPr>
              <p:spPr>
                <a:xfrm>
                  <a:off x="272268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66" name="Rectangle 313"/>
                <p:cNvSpPr/>
                <p:nvPr/>
              </p:nvSpPr>
              <p:spPr>
                <a:xfrm>
                  <a:off x="3968640" y="471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67" name="Rectangle 314"/>
                <p:cNvSpPr/>
                <p:nvPr/>
              </p:nvSpPr>
              <p:spPr>
                <a:xfrm>
                  <a:off x="421812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68" name="Rectangle 315"/>
                <p:cNvSpPr/>
                <p:nvPr/>
              </p:nvSpPr>
              <p:spPr>
                <a:xfrm>
                  <a:off x="5464080" y="471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69" name="Rectangle 316"/>
                <p:cNvSpPr/>
                <p:nvPr/>
              </p:nvSpPr>
              <p:spPr>
                <a:xfrm>
                  <a:off x="571356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70" name="Rectangle 317"/>
                <p:cNvSpPr/>
                <p:nvPr/>
              </p:nvSpPr>
              <p:spPr>
                <a:xfrm>
                  <a:off x="596268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71" name="Rectangle 318"/>
                <p:cNvSpPr/>
                <p:nvPr/>
              </p:nvSpPr>
              <p:spPr>
                <a:xfrm>
                  <a:off x="6211800" y="471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72" name="Rectangle 319"/>
                <p:cNvSpPr/>
                <p:nvPr/>
              </p:nvSpPr>
              <p:spPr>
                <a:xfrm>
                  <a:off x="446724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73" name="Rectangle 320"/>
                <p:cNvSpPr/>
                <p:nvPr/>
              </p:nvSpPr>
              <p:spPr>
                <a:xfrm>
                  <a:off x="4716360" y="471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74" name="Rectangle 321"/>
                <p:cNvSpPr/>
                <p:nvPr/>
              </p:nvSpPr>
              <p:spPr>
                <a:xfrm>
                  <a:off x="496584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75" name="Rectangle 322"/>
                <p:cNvSpPr/>
                <p:nvPr/>
              </p:nvSpPr>
              <p:spPr>
                <a:xfrm>
                  <a:off x="521496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76" name="Rectangle 323"/>
                <p:cNvSpPr/>
                <p:nvPr/>
              </p:nvSpPr>
              <p:spPr>
                <a:xfrm>
                  <a:off x="646128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77" name="Rectangle 324"/>
                <p:cNvSpPr/>
                <p:nvPr/>
              </p:nvSpPr>
              <p:spPr>
                <a:xfrm>
                  <a:off x="671040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78" name="Rectangle 325"/>
                <p:cNvSpPr/>
                <p:nvPr/>
              </p:nvSpPr>
              <p:spPr>
                <a:xfrm>
                  <a:off x="297180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79" name="Rectangle 326"/>
                <p:cNvSpPr/>
                <p:nvPr/>
              </p:nvSpPr>
              <p:spPr>
                <a:xfrm>
                  <a:off x="3220920" y="49654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80" name="Rectangle 327"/>
                <p:cNvSpPr/>
                <p:nvPr/>
              </p:nvSpPr>
              <p:spPr>
                <a:xfrm>
                  <a:off x="347040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81" name="Rectangle 328"/>
                <p:cNvSpPr/>
                <p:nvPr/>
              </p:nvSpPr>
              <p:spPr>
                <a:xfrm>
                  <a:off x="371952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82" name="Rectangle 329"/>
                <p:cNvSpPr/>
                <p:nvPr/>
              </p:nvSpPr>
              <p:spPr>
                <a:xfrm>
                  <a:off x="197496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83" name="Rectangle 330"/>
                <p:cNvSpPr/>
                <p:nvPr/>
              </p:nvSpPr>
              <p:spPr>
                <a:xfrm>
                  <a:off x="222408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84" name="Rectangle 331"/>
                <p:cNvSpPr/>
                <p:nvPr/>
              </p:nvSpPr>
              <p:spPr>
                <a:xfrm>
                  <a:off x="2473200" y="49654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85" name="Rectangle 332"/>
                <p:cNvSpPr/>
                <p:nvPr/>
              </p:nvSpPr>
              <p:spPr>
                <a:xfrm>
                  <a:off x="272268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86" name="Rectangle 333"/>
                <p:cNvSpPr/>
                <p:nvPr/>
              </p:nvSpPr>
              <p:spPr>
                <a:xfrm>
                  <a:off x="3968640" y="49654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87" name="Rectangle 334"/>
                <p:cNvSpPr/>
                <p:nvPr/>
              </p:nvSpPr>
              <p:spPr>
                <a:xfrm>
                  <a:off x="421812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88" name="Rectangle 335"/>
                <p:cNvSpPr/>
                <p:nvPr/>
              </p:nvSpPr>
              <p:spPr>
                <a:xfrm>
                  <a:off x="5464080" y="49654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89" name="Rectangle 336"/>
                <p:cNvSpPr/>
                <p:nvPr/>
              </p:nvSpPr>
              <p:spPr>
                <a:xfrm>
                  <a:off x="571356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90" name="Rectangle 337"/>
                <p:cNvSpPr/>
                <p:nvPr/>
              </p:nvSpPr>
              <p:spPr>
                <a:xfrm>
                  <a:off x="596268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91" name="Rectangle 338"/>
                <p:cNvSpPr/>
                <p:nvPr/>
              </p:nvSpPr>
              <p:spPr>
                <a:xfrm>
                  <a:off x="6211800" y="49654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92" name="Rectangle 339"/>
                <p:cNvSpPr/>
                <p:nvPr/>
              </p:nvSpPr>
              <p:spPr>
                <a:xfrm>
                  <a:off x="446724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93" name="Rectangle 340"/>
                <p:cNvSpPr/>
                <p:nvPr/>
              </p:nvSpPr>
              <p:spPr>
                <a:xfrm>
                  <a:off x="4716360" y="49654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94" name="Rectangle 341"/>
                <p:cNvSpPr/>
                <p:nvPr/>
              </p:nvSpPr>
              <p:spPr>
                <a:xfrm>
                  <a:off x="496584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95" name="Rectangle 342"/>
                <p:cNvSpPr/>
                <p:nvPr/>
              </p:nvSpPr>
              <p:spPr>
                <a:xfrm>
                  <a:off x="521496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96" name="Rectangle 343"/>
                <p:cNvSpPr/>
                <p:nvPr/>
              </p:nvSpPr>
              <p:spPr>
                <a:xfrm>
                  <a:off x="646128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97" name="Rectangle 344"/>
                <p:cNvSpPr/>
                <p:nvPr/>
              </p:nvSpPr>
              <p:spPr>
                <a:xfrm>
                  <a:off x="671040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98" name="Rectangle 345"/>
                <p:cNvSpPr/>
                <p:nvPr/>
              </p:nvSpPr>
              <p:spPr>
                <a:xfrm>
                  <a:off x="297180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199" name="Rectangle 346"/>
                <p:cNvSpPr/>
                <p:nvPr/>
              </p:nvSpPr>
              <p:spPr>
                <a:xfrm>
                  <a:off x="3220920" y="52149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00" name="Rectangle 347"/>
                <p:cNvSpPr/>
                <p:nvPr/>
              </p:nvSpPr>
              <p:spPr>
                <a:xfrm>
                  <a:off x="347040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01" name="Rectangle 348"/>
                <p:cNvSpPr/>
                <p:nvPr/>
              </p:nvSpPr>
              <p:spPr>
                <a:xfrm>
                  <a:off x="371952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02" name="Rectangle 349"/>
                <p:cNvSpPr/>
                <p:nvPr/>
              </p:nvSpPr>
              <p:spPr>
                <a:xfrm>
                  <a:off x="197496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03" name="Rectangle 350"/>
                <p:cNvSpPr/>
                <p:nvPr/>
              </p:nvSpPr>
              <p:spPr>
                <a:xfrm>
                  <a:off x="222408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04" name="Rectangle 351"/>
                <p:cNvSpPr/>
                <p:nvPr/>
              </p:nvSpPr>
              <p:spPr>
                <a:xfrm>
                  <a:off x="2473200" y="52149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05" name="Rectangle 352"/>
                <p:cNvSpPr/>
                <p:nvPr/>
              </p:nvSpPr>
              <p:spPr>
                <a:xfrm>
                  <a:off x="272268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06" name="Rectangle 353"/>
                <p:cNvSpPr/>
                <p:nvPr/>
              </p:nvSpPr>
              <p:spPr>
                <a:xfrm>
                  <a:off x="3968640" y="52149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07" name="Rectangle 354"/>
                <p:cNvSpPr/>
                <p:nvPr/>
              </p:nvSpPr>
              <p:spPr>
                <a:xfrm>
                  <a:off x="421812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08" name="Rectangle 355"/>
                <p:cNvSpPr/>
                <p:nvPr/>
              </p:nvSpPr>
              <p:spPr>
                <a:xfrm>
                  <a:off x="5464080" y="52149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09" name="Rectangle 356"/>
                <p:cNvSpPr/>
                <p:nvPr/>
              </p:nvSpPr>
              <p:spPr>
                <a:xfrm>
                  <a:off x="571356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10" name="Rectangle 357"/>
                <p:cNvSpPr/>
                <p:nvPr/>
              </p:nvSpPr>
              <p:spPr>
                <a:xfrm>
                  <a:off x="596268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11" name="Rectangle 358"/>
                <p:cNvSpPr/>
                <p:nvPr/>
              </p:nvSpPr>
              <p:spPr>
                <a:xfrm>
                  <a:off x="6211800" y="52149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12" name="Rectangle 359"/>
                <p:cNvSpPr/>
                <p:nvPr/>
              </p:nvSpPr>
              <p:spPr>
                <a:xfrm>
                  <a:off x="446724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13" name="Rectangle 360"/>
                <p:cNvSpPr/>
                <p:nvPr/>
              </p:nvSpPr>
              <p:spPr>
                <a:xfrm>
                  <a:off x="4716360" y="52149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14" name="Rectangle 361"/>
                <p:cNvSpPr/>
                <p:nvPr/>
              </p:nvSpPr>
              <p:spPr>
                <a:xfrm>
                  <a:off x="496584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15" name="Rectangle 362"/>
                <p:cNvSpPr/>
                <p:nvPr/>
              </p:nvSpPr>
              <p:spPr>
                <a:xfrm>
                  <a:off x="521496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16" name="Rectangle 363"/>
                <p:cNvSpPr/>
                <p:nvPr/>
              </p:nvSpPr>
              <p:spPr>
                <a:xfrm>
                  <a:off x="646128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17" name="Rectangle 364"/>
                <p:cNvSpPr/>
                <p:nvPr/>
              </p:nvSpPr>
              <p:spPr>
                <a:xfrm>
                  <a:off x="671040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18" name="Rectangle 365"/>
                <p:cNvSpPr/>
                <p:nvPr/>
              </p:nvSpPr>
              <p:spPr>
                <a:xfrm>
                  <a:off x="297180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19" name="Rectangle 366"/>
                <p:cNvSpPr/>
                <p:nvPr/>
              </p:nvSpPr>
              <p:spPr>
                <a:xfrm>
                  <a:off x="3220920" y="546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20" name="Rectangle 367"/>
                <p:cNvSpPr/>
                <p:nvPr/>
              </p:nvSpPr>
              <p:spPr>
                <a:xfrm>
                  <a:off x="347040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21" name="Rectangle 368"/>
                <p:cNvSpPr/>
                <p:nvPr/>
              </p:nvSpPr>
              <p:spPr>
                <a:xfrm>
                  <a:off x="371952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22" name="Rectangle 369"/>
                <p:cNvSpPr/>
                <p:nvPr/>
              </p:nvSpPr>
              <p:spPr>
                <a:xfrm>
                  <a:off x="197496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23" name="Rectangle 370"/>
                <p:cNvSpPr/>
                <p:nvPr/>
              </p:nvSpPr>
              <p:spPr>
                <a:xfrm>
                  <a:off x="222408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24" name="Rectangle 371"/>
                <p:cNvSpPr/>
                <p:nvPr/>
              </p:nvSpPr>
              <p:spPr>
                <a:xfrm>
                  <a:off x="2473200" y="546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25" name="Rectangle 372"/>
                <p:cNvSpPr/>
                <p:nvPr/>
              </p:nvSpPr>
              <p:spPr>
                <a:xfrm>
                  <a:off x="272268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26" name="Rectangle 373"/>
                <p:cNvSpPr/>
                <p:nvPr/>
              </p:nvSpPr>
              <p:spPr>
                <a:xfrm>
                  <a:off x="3968640" y="546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27" name="Rectangle 374"/>
                <p:cNvSpPr/>
                <p:nvPr/>
              </p:nvSpPr>
              <p:spPr>
                <a:xfrm>
                  <a:off x="421812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28" name="Rectangle 375"/>
                <p:cNvSpPr/>
                <p:nvPr/>
              </p:nvSpPr>
              <p:spPr>
                <a:xfrm>
                  <a:off x="5464080" y="546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29" name="Rectangle 376"/>
                <p:cNvSpPr/>
                <p:nvPr/>
              </p:nvSpPr>
              <p:spPr>
                <a:xfrm>
                  <a:off x="571356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30" name="Rectangle 377"/>
                <p:cNvSpPr/>
                <p:nvPr/>
              </p:nvSpPr>
              <p:spPr>
                <a:xfrm>
                  <a:off x="596268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31" name="Rectangle 378"/>
                <p:cNvSpPr/>
                <p:nvPr/>
              </p:nvSpPr>
              <p:spPr>
                <a:xfrm>
                  <a:off x="6211800" y="546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32" name="Rectangle 379"/>
                <p:cNvSpPr/>
                <p:nvPr/>
              </p:nvSpPr>
              <p:spPr>
                <a:xfrm>
                  <a:off x="446724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33" name="Rectangle 380"/>
                <p:cNvSpPr/>
                <p:nvPr/>
              </p:nvSpPr>
              <p:spPr>
                <a:xfrm>
                  <a:off x="4716360" y="546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34" name="Rectangle 381"/>
                <p:cNvSpPr/>
                <p:nvPr/>
              </p:nvSpPr>
              <p:spPr>
                <a:xfrm>
                  <a:off x="496584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35" name="Rectangle 382"/>
                <p:cNvSpPr/>
                <p:nvPr/>
              </p:nvSpPr>
              <p:spPr>
                <a:xfrm>
                  <a:off x="521496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36" name="Rectangle 383"/>
                <p:cNvSpPr/>
                <p:nvPr/>
              </p:nvSpPr>
              <p:spPr>
                <a:xfrm>
                  <a:off x="646128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37" name="Rectangle 384"/>
                <p:cNvSpPr/>
                <p:nvPr/>
              </p:nvSpPr>
              <p:spPr>
                <a:xfrm>
                  <a:off x="671040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38" name="Rectangle 385"/>
                <p:cNvSpPr/>
                <p:nvPr/>
              </p:nvSpPr>
              <p:spPr>
                <a:xfrm>
                  <a:off x="297180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39" name="Rectangle 386"/>
                <p:cNvSpPr/>
                <p:nvPr/>
              </p:nvSpPr>
              <p:spPr>
                <a:xfrm>
                  <a:off x="3220920" y="57132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40" name="Rectangle 387"/>
                <p:cNvSpPr/>
                <p:nvPr/>
              </p:nvSpPr>
              <p:spPr>
                <a:xfrm>
                  <a:off x="347040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41" name="Rectangle 388"/>
                <p:cNvSpPr/>
                <p:nvPr/>
              </p:nvSpPr>
              <p:spPr>
                <a:xfrm>
                  <a:off x="371952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42" name="Rectangle 389"/>
                <p:cNvSpPr/>
                <p:nvPr/>
              </p:nvSpPr>
              <p:spPr>
                <a:xfrm>
                  <a:off x="197496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43" name="Rectangle 390"/>
                <p:cNvSpPr/>
                <p:nvPr/>
              </p:nvSpPr>
              <p:spPr>
                <a:xfrm>
                  <a:off x="222408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44" name="Rectangle 391"/>
                <p:cNvSpPr/>
                <p:nvPr/>
              </p:nvSpPr>
              <p:spPr>
                <a:xfrm>
                  <a:off x="2473200" y="57132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45" name="Rectangle 392"/>
                <p:cNvSpPr/>
                <p:nvPr/>
              </p:nvSpPr>
              <p:spPr>
                <a:xfrm>
                  <a:off x="272268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46" name="Rectangle 393"/>
                <p:cNvSpPr/>
                <p:nvPr/>
              </p:nvSpPr>
              <p:spPr>
                <a:xfrm>
                  <a:off x="3968640" y="57132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47" name="Rectangle 394"/>
                <p:cNvSpPr/>
                <p:nvPr/>
              </p:nvSpPr>
              <p:spPr>
                <a:xfrm>
                  <a:off x="421812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48" name="Rectangle 395"/>
                <p:cNvSpPr/>
                <p:nvPr/>
              </p:nvSpPr>
              <p:spPr>
                <a:xfrm>
                  <a:off x="5464080" y="57132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49" name="Rectangle 396"/>
                <p:cNvSpPr/>
                <p:nvPr/>
              </p:nvSpPr>
              <p:spPr>
                <a:xfrm>
                  <a:off x="571356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50" name="Rectangle 397"/>
                <p:cNvSpPr/>
                <p:nvPr/>
              </p:nvSpPr>
              <p:spPr>
                <a:xfrm>
                  <a:off x="596268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51" name="Rectangle 398"/>
                <p:cNvSpPr/>
                <p:nvPr/>
              </p:nvSpPr>
              <p:spPr>
                <a:xfrm>
                  <a:off x="6211800" y="57132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52" name="Rectangle 399"/>
                <p:cNvSpPr/>
                <p:nvPr/>
              </p:nvSpPr>
              <p:spPr>
                <a:xfrm>
                  <a:off x="446724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53" name="Rectangle 400"/>
                <p:cNvSpPr/>
                <p:nvPr/>
              </p:nvSpPr>
              <p:spPr>
                <a:xfrm>
                  <a:off x="4716360" y="57132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54" name="Rectangle 401"/>
                <p:cNvSpPr/>
                <p:nvPr/>
              </p:nvSpPr>
              <p:spPr>
                <a:xfrm>
                  <a:off x="496584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55" name="Rectangle 402"/>
                <p:cNvSpPr/>
                <p:nvPr/>
              </p:nvSpPr>
              <p:spPr>
                <a:xfrm>
                  <a:off x="521496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56" name="Rectangle 403"/>
                <p:cNvSpPr/>
                <p:nvPr/>
              </p:nvSpPr>
              <p:spPr>
                <a:xfrm>
                  <a:off x="646128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57" name="Rectangle 404"/>
                <p:cNvSpPr/>
                <p:nvPr/>
              </p:nvSpPr>
              <p:spPr>
                <a:xfrm>
                  <a:off x="671040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</p:grpSp>
          <p:sp>
            <p:nvSpPr>
              <p:cNvPr id="1258" name="Line 405"/>
              <p:cNvSpPr/>
              <p:nvPr/>
            </p:nvSpPr>
            <p:spPr>
              <a:xfrm>
                <a:off x="4467240" y="977760"/>
                <a:ext cx="0" cy="498492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59" name="Line 406"/>
              <p:cNvSpPr/>
              <p:nvPr/>
            </p:nvSpPr>
            <p:spPr>
              <a:xfrm>
                <a:off x="1974960" y="3470400"/>
                <a:ext cx="498456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46800" rIns="90000" bIns="-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260" name="Text Box 407"/>
            <p:cNvSpPr/>
            <p:nvPr/>
          </p:nvSpPr>
          <p:spPr>
            <a:xfrm>
              <a:off x="4280040" y="3511440"/>
              <a:ext cx="18396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61" name="Text Box 408"/>
            <p:cNvSpPr/>
            <p:nvPr/>
          </p:nvSpPr>
          <p:spPr>
            <a:xfrm>
              <a:off x="4272120" y="34290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0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62" name="Text Box 409"/>
            <p:cNvSpPr/>
            <p:nvPr/>
          </p:nvSpPr>
          <p:spPr>
            <a:xfrm>
              <a:off x="4540320" y="34416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63" name="Text Box 410"/>
            <p:cNvSpPr/>
            <p:nvPr/>
          </p:nvSpPr>
          <p:spPr>
            <a:xfrm>
              <a:off x="4781520" y="34416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2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64" name="Text Box 411"/>
            <p:cNvSpPr/>
            <p:nvPr/>
          </p:nvSpPr>
          <p:spPr>
            <a:xfrm>
              <a:off x="5035680" y="34416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3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65" name="Text Box 412"/>
            <p:cNvSpPr/>
            <p:nvPr/>
          </p:nvSpPr>
          <p:spPr>
            <a:xfrm>
              <a:off x="5276880" y="34416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66" name="Text Box 413"/>
            <p:cNvSpPr/>
            <p:nvPr/>
          </p:nvSpPr>
          <p:spPr>
            <a:xfrm>
              <a:off x="5543640" y="34416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5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67" name="Text Box 414"/>
            <p:cNvSpPr/>
            <p:nvPr/>
          </p:nvSpPr>
          <p:spPr>
            <a:xfrm>
              <a:off x="5797440" y="3441600"/>
              <a:ext cx="292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6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68" name="Text Box 415"/>
            <p:cNvSpPr/>
            <p:nvPr/>
          </p:nvSpPr>
          <p:spPr>
            <a:xfrm>
              <a:off x="6039000" y="34416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7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69" name="Text Box 416"/>
            <p:cNvSpPr/>
            <p:nvPr/>
          </p:nvSpPr>
          <p:spPr>
            <a:xfrm>
              <a:off x="6299280" y="344808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8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70" name="Text Box 417"/>
            <p:cNvSpPr/>
            <p:nvPr/>
          </p:nvSpPr>
          <p:spPr>
            <a:xfrm>
              <a:off x="6540480" y="34416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9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71" name="Text Box 418"/>
            <p:cNvSpPr/>
            <p:nvPr/>
          </p:nvSpPr>
          <p:spPr>
            <a:xfrm>
              <a:off x="6724800" y="3441600"/>
              <a:ext cx="3618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10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72" name="Text Box 419"/>
            <p:cNvSpPr/>
            <p:nvPr/>
          </p:nvSpPr>
          <p:spPr>
            <a:xfrm>
              <a:off x="1994040" y="3448080"/>
              <a:ext cx="355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-9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73" name="Text Box 420"/>
            <p:cNvSpPr/>
            <p:nvPr/>
          </p:nvSpPr>
          <p:spPr>
            <a:xfrm>
              <a:off x="2247840" y="3448080"/>
              <a:ext cx="3430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-8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74" name="Text Box 421"/>
            <p:cNvSpPr/>
            <p:nvPr/>
          </p:nvSpPr>
          <p:spPr>
            <a:xfrm>
              <a:off x="2489040" y="3454560"/>
              <a:ext cx="3175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-7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75" name="Text Box 422"/>
            <p:cNvSpPr/>
            <p:nvPr/>
          </p:nvSpPr>
          <p:spPr>
            <a:xfrm>
              <a:off x="2736720" y="3448080"/>
              <a:ext cx="362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-6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76" name="Text Box 423"/>
            <p:cNvSpPr/>
            <p:nvPr/>
          </p:nvSpPr>
          <p:spPr>
            <a:xfrm>
              <a:off x="2965320" y="3454560"/>
              <a:ext cx="3747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-5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77" name="Text Box 424"/>
            <p:cNvSpPr/>
            <p:nvPr/>
          </p:nvSpPr>
          <p:spPr>
            <a:xfrm>
              <a:off x="3225960" y="3448080"/>
              <a:ext cx="3618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-4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78" name="Text Box 425"/>
            <p:cNvSpPr/>
            <p:nvPr/>
          </p:nvSpPr>
          <p:spPr>
            <a:xfrm>
              <a:off x="3473280" y="3448080"/>
              <a:ext cx="3812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-3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79" name="Text Box 426"/>
            <p:cNvSpPr/>
            <p:nvPr/>
          </p:nvSpPr>
          <p:spPr>
            <a:xfrm>
              <a:off x="3720960" y="3448080"/>
              <a:ext cx="3682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-2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80" name="Text Box 427"/>
            <p:cNvSpPr/>
            <p:nvPr/>
          </p:nvSpPr>
          <p:spPr>
            <a:xfrm>
              <a:off x="4000680" y="3454560"/>
              <a:ext cx="3682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-1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81" name="Text Box 428"/>
            <p:cNvSpPr/>
            <p:nvPr/>
          </p:nvSpPr>
          <p:spPr>
            <a:xfrm>
              <a:off x="1689120" y="3441600"/>
              <a:ext cx="3873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-10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82" name="Text Box 429"/>
            <p:cNvSpPr/>
            <p:nvPr/>
          </p:nvSpPr>
          <p:spPr>
            <a:xfrm>
              <a:off x="7023240" y="3282840"/>
              <a:ext cx="3236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12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x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83" name="Text Box 430"/>
            <p:cNvSpPr/>
            <p:nvPr/>
          </p:nvSpPr>
          <p:spPr>
            <a:xfrm>
              <a:off x="4336920" y="501480"/>
              <a:ext cx="3240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12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y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84" name="Text Box 431"/>
            <p:cNvSpPr/>
            <p:nvPr/>
          </p:nvSpPr>
          <p:spPr>
            <a:xfrm>
              <a:off x="4281480" y="316224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85" name="Text Box 432"/>
            <p:cNvSpPr/>
            <p:nvPr/>
          </p:nvSpPr>
          <p:spPr>
            <a:xfrm>
              <a:off x="4262400" y="292428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2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86" name="Text Box 433"/>
            <p:cNvSpPr/>
            <p:nvPr/>
          </p:nvSpPr>
          <p:spPr>
            <a:xfrm>
              <a:off x="4272120" y="268128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3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87" name="Text Box 434"/>
            <p:cNvSpPr/>
            <p:nvPr/>
          </p:nvSpPr>
          <p:spPr>
            <a:xfrm>
              <a:off x="4262400" y="242892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88" name="Text Box 435"/>
            <p:cNvSpPr/>
            <p:nvPr/>
          </p:nvSpPr>
          <p:spPr>
            <a:xfrm>
              <a:off x="4262400" y="216684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5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89" name="Text Box 436"/>
            <p:cNvSpPr/>
            <p:nvPr/>
          </p:nvSpPr>
          <p:spPr>
            <a:xfrm>
              <a:off x="4267080" y="1924200"/>
              <a:ext cx="292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6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90" name="Text Box 437"/>
            <p:cNvSpPr/>
            <p:nvPr/>
          </p:nvSpPr>
          <p:spPr>
            <a:xfrm>
              <a:off x="4262400" y="167652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7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91" name="Text Box 438"/>
            <p:cNvSpPr/>
            <p:nvPr/>
          </p:nvSpPr>
          <p:spPr>
            <a:xfrm>
              <a:off x="4267080" y="1428840"/>
              <a:ext cx="292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8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92" name="Text Box 439"/>
            <p:cNvSpPr/>
            <p:nvPr/>
          </p:nvSpPr>
          <p:spPr>
            <a:xfrm>
              <a:off x="4262400" y="117144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9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93" name="Text Box 440"/>
            <p:cNvSpPr/>
            <p:nvPr/>
          </p:nvSpPr>
          <p:spPr>
            <a:xfrm>
              <a:off x="4229280" y="919080"/>
              <a:ext cx="372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10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94" name="Text Box 441"/>
            <p:cNvSpPr/>
            <p:nvPr/>
          </p:nvSpPr>
          <p:spPr>
            <a:xfrm>
              <a:off x="4248000" y="3657600"/>
              <a:ext cx="3254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-1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95" name="Text Box 442"/>
            <p:cNvSpPr/>
            <p:nvPr/>
          </p:nvSpPr>
          <p:spPr>
            <a:xfrm>
              <a:off x="4229280" y="3919680"/>
              <a:ext cx="3250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-2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96" name="Text Box 443"/>
            <p:cNvSpPr/>
            <p:nvPr/>
          </p:nvSpPr>
          <p:spPr>
            <a:xfrm>
              <a:off x="4219560" y="4162320"/>
              <a:ext cx="3254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-3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97" name="Text Box 444"/>
            <p:cNvSpPr/>
            <p:nvPr/>
          </p:nvSpPr>
          <p:spPr>
            <a:xfrm>
              <a:off x="4214880" y="4414680"/>
              <a:ext cx="382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-4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98" name="Text Box 445"/>
            <p:cNvSpPr/>
            <p:nvPr/>
          </p:nvSpPr>
          <p:spPr>
            <a:xfrm>
              <a:off x="4214880" y="4676760"/>
              <a:ext cx="382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-5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99" name="Text Box 446"/>
            <p:cNvSpPr/>
            <p:nvPr/>
          </p:nvSpPr>
          <p:spPr>
            <a:xfrm>
              <a:off x="4214880" y="4910040"/>
              <a:ext cx="382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-6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00" name="Text Box 447"/>
            <p:cNvSpPr/>
            <p:nvPr/>
          </p:nvSpPr>
          <p:spPr>
            <a:xfrm>
              <a:off x="4219560" y="5157720"/>
              <a:ext cx="382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-7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01" name="Text Box 448"/>
            <p:cNvSpPr/>
            <p:nvPr/>
          </p:nvSpPr>
          <p:spPr>
            <a:xfrm>
              <a:off x="4210200" y="5415120"/>
              <a:ext cx="382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-8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02" name="Text Box 449"/>
            <p:cNvSpPr/>
            <p:nvPr/>
          </p:nvSpPr>
          <p:spPr>
            <a:xfrm>
              <a:off x="4224240" y="5657760"/>
              <a:ext cx="382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-9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03" name="Text Box 450"/>
            <p:cNvSpPr/>
            <p:nvPr/>
          </p:nvSpPr>
          <p:spPr>
            <a:xfrm>
              <a:off x="4176720" y="5905440"/>
              <a:ext cx="382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-10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304" name="Group 451"/>
          <p:cNvGrpSpPr/>
          <p:nvPr/>
        </p:nvGrpSpPr>
        <p:grpSpPr>
          <a:xfrm>
            <a:off x="4395960" y="3389400"/>
            <a:ext cx="147600" cy="114120"/>
            <a:chOff x="4395960" y="3389400"/>
            <a:chExt cx="147600" cy="114120"/>
          </a:xfrm>
        </p:grpSpPr>
        <p:sp>
          <p:nvSpPr>
            <p:cNvPr id="1305" name="Line 452"/>
            <p:cNvSpPr/>
            <p:nvPr/>
          </p:nvSpPr>
          <p:spPr>
            <a:xfrm>
              <a:off x="4415040" y="3389400"/>
              <a:ext cx="95400" cy="11412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06" name="Line 453"/>
            <p:cNvSpPr/>
            <p:nvPr/>
          </p:nvSpPr>
          <p:spPr>
            <a:xfrm flipV="1">
              <a:off x="4395960" y="3398760"/>
              <a:ext cx="147600" cy="10008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307" name="Group 454"/>
          <p:cNvGrpSpPr/>
          <p:nvPr/>
        </p:nvGrpSpPr>
        <p:grpSpPr>
          <a:xfrm>
            <a:off x="4898880" y="2906640"/>
            <a:ext cx="147600" cy="114120"/>
            <a:chOff x="4898880" y="2906640"/>
            <a:chExt cx="147600" cy="114120"/>
          </a:xfrm>
        </p:grpSpPr>
        <p:sp>
          <p:nvSpPr>
            <p:cNvPr id="1308" name="Line 455"/>
            <p:cNvSpPr/>
            <p:nvPr/>
          </p:nvSpPr>
          <p:spPr>
            <a:xfrm>
              <a:off x="4917960" y="2906640"/>
              <a:ext cx="95400" cy="114120"/>
            </a:xfrm>
            <a:prstGeom prst="line">
              <a:avLst/>
            </a:prstGeom>
            <a:ln w="28440">
              <a:solidFill>
                <a:srgbClr val="3333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09" name="Line 456"/>
            <p:cNvSpPr/>
            <p:nvPr/>
          </p:nvSpPr>
          <p:spPr>
            <a:xfrm flipV="1">
              <a:off x="4898880" y="2916000"/>
              <a:ext cx="147600" cy="100080"/>
            </a:xfrm>
            <a:prstGeom prst="line">
              <a:avLst/>
            </a:prstGeom>
            <a:ln w="28440">
              <a:solidFill>
                <a:srgbClr val="3333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310" name="Group 457"/>
          <p:cNvGrpSpPr/>
          <p:nvPr/>
        </p:nvGrpSpPr>
        <p:grpSpPr>
          <a:xfrm>
            <a:off x="5910120" y="1916280"/>
            <a:ext cx="147600" cy="114120"/>
            <a:chOff x="5910120" y="1916280"/>
            <a:chExt cx="147600" cy="114120"/>
          </a:xfrm>
        </p:grpSpPr>
        <p:sp>
          <p:nvSpPr>
            <p:cNvPr id="1311" name="Line 458"/>
            <p:cNvSpPr/>
            <p:nvPr/>
          </p:nvSpPr>
          <p:spPr>
            <a:xfrm>
              <a:off x="5929200" y="1916280"/>
              <a:ext cx="95400" cy="114120"/>
            </a:xfrm>
            <a:prstGeom prst="line">
              <a:avLst/>
            </a:prstGeom>
            <a:ln w="28440">
              <a:solidFill>
                <a:srgbClr val="3333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12" name="Line 459"/>
            <p:cNvSpPr/>
            <p:nvPr/>
          </p:nvSpPr>
          <p:spPr>
            <a:xfrm flipV="1">
              <a:off x="5910120" y="1925640"/>
              <a:ext cx="147600" cy="100080"/>
            </a:xfrm>
            <a:prstGeom prst="line">
              <a:avLst/>
            </a:prstGeom>
            <a:ln w="28440">
              <a:solidFill>
                <a:srgbClr val="3333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313" name="Line 460"/>
          <p:cNvSpPr/>
          <p:nvPr/>
        </p:nvSpPr>
        <p:spPr>
          <a:xfrm flipV="1">
            <a:off x="2819520" y="1895040"/>
            <a:ext cx="3228840" cy="32194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14" name="Text Box 461"/>
          <p:cNvSpPr/>
          <p:nvPr/>
        </p:nvSpPr>
        <p:spPr>
          <a:xfrm>
            <a:off x="7427880" y="279360"/>
            <a:ext cx="1117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 = x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15" name="Text Box 462"/>
          <p:cNvSpPr/>
          <p:nvPr/>
        </p:nvSpPr>
        <p:spPr>
          <a:xfrm>
            <a:off x="7338960" y="3686040"/>
            <a:ext cx="1117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66FF"/>
                </a:solidFill>
                <a:effectLst/>
                <a:uFillTx/>
                <a:latin typeface="Comic Sans MS"/>
              </a:rPr>
              <a:t>y = 2x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316" name="Group 463"/>
          <p:cNvGrpSpPr/>
          <p:nvPr/>
        </p:nvGrpSpPr>
        <p:grpSpPr>
          <a:xfrm>
            <a:off x="4400640" y="3398760"/>
            <a:ext cx="147600" cy="114120"/>
            <a:chOff x="4400640" y="3398760"/>
            <a:chExt cx="147600" cy="114120"/>
          </a:xfrm>
        </p:grpSpPr>
        <p:sp>
          <p:nvSpPr>
            <p:cNvPr id="1317" name="Line 464"/>
            <p:cNvSpPr/>
            <p:nvPr/>
          </p:nvSpPr>
          <p:spPr>
            <a:xfrm>
              <a:off x="4419720" y="3398760"/>
              <a:ext cx="95400" cy="114120"/>
            </a:xfrm>
            <a:prstGeom prst="line">
              <a:avLst/>
            </a:prstGeom>
            <a:ln w="28440">
              <a:solidFill>
                <a:srgbClr val="FF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18" name="Line 465"/>
            <p:cNvSpPr/>
            <p:nvPr/>
          </p:nvSpPr>
          <p:spPr>
            <a:xfrm flipV="1">
              <a:off x="4400640" y="3408120"/>
              <a:ext cx="147600" cy="100080"/>
            </a:xfrm>
            <a:prstGeom prst="line">
              <a:avLst/>
            </a:prstGeom>
            <a:ln w="28440">
              <a:solidFill>
                <a:srgbClr val="FF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319" name="Group 466"/>
          <p:cNvGrpSpPr/>
          <p:nvPr/>
        </p:nvGrpSpPr>
        <p:grpSpPr>
          <a:xfrm>
            <a:off x="5149800" y="1916280"/>
            <a:ext cx="147600" cy="114120"/>
            <a:chOff x="5149800" y="1916280"/>
            <a:chExt cx="147600" cy="114120"/>
          </a:xfrm>
        </p:grpSpPr>
        <p:sp>
          <p:nvSpPr>
            <p:cNvPr id="1320" name="Line 467"/>
            <p:cNvSpPr/>
            <p:nvPr/>
          </p:nvSpPr>
          <p:spPr>
            <a:xfrm>
              <a:off x="5168880" y="1916280"/>
              <a:ext cx="95400" cy="114120"/>
            </a:xfrm>
            <a:prstGeom prst="line">
              <a:avLst/>
            </a:prstGeom>
            <a:ln w="28440">
              <a:solidFill>
                <a:srgbClr val="FF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21" name="Line 468"/>
            <p:cNvSpPr/>
            <p:nvPr/>
          </p:nvSpPr>
          <p:spPr>
            <a:xfrm flipV="1">
              <a:off x="5149800" y="1925640"/>
              <a:ext cx="147600" cy="100080"/>
            </a:xfrm>
            <a:prstGeom prst="line">
              <a:avLst/>
            </a:prstGeom>
            <a:ln w="28440">
              <a:solidFill>
                <a:srgbClr val="FF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322" name="Group 469"/>
          <p:cNvGrpSpPr/>
          <p:nvPr/>
        </p:nvGrpSpPr>
        <p:grpSpPr>
          <a:xfrm>
            <a:off x="5397480" y="1427040"/>
            <a:ext cx="147600" cy="114120"/>
            <a:chOff x="5397480" y="1427040"/>
            <a:chExt cx="147600" cy="114120"/>
          </a:xfrm>
        </p:grpSpPr>
        <p:sp>
          <p:nvSpPr>
            <p:cNvPr id="1323" name="Line 470"/>
            <p:cNvSpPr/>
            <p:nvPr/>
          </p:nvSpPr>
          <p:spPr>
            <a:xfrm>
              <a:off x="5416560" y="1427040"/>
              <a:ext cx="95400" cy="114120"/>
            </a:xfrm>
            <a:prstGeom prst="line">
              <a:avLst/>
            </a:prstGeom>
            <a:ln w="28440">
              <a:solidFill>
                <a:srgbClr val="FF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24" name="Line 471"/>
            <p:cNvSpPr/>
            <p:nvPr/>
          </p:nvSpPr>
          <p:spPr>
            <a:xfrm flipV="1">
              <a:off x="5397480" y="1436400"/>
              <a:ext cx="147600" cy="100080"/>
            </a:xfrm>
            <a:prstGeom prst="line">
              <a:avLst/>
            </a:prstGeom>
            <a:ln w="28440">
              <a:solidFill>
                <a:srgbClr val="FF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325" name="Line 472"/>
          <p:cNvSpPr/>
          <p:nvPr/>
        </p:nvSpPr>
        <p:spPr>
          <a:xfrm flipH="1">
            <a:off x="3161880" y="977760"/>
            <a:ext cx="2552760" cy="5080320"/>
          </a:xfrm>
          <a:prstGeom prst="line">
            <a:avLst/>
          </a:prstGeom>
          <a:ln w="19080">
            <a:solidFill>
              <a:srgbClr val="FF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26" name="Text Box 473"/>
          <p:cNvSpPr/>
          <p:nvPr/>
        </p:nvSpPr>
        <p:spPr>
          <a:xfrm>
            <a:off x="304920" y="1133640"/>
            <a:ext cx="1306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B050"/>
                </a:solidFill>
                <a:effectLst/>
                <a:uFillTx/>
                <a:latin typeface="Comic Sans MS"/>
              </a:rPr>
              <a:t>y = 3x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327" name="Group 474"/>
          <p:cNvGrpSpPr/>
          <p:nvPr/>
        </p:nvGrpSpPr>
        <p:grpSpPr>
          <a:xfrm>
            <a:off x="4611600" y="2638440"/>
            <a:ext cx="209520" cy="152280"/>
            <a:chOff x="4611600" y="2638440"/>
            <a:chExt cx="209520" cy="152280"/>
          </a:xfrm>
        </p:grpSpPr>
        <p:sp>
          <p:nvSpPr>
            <p:cNvPr id="1328" name="Line 475"/>
            <p:cNvSpPr/>
            <p:nvPr/>
          </p:nvSpPr>
          <p:spPr>
            <a:xfrm>
              <a:off x="4657680" y="2638440"/>
              <a:ext cx="114120" cy="15228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29" name="Line 476"/>
            <p:cNvSpPr/>
            <p:nvPr/>
          </p:nvSpPr>
          <p:spPr>
            <a:xfrm flipV="1">
              <a:off x="4611600" y="2651040"/>
              <a:ext cx="209520" cy="1382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330" name="Group 477"/>
          <p:cNvGrpSpPr/>
          <p:nvPr/>
        </p:nvGrpSpPr>
        <p:grpSpPr>
          <a:xfrm>
            <a:off x="4367160" y="3368520"/>
            <a:ext cx="209520" cy="152280"/>
            <a:chOff x="4367160" y="3368520"/>
            <a:chExt cx="209520" cy="152280"/>
          </a:xfrm>
        </p:grpSpPr>
        <p:sp>
          <p:nvSpPr>
            <p:cNvPr id="1331" name="Line 478"/>
            <p:cNvSpPr/>
            <p:nvPr/>
          </p:nvSpPr>
          <p:spPr>
            <a:xfrm>
              <a:off x="4413240" y="3368520"/>
              <a:ext cx="114120" cy="15228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32" name="Line 479"/>
            <p:cNvSpPr/>
            <p:nvPr/>
          </p:nvSpPr>
          <p:spPr>
            <a:xfrm flipV="1">
              <a:off x="4367160" y="3381120"/>
              <a:ext cx="209520" cy="1382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333" name="Group 480"/>
          <p:cNvGrpSpPr/>
          <p:nvPr/>
        </p:nvGrpSpPr>
        <p:grpSpPr>
          <a:xfrm>
            <a:off x="4881600" y="1898640"/>
            <a:ext cx="209520" cy="152280"/>
            <a:chOff x="4881600" y="1898640"/>
            <a:chExt cx="209520" cy="152280"/>
          </a:xfrm>
        </p:grpSpPr>
        <p:sp>
          <p:nvSpPr>
            <p:cNvPr id="1334" name="Line 481"/>
            <p:cNvSpPr/>
            <p:nvPr/>
          </p:nvSpPr>
          <p:spPr>
            <a:xfrm>
              <a:off x="4927680" y="1898640"/>
              <a:ext cx="114120" cy="15228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35" name="Line 482"/>
            <p:cNvSpPr/>
            <p:nvPr/>
          </p:nvSpPr>
          <p:spPr>
            <a:xfrm flipV="1">
              <a:off x="4881600" y="1911240"/>
              <a:ext cx="209520" cy="1382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336" name="Line 483"/>
          <p:cNvSpPr/>
          <p:nvPr/>
        </p:nvSpPr>
        <p:spPr>
          <a:xfrm flipH="1">
            <a:off x="3683160" y="1092240"/>
            <a:ext cx="1612800" cy="4699080"/>
          </a:xfrm>
          <a:prstGeom prst="line">
            <a:avLst/>
          </a:prstGeom>
          <a:ln w="1908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37" name="Text Box 484"/>
          <p:cNvSpPr/>
          <p:nvPr/>
        </p:nvSpPr>
        <p:spPr>
          <a:xfrm>
            <a:off x="430200" y="3724200"/>
            <a:ext cx="1220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y = 5x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338" name="Group 485"/>
          <p:cNvGrpSpPr/>
          <p:nvPr/>
        </p:nvGrpSpPr>
        <p:grpSpPr>
          <a:xfrm>
            <a:off x="4408560" y="3359160"/>
            <a:ext cx="146160" cy="145800"/>
            <a:chOff x="4408560" y="3359160"/>
            <a:chExt cx="146160" cy="145800"/>
          </a:xfrm>
        </p:grpSpPr>
        <p:sp>
          <p:nvSpPr>
            <p:cNvPr id="1339" name="Line 486"/>
            <p:cNvSpPr/>
            <p:nvPr/>
          </p:nvSpPr>
          <p:spPr>
            <a:xfrm>
              <a:off x="4411800" y="3359160"/>
              <a:ext cx="139680" cy="13968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40" name="Line 487"/>
            <p:cNvSpPr/>
            <p:nvPr/>
          </p:nvSpPr>
          <p:spPr>
            <a:xfrm flipH="1">
              <a:off x="4408560" y="3371760"/>
              <a:ext cx="146160" cy="13320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341" name="Group 488"/>
          <p:cNvGrpSpPr/>
          <p:nvPr/>
        </p:nvGrpSpPr>
        <p:grpSpPr>
          <a:xfrm>
            <a:off x="4641840" y="2151000"/>
            <a:ext cx="146160" cy="145800"/>
            <a:chOff x="4641840" y="2151000"/>
            <a:chExt cx="146160" cy="145800"/>
          </a:xfrm>
        </p:grpSpPr>
        <p:sp>
          <p:nvSpPr>
            <p:cNvPr id="1342" name="Line 489"/>
            <p:cNvSpPr/>
            <p:nvPr/>
          </p:nvSpPr>
          <p:spPr>
            <a:xfrm>
              <a:off x="4645080" y="2151000"/>
              <a:ext cx="139680" cy="13968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43" name="Line 490"/>
            <p:cNvSpPr/>
            <p:nvPr/>
          </p:nvSpPr>
          <p:spPr>
            <a:xfrm flipH="1">
              <a:off x="4641840" y="2163600"/>
              <a:ext cx="146160" cy="13320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344" name="Group 491"/>
          <p:cNvGrpSpPr/>
          <p:nvPr/>
        </p:nvGrpSpPr>
        <p:grpSpPr>
          <a:xfrm>
            <a:off x="4903200" y="898560"/>
            <a:ext cx="146520" cy="145800"/>
            <a:chOff x="4903200" y="898560"/>
            <a:chExt cx="146520" cy="145800"/>
          </a:xfrm>
        </p:grpSpPr>
        <p:sp>
          <p:nvSpPr>
            <p:cNvPr id="1345" name="Line 492"/>
            <p:cNvSpPr/>
            <p:nvPr/>
          </p:nvSpPr>
          <p:spPr>
            <a:xfrm>
              <a:off x="4906800" y="898560"/>
              <a:ext cx="140040" cy="13968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46" name="Line 493"/>
            <p:cNvSpPr/>
            <p:nvPr/>
          </p:nvSpPr>
          <p:spPr>
            <a:xfrm flipH="1">
              <a:off x="4903200" y="911160"/>
              <a:ext cx="146520" cy="13320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347" name="Line 494"/>
          <p:cNvSpPr/>
          <p:nvPr/>
        </p:nvSpPr>
        <p:spPr>
          <a:xfrm flipH="1">
            <a:off x="3974760" y="939960"/>
            <a:ext cx="1028520" cy="502920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48" name="Text Box 495"/>
          <p:cNvSpPr/>
          <p:nvPr/>
        </p:nvSpPr>
        <p:spPr>
          <a:xfrm>
            <a:off x="7226280" y="1033560"/>
            <a:ext cx="368280" cy="86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x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y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49" name="Text Box 496"/>
          <p:cNvSpPr/>
          <p:nvPr/>
        </p:nvSpPr>
        <p:spPr>
          <a:xfrm>
            <a:off x="7634160" y="1058760"/>
            <a:ext cx="316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0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0" name="Text Box 497"/>
          <p:cNvSpPr/>
          <p:nvPr/>
        </p:nvSpPr>
        <p:spPr>
          <a:xfrm>
            <a:off x="7597800" y="1500120"/>
            <a:ext cx="415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0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1" name="Text Box 498"/>
          <p:cNvSpPr/>
          <p:nvPr/>
        </p:nvSpPr>
        <p:spPr>
          <a:xfrm>
            <a:off x="7956720" y="1058760"/>
            <a:ext cx="387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2" name="Text Box 499"/>
          <p:cNvSpPr/>
          <p:nvPr/>
        </p:nvSpPr>
        <p:spPr>
          <a:xfrm>
            <a:off x="7920000" y="1501920"/>
            <a:ext cx="398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2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3" name="Text Box 500"/>
          <p:cNvSpPr/>
          <p:nvPr/>
        </p:nvSpPr>
        <p:spPr>
          <a:xfrm>
            <a:off x="8321760" y="1060560"/>
            <a:ext cx="403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4" name="Text Box 501"/>
          <p:cNvSpPr/>
          <p:nvPr/>
        </p:nvSpPr>
        <p:spPr>
          <a:xfrm>
            <a:off x="8331120" y="1501920"/>
            <a:ext cx="547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5" name="Text Box 502"/>
          <p:cNvSpPr/>
          <p:nvPr/>
        </p:nvSpPr>
        <p:spPr>
          <a:xfrm>
            <a:off x="7351560" y="4230720"/>
            <a:ext cx="357480" cy="78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x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6" name="Text Box 503"/>
          <p:cNvSpPr/>
          <p:nvPr/>
        </p:nvSpPr>
        <p:spPr>
          <a:xfrm>
            <a:off x="7709040" y="4254480"/>
            <a:ext cx="33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0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7" name="Text Box 504"/>
          <p:cNvSpPr/>
          <p:nvPr/>
        </p:nvSpPr>
        <p:spPr>
          <a:xfrm>
            <a:off x="7672320" y="4697280"/>
            <a:ext cx="461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 0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8" name="Text Box 505"/>
          <p:cNvSpPr/>
          <p:nvPr/>
        </p:nvSpPr>
        <p:spPr>
          <a:xfrm>
            <a:off x="8105760" y="4254480"/>
            <a:ext cx="312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3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9" name="Text Box 506"/>
          <p:cNvSpPr/>
          <p:nvPr/>
        </p:nvSpPr>
        <p:spPr>
          <a:xfrm>
            <a:off x="8086680" y="4697280"/>
            <a:ext cx="51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 6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0" name="Text Box 507"/>
          <p:cNvSpPr/>
          <p:nvPr/>
        </p:nvSpPr>
        <p:spPr>
          <a:xfrm>
            <a:off x="8485200" y="4254480"/>
            <a:ext cx="43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1" name="Text Box 508"/>
          <p:cNvSpPr/>
          <p:nvPr/>
        </p:nvSpPr>
        <p:spPr>
          <a:xfrm>
            <a:off x="8507520" y="4697280"/>
            <a:ext cx="547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8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2" name="Text Box 509"/>
          <p:cNvSpPr/>
          <p:nvPr/>
        </p:nvSpPr>
        <p:spPr>
          <a:xfrm>
            <a:off x="165240" y="1690560"/>
            <a:ext cx="317520" cy="78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x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3" name="Text Box 510"/>
          <p:cNvSpPr/>
          <p:nvPr/>
        </p:nvSpPr>
        <p:spPr>
          <a:xfrm>
            <a:off x="523800" y="1727280"/>
            <a:ext cx="399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33CC33"/>
                </a:solidFill>
                <a:effectLst/>
                <a:uFillTx/>
                <a:latin typeface="Comic Sans MS"/>
              </a:rPr>
              <a:t>0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4" name="Text Box 511"/>
          <p:cNvSpPr/>
          <p:nvPr/>
        </p:nvSpPr>
        <p:spPr>
          <a:xfrm>
            <a:off x="473040" y="2171880"/>
            <a:ext cx="461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33CC33"/>
                </a:solidFill>
                <a:effectLst/>
                <a:uFillTx/>
                <a:latin typeface="Comic Sans MS"/>
              </a:rPr>
              <a:t> 0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5" name="Text Box 512"/>
          <p:cNvSpPr/>
          <p:nvPr/>
        </p:nvSpPr>
        <p:spPr>
          <a:xfrm>
            <a:off x="858960" y="1727280"/>
            <a:ext cx="365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33CC33"/>
                </a:solidFill>
                <a:effectLst/>
                <a:uFillTx/>
                <a:latin typeface="Comic Sans MS"/>
              </a:rPr>
              <a:t>1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6" name="Text Box 513"/>
          <p:cNvSpPr/>
          <p:nvPr/>
        </p:nvSpPr>
        <p:spPr>
          <a:xfrm>
            <a:off x="766800" y="2171880"/>
            <a:ext cx="51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33CC33"/>
                </a:solidFill>
                <a:effectLst/>
                <a:uFillTx/>
                <a:latin typeface="Comic Sans MS"/>
              </a:rPr>
              <a:t> 3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7" name="Text Box 514"/>
          <p:cNvSpPr/>
          <p:nvPr/>
        </p:nvSpPr>
        <p:spPr>
          <a:xfrm>
            <a:off x="1158840" y="1725480"/>
            <a:ext cx="412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33CC33"/>
                </a:solidFill>
                <a:effectLst/>
                <a:uFillTx/>
                <a:latin typeface="Comic Sans MS"/>
              </a:rPr>
              <a:t>2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8" name="Text Box 515"/>
          <p:cNvSpPr/>
          <p:nvPr/>
        </p:nvSpPr>
        <p:spPr>
          <a:xfrm>
            <a:off x="1143000" y="2171880"/>
            <a:ext cx="547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33CC33"/>
                </a:solidFill>
                <a:effectLst/>
                <a:uFillTx/>
                <a:latin typeface="Comic Sans MS"/>
              </a:rPr>
              <a:t>6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9" name="Text Box 516"/>
          <p:cNvSpPr/>
          <p:nvPr/>
        </p:nvSpPr>
        <p:spPr>
          <a:xfrm>
            <a:off x="249120" y="4213080"/>
            <a:ext cx="347760" cy="78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x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0" name="Text Box 517"/>
          <p:cNvSpPr/>
          <p:nvPr/>
        </p:nvSpPr>
        <p:spPr>
          <a:xfrm>
            <a:off x="542880" y="4251240"/>
            <a:ext cx="3207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0  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1" name="Text Box 518"/>
          <p:cNvSpPr/>
          <p:nvPr/>
        </p:nvSpPr>
        <p:spPr>
          <a:xfrm>
            <a:off x="506520" y="4643280"/>
            <a:ext cx="461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0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2" name="Text Box 519"/>
          <p:cNvSpPr/>
          <p:nvPr/>
        </p:nvSpPr>
        <p:spPr>
          <a:xfrm>
            <a:off x="793800" y="4251240"/>
            <a:ext cx="379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1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3" name="Text Box 520"/>
          <p:cNvSpPr/>
          <p:nvPr/>
        </p:nvSpPr>
        <p:spPr>
          <a:xfrm>
            <a:off x="762120" y="4643280"/>
            <a:ext cx="51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4" name="Text Box 521"/>
          <p:cNvSpPr/>
          <p:nvPr/>
        </p:nvSpPr>
        <p:spPr>
          <a:xfrm>
            <a:off x="1103400" y="4249800"/>
            <a:ext cx="446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2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5" name="Text Box 522"/>
          <p:cNvSpPr/>
          <p:nvPr/>
        </p:nvSpPr>
        <p:spPr>
          <a:xfrm>
            <a:off x="1138320" y="4643280"/>
            <a:ext cx="547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10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6" name="Text Box 523"/>
          <p:cNvSpPr/>
          <p:nvPr/>
        </p:nvSpPr>
        <p:spPr>
          <a:xfrm>
            <a:off x="1714680" y="165240"/>
            <a:ext cx="4616280" cy="398880"/>
          </a:xfrm>
          <a:prstGeom prst="rect">
            <a:avLst/>
          </a:prstGeom>
          <a:solidFill>
            <a:srgbClr val="33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99"/>
                </a:solidFill>
                <a:effectLst/>
                <a:uFillTx/>
                <a:latin typeface="Comic Sans MS"/>
              </a:rPr>
              <a:t>Drawing Straight Line Graphs  y = ax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7" name="Straight Connector 533"/>
          <p:cNvSpPr/>
          <p:nvPr/>
        </p:nvSpPr>
        <p:spPr>
          <a:xfrm>
            <a:off x="152280" y="2108160"/>
            <a:ext cx="1320840" cy="18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000" rIns="90000" bIns="-450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8" name="Straight Connector 534"/>
          <p:cNvSpPr/>
          <p:nvPr/>
        </p:nvSpPr>
        <p:spPr>
          <a:xfrm>
            <a:off x="190440" y="4622760"/>
            <a:ext cx="1320840" cy="18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000" rIns="90000" bIns="-450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9" name="Straight Connector 535"/>
          <p:cNvSpPr/>
          <p:nvPr/>
        </p:nvSpPr>
        <p:spPr>
          <a:xfrm>
            <a:off x="7289640" y="1473120"/>
            <a:ext cx="1320840" cy="18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000" rIns="90000" bIns="-450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80" name="Straight Connector 536"/>
          <p:cNvSpPr/>
          <p:nvPr/>
        </p:nvSpPr>
        <p:spPr>
          <a:xfrm>
            <a:off x="7416720" y="4648320"/>
            <a:ext cx="1536840" cy="144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360" rIns="90000" bIns="-4536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81" name="Straight Connector 538"/>
          <p:cNvSpPr/>
          <p:nvPr/>
        </p:nvSpPr>
        <p:spPr>
          <a:xfrm flipV="1">
            <a:off x="558720" y="4217760"/>
            <a:ext cx="0" cy="73476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82" name="Straight Connector 540"/>
          <p:cNvSpPr/>
          <p:nvPr/>
        </p:nvSpPr>
        <p:spPr>
          <a:xfrm flipV="1">
            <a:off x="495360" y="1728720"/>
            <a:ext cx="0" cy="7351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83" name="Straight Connector 541"/>
          <p:cNvSpPr/>
          <p:nvPr/>
        </p:nvSpPr>
        <p:spPr>
          <a:xfrm flipV="1">
            <a:off x="7569360" y="1093680"/>
            <a:ext cx="1440" cy="7351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84" name="Straight Connector 542"/>
          <p:cNvSpPr/>
          <p:nvPr/>
        </p:nvSpPr>
        <p:spPr>
          <a:xfrm flipV="1">
            <a:off x="7670880" y="4268520"/>
            <a:ext cx="1440" cy="73476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 spd="med">
    <p:blinds dir="horz"/>
  </p:transition>
  <p:timing>
    <p:tnLst>
      <p:par>
        <p:cTn id="363" dur="indefinite" restart="never" nodeType="tmRoot">
          <p:childTnLst>
            <p:seq>
              <p:cTn id="364" dur="indefinite" nodeType="mainSeq">
                <p:childTnLst>
                  <p:par>
                    <p:cTn id="365" fill="hold">
                      <p:stCondLst>
                        <p:cond delay="indefinite"/>
                      </p:stCondLst>
                      <p:childTnLst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>
                      <p:stCondLst>
                        <p:cond delay="indefinite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5" fill="hold">
                      <p:stCondLst>
                        <p:cond delay="indefinite"/>
                      </p:stCondLst>
                      <p:childTnLst>
                        <p:par>
                          <p:cTn id="386" fill="hold">
                            <p:stCondLst>
                              <p:cond delay="0"/>
                            </p:stCondLst>
                            <p:childTnLst>
                              <p:par>
                                <p:cTn id="38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>
                      <p:stCondLst>
                        <p:cond delay="indefinite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fill="hold">
                      <p:stCondLst>
                        <p:cond delay="indefinite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fill="hold">
                      <p:stCondLst>
                        <p:cond delay="indefinite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5" fill="hold">
                      <p:stCondLst>
                        <p:cond delay="indefinite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09" dur="500"/>
                                        <p:tgtEl>
                                          <p:spTgt spid="1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0" fill="hold">
                      <p:stCondLst>
                        <p:cond delay="indefinite"/>
                      </p:stCondLst>
                      <p:childTnLst>
                        <p:par>
                          <p:cTn id="411" fill="hold">
                            <p:stCondLst>
                              <p:cond delay="0"/>
                            </p:stCondLst>
                            <p:childTnLst>
                              <p:par>
                                <p:cTn id="41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4" fill="hold">
                      <p:stCondLst>
                        <p:cond delay="indefinite"/>
                      </p:stCondLst>
                      <p:childTnLst>
                        <p:par>
                          <p:cTn id="415" fill="hold">
                            <p:stCondLst>
                              <p:cond delay="0"/>
                            </p:stCondLst>
                            <p:childTnLst>
                              <p:par>
                                <p:cTn id="41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8" fill="hold">
                      <p:stCondLst>
                        <p:cond delay="indefinite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2" fill="hold">
                      <p:stCondLst>
                        <p:cond delay="indefinite"/>
                      </p:stCondLst>
                      <p:childTnLst>
                        <p:par>
                          <p:cTn id="423" fill="hold">
                            <p:stCondLst>
                              <p:cond delay="0"/>
                            </p:stCondLst>
                            <p:childTnLst>
                              <p:par>
                                <p:cTn id="42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6" fill="hold">
                      <p:stCondLst>
                        <p:cond delay="indefinite"/>
                      </p:stCondLst>
                      <p:childTnLst>
                        <p:par>
                          <p:cTn id="427" fill="hold">
                            <p:stCondLst>
                              <p:cond delay="0"/>
                            </p:stCondLst>
                            <p:childTnLst>
                              <p:par>
                                <p:cTn id="42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0" fill="hold">
                      <p:stCondLst>
                        <p:cond delay="indefinite"/>
                      </p:stCondLst>
                      <p:childTnLst>
                        <p:par>
                          <p:cTn id="431" fill="hold">
                            <p:stCondLst>
                              <p:cond delay="0"/>
                            </p:stCondLst>
                            <p:childTnLst>
                              <p:par>
                                <p:cTn id="43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8" fill="hold">
                      <p:stCondLst>
                        <p:cond delay="indefinite"/>
                      </p:stCondLst>
                      <p:childTnLst>
                        <p:par>
                          <p:cTn id="439" fill="hold">
                            <p:stCondLst>
                              <p:cond delay="0"/>
                            </p:stCondLst>
                            <p:childTnLst>
                              <p:par>
                                <p:cTn id="44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2" fill="hold">
                      <p:stCondLst>
                        <p:cond delay="indefinite"/>
                      </p:stCondLst>
                      <p:childTnLst>
                        <p:par>
                          <p:cTn id="443" fill="hold">
                            <p:stCondLst>
                              <p:cond delay="0"/>
                            </p:stCondLst>
                            <p:childTnLst>
                              <p:par>
                                <p:cTn id="44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6" fill="hold">
                      <p:stCondLst>
                        <p:cond delay="indefinite"/>
                      </p:stCondLst>
                      <p:childTnLst>
                        <p:par>
                          <p:cTn id="447" fill="hold">
                            <p:stCondLst>
                              <p:cond delay="0"/>
                            </p:stCondLst>
                            <p:childTnLst>
                              <p:par>
                                <p:cTn id="44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0" fill="hold">
                      <p:stCondLst>
                        <p:cond delay="indefinite"/>
                      </p:stCondLst>
                      <p:childTnLst>
                        <p:par>
                          <p:cTn id="451" fill="hold">
                            <p:stCondLst>
                              <p:cond delay="0"/>
                            </p:stCondLst>
                            <p:childTnLst>
                              <p:par>
                                <p:cTn id="452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454" dur="500"/>
                                        <p:tgtEl>
                                          <p:spTgt spid="1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5" fill="hold">
                      <p:stCondLst>
                        <p:cond delay="indefinite"/>
                      </p:stCondLst>
                      <p:childTnLst>
                        <p:par>
                          <p:cTn id="456" fill="hold">
                            <p:stCondLst>
                              <p:cond delay="0"/>
                            </p:stCondLst>
                            <p:childTnLst>
                              <p:par>
                                <p:cTn id="45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9" fill="hold">
                      <p:stCondLst>
                        <p:cond delay="indefinite"/>
                      </p:stCondLst>
                      <p:childTnLst>
                        <p:par>
                          <p:cTn id="460" fill="hold">
                            <p:stCondLst>
                              <p:cond delay="0"/>
                            </p:stCondLst>
                            <p:childTnLst>
                              <p:par>
                                <p:cTn id="46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3" fill="hold">
                      <p:stCondLst>
                        <p:cond delay="indefinite"/>
                      </p:stCondLst>
                      <p:childTnLst>
                        <p:par>
                          <p:cTn id="464" fill="hold">
                            <p:stCondLst>
                              <p:cond delay="0"/>
                            </p:stCondLst>
                            <p:childTnLst>
                              <p:par>
                                <p:cTn id="46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7" fill="hold">
                      <p:stCondLst>
                        <p:cond delay="indefinite"/>
                      </p:stCondLst>
                      <p:childTnLst>
                        <p:par>
                          <p:cTn id="468" fill="hold">
                            <p:stCondLst>
                              <p:cond delay="0"/>
                            </p:stCondLst>
                            <p:childTnLst>
                              <p:par>
                                <p:cTn id="46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1" fill="hold">
                      <p:stCondLst>
                        <p:cond delay="indefinite"/>
                      </p:stCondLst>
                      <p:childTnLst>
                        <p:par>
                          <p:cTn id="472" fill="hold">
                            <p:stCondLst>
                              <p:cond delay="0"/>
                            </p:stCondLst>
                            <p:childTnLst>
                              <p:par>
                                <p:cTn id="47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5" fill="hold">
                      <p:stCondLst>
                        <p:cond delay="indefinite"/>
                      </p:stCondLst>
                      <p:childTnLst>
                        <p:par>
                          <p:cTn id="476" fill="hold">
                            <p:stCondLst>
                              <p:cond delay="0"/>
                            </p:stCondLst>
                            <p:childTnLst>
                              <p:par>
                                <p:cTn id="47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9" fill="hold">
                      <p:stCondLst>
                        <p:cond delay="indefinite"/>
                      </p:stCondLst>
                      <p:childTnLst>
                        <p:par>
                          <p:cTn id="480" fill="hold">
                            <p:stCondLst>
                              <p:cond delay="0"/>
                            </p:stCondLst>
                            <p:childTnLst>
                              <p:par>
                                <p:cTn id="48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3" fill="hold">
                      <p:stCondLst>
                        <p:cond delay="indefinite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7" fill="hold">
                      <p:stCondLst>
                        <p:cond delay="indefinite"/>
                      </p:stCondLst>
                      <p:childTnLst>
                        <p:par>
                          <p:cTn id="488" fill="hold">
                            <p:stCondLst>
                              <p:cond delay="0"/>
                            </p:stCondLst>
                            <p:childTnLst>
                              <p:par>
                                <p:cTn id="48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1" fill="hold">
                      <p:stCondLst>
                        <p:cond delay="indefinite"/>
                      </p:stCondLst>
                      <p:childTnLst>
                        <p:par>
                          <p:cTn id="492" fill="hold">
                            <p:stCondLst>
                              <p:cond delay="0"/>
                            </p:stCondLst>
                            <p:childTnLst>
                              <p:par>
                                <p:cTn id="49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5" fill="hold">
                      <p:stCondLst>
                        <p:cond delay="indefinite"/>
                      </p:stCondLst>
                      <p:childTnLst>
                        <p:par>
                          <p:cTn id="496" fill="hold">
                            <p:stCondLst>
                              <p:cond delay="0"/>
                            </p:stCondLst>
                            <p:childTnLst>
                              <p:par>
                                <p:cTn id="49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99" dur="500"/>
                                        <p:tgtEl>
                                          <p:spTgt spid="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0" fill="hold">
                      <p:stCondLst>
                        <p:cond delay="indefinite"/>
                      </p:stCondLst>
                      <p:childTnLst>
                        <p:par>
                          <p:cTn id="501" fill="hold">
                            <p:stCondLst>
                              <p:cond delay="0"/>
                            </p:stCondLst>
                            <p:childTnLst>
                              <p:par>
                                <p:cTn id="50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4" fill="hold">
                      <p:stCondLst>
                        <p:cond delay="indefinite"/>
                      </p:stCondLst>
                      <p:childTnLst>
                        <p:par>
                          <p:cTn id="505" fill="hold">
                            <p:stCondLst>
                              <p:cond delay="0"/>
                            </p:stCondLst>
                            <p:childTnLst>
                              <p:par>
                                <p:cTn id="50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8" fill="hold">
                      <p:stCondLst>
                        <p:cond delay="indefinite"/>
                      </p:stCondLst>
                      <p:childTnLst>
                        <p:par>
                          <p:cTn id="509" fill="hold">
                            <p:stCondLst>
                              <p:cond delay="0"/>
                            </p:stCondLst>
                            <p:childTnLst>
                              <p:par>
                                <p:cTn id="51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2" fill="hold">
                      <p:stCondLst>
                        <p:cond delay="indefinite"/>
                      </p:stCondLst>
                      <p:childTnLst>
                        <p:par>
                          <p:cTn id="513" fill="hold">
                            <p:stCondLst>
                              <p:cond delay="0"/>
                            </p:stCondLst>
                            <p:childTnLst>
                              <p:par>
                                <p:cTn id="51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6" fill="hold">
                      <p:stCondLst>
                        <p:cond delay="indefinite"/>
                      </p:stCondLst>
                      <p:childTnLst>
                        <p:par>
                          <p:cTn id="517" fill="hold">
                            <p:stCondLst>
                              <p:cond delay="0"/>
                            </p:stCondLst>
                            <p:childTnLst>
                              <p:par>
                                <p:cTn id="51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0" fill="hold">
                      <p:stCondLst>
                        <p:cond delay="indefinite"/>
                      </p:stCondLst>
                      <p:childTnLst>
                        <p:par>
                          <p:cTn id="521" fill="hold">
                            <p:stCondLst>
                              <p:cond delay="0"/>
                            </p:stCondLst>
                            <p:childTnLst>
                              <p:par>
                                <p:cTn id="52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4" fill="hold">
                      <p:stCondLst>
                        <p:cond delay="indefinite"/>
                      </p:stCondLst>
                      <p:childTnLst>
                        <p:par>
                          <p:cTn id="525" fill="hold">
                            <p:stCondLst>
                              <p:cond delay="0"/>
                            </p:stCondLst>
                            <p:childTnLst>
                              <p:par>
                                <p:cTn id="52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8" fill="hold">
                      <p:stCondLst>
                        <p:cond delay="indefinite"/>
                      </p:stCondLst>
                      <p:childTnLst>
                        <p:par>
                          <p:cTn id="529" fill="hold">
                            <p:stCondLst>
                              <p:cond delay="0"/>
                            </p:stCondLst>
                            <p:childTnLst>
                              <p:par>
                                <p:cTn id="53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2" fill="hold">
                      <p:stCondLst>
                        <p:cond delay="indefinite"/>
                      </p:stCondLst>
                      <p:childTnLst>
                        <p:par>
                          <p:cTn id="533" fill="hold">
                            <p:stCondLst>
                              <p:cond delay="0"/>
                            </p:stCondLst>
                            <p:childTnLst>
                              <p:par>
                                <p:cTn id="53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6" fill="hold">
                      <p:stCondLst>
                        <p:cond delay="indefinite"/>
                      </p:stCondLst>
                      <p:childTnLst>
                        <p:par>
                          <p:cTn id="537" fill="hold">
                            <p:stCondLst>
                              <p:cond delay="0"/>
                            </p:stCondLst>
                            <p:childTnLst>
                              <p:par>
                                <p:cTn id="53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0" fill="hold">
                      <p:stCondLst>
                        <p:cond delay="indefinite"/>
                      </p:stCondLst>
                      <p:childTnLst>
                        <p:par>
                          <p:cTn id="541" fill="hold">
                            <p:stCondLst>
                              <p:cond delay="0"/>
                            </p:stCondLst>
                            <p:childTnLst>
                              <p:par>
                                <p:cTn id="54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44" dur="500"/>
                                        <p:tgtEl>
                                          <p:spTgt spid="1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D7E54BA-51F7-46C7-9D2F-518DA1CCEAA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86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87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88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Ex 3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Ch6 (page 70)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389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90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91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92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93" name="Rectangle 12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Gradient of a Line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94" name="Text Box 20"/>
          <p:cNvSpPr/>
          <p:nvPr/>
        </p:nvSpPr>
        <p:spPr>
          <a:xfrm>
            <a:off x="258480" y="1494000"/>
            <a:ext cx="41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5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214ECC3-FB6A-414F-A93D-96016F2127A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96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97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398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99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00" name="Text Box 8"/>
          <p:cNvSpPr/>
          <p:nvPr/>
        </p:nvSpPr>
        <p:spPr>
          <a:xfrm>
            <a:off x="1039320" y="5018040"/>
            <a:ext cx="4272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Factorise 5x + 10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01" name="Picture 10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02" name="Text Box 20"/>
          <p:cNvSpPr/>
          <p:nvPr/>
        </p:nvSpPr>
        <p:spPr>
          <a:xfrm>
            <a:off x="258480" y="1494000"/>
            <a:ext cx="41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03" name="Picture 2"/>
          <p:cNvPicPr/>
          <p:nvPr/>
        </p:nvPicPr>
        <p:blipFill>
          <a:blip r:embed="rId3"/>
          <a:srcRect l="9720" t="6481" r="2801" b="21296"/>
          <a:stretch/>
        </p:blipFill>
        <p:spPr>
          <a:xfrm>
            <a:off x="977760" y="2006640"/>
            <a:ext cx="7944120" cy="2146320"/>
          </a:xfrm>
          <a:prstGeom prst="rect">
            <a:avLst/>
          </a:prstGeom>
          <a:noFill/>
          <a:ln w="38160">
            <a:solidFill>
              <a:srgbClr val="7F7F7F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4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B8D12F-FB17-4883-803E-AEB576797EB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05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06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07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08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09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0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1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2" name="Rectangle 9"/>
          <p:cNvSpPr/>
          <p:nvPr/>
        </p:nvSpPr>
        <p:spPr>
          <a:xfrm>
            <a:off x="977760" y="30052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explain the draw straight lines of the form y = ax + b.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3" name="Text Box 10"/>
          <p:cNvSpPr/>
          <p:nvPr/>
        </p:nvSpPr>
        <p:spPr>
          <a:xfrm>
            <a:off x="4965840" y="3005280"/>
            <a:ext cx="41781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Be able to draw straight lines of the form y = ax + b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4" name="PlaceHolder 1"/>
          <p:cNvSpPr>
            <a:spLocks noGrp="1"/>
          </p:cNvSpPr>
          <p:nvPr>
            <p:ph type="title"/>
          </p:nvPr>
        </p:nvSpPr>
        <p:spPr>
          <a:xfrm>
            <a:off x="1937880" y="501480"/>
            <a:ext cx="5256360" cy="695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Straight Line Equation</a:t>
            </a:r>
            <a:endParaRPr lang="en-US" sz="28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415" name="Text Box 20"/>
          <p:cNvSpPr/>
          <p:nvPr/>
        </p:nvSpPr>
        <p:spPr>
          <a:xfrm>
            <a:off x="258480" y="1494000"/>
            <a:ext cx="41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45" dur="indefinite" restart="never" nodeType="tmRoot">
          <p:childTnLst>
            <p:seq>
              <p:cTn id="546" dur="indefinite" nodeType="mainSeq">
                <p:childTnLst>
                  <p:par>
                    <p:cTn id="547" fill="hold">
                      <p:stCondLst>
                        <p:cond delay="indefinite"/>
                      </p:stCondLst>
                      <p:childTnLst>
                        <p:par>
                          <p:cTn id="548" fill="hold">
                            <p:stCondLst>
                              <p:cond delay="0"/>
                            </p:stCondLst>
                            <p:childTnLst>
                              <p:par>
                                <p:cTn id="54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51" dur="500"/>
                                        <p:tgtEl>
                                          <p:spTgt spid="1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2" fill="hold">
                      <p:stCondLst>
                        <p:cond delay="indefinite"/>
                      </p:stCondLst>
                      <p:childTnLst>
                        <p:par>
                          <p:cTn id="553" fill="hold">
                            <p:stCondLst>
                              <p:cond delay="0"/>
                            </p:stCondLst>
                            <p:childTnLst>
                              <p:par>
                                <p:cTn id="554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56" dur="500"/>
                                        <p:tgtEl>
                                          <p:spTgt spid="1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6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B05A647-2F89-4E37-904F-4AFACC40A6B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7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18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19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20" name="Text Box 6"/>
          <p:cNvSpPr/>
          <p:nvPr/>
        </p:nvSpPr>
        <p:spPr>
          <a:xfrm>
            <a:off x="1523880" y="2019240"/>
            <a:ext cx="6598800" cy="3587760"/>
          </a:xfrm>
          <a:prstGeom prst="rect">
            <a:avLst/>
          </a:prstGeom>
          <a:solidFill>
            <a:srgbClr val="777777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Key Points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Make a table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Calculate and plot 3 coordinates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3. Draw a line through points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21" name="Picture 7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22" name="PlaceHolder 1"/>
          <p:cNvSpPr>
            <a:spLocks noGrp="1"/>
          </p:cNvSpPr>
          <p:nvPr>
            <p:ph type="title"/>
          </p:nvPr>
        </p:nvSpPr>
        <p:spPr>
          <a:xfrm>
            <a:off x="1807920" y="348840"/>
            <a:ext cx="5537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Straight Line Graphs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423" name="Text Box 20"/>
          <p:cNvSpPr/>
          <p:nvPr/>
        </p:nvSpPr>
        <p:spPr>
          <a:xfrm>
            <a:off x="258480" y="1494000"/>
            <a:ext cx="41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4" name="Date Placeholder 1"/>
          <p:cNvSpPr/>
          <p:nvPr/>
        </p:nvSpPr>
        <p:spPr>
          <a:xfrm>
            <a:off x="457200" y="6245280"/>
            <a:ext cx="213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5A732A3-1C2E-4027-AD63-14C67D227061}" type="datetime5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12 Jul 2026</a:t>
            </a:fld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25" name="Footer Placeholder 2"/>
          <p:cNvSpPr/>
          <p:nvPr/>
        </p:nvSpPr>
        <p:spPr>
          <a:xfrm>
            <a:off x="3124080" y="6245280"/>
            <a:ext cx="333720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Created by Mr. Lafferty Maths Dept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426" name="Group 2"/>
          <p:cNvGrpSpPr/>
          <p:nvPr/>
        </p:nvGrpSpPr>
        <p:grpSpPr>
          <a:xfrm>
            <a:off x="1689120" y="501480"/>
            <a:ext cx="5657760" cy="5650560"/>
            <a:chOff x="1689120" y="501480"/>
            <a:chExt cx="5657760" cy="5650560"/>
          </a:xfrm>
        </p:grpSpPr>
        <p:grpSp>
          <p:nvGrpSpPr>
            <p:cNvPr id="1427" name="Group 3"/>
            <p:cNvGrpSpPr/>
            <p:nvPr/>
          </p:nvGrpSpPr>
          <p:grpSpPr>
            <a:xfrm>
              <a:off x="1974960" y="977760"/>
              <a:ext cx="4984560" cy="4984920"/>
              <a:chOff x="1974960" y="977760"/>
              <a:chExt cx="4984560" cy="4984920"/>
            </a:xfrm>
          </p:grpSpPr>
          <p:grpSp>
            <p:nvGrpSpPr>
              <p:cNvPr id="1428" name="Group 4"/>
              <p:cNvGrpSpPr/>
              <p:nvPr/>
            </p:nvGrpSpPr>
            <p:grpSpPr>
              <a:xfrm>
                <a:off x="1974960" y="977760"/>
                <a:ext cx="4984560" cy="4984920"/>
                <a:chOff x="1974960" y="977760"/>
                <a:chExt cx="4984560" cy="4984920"/>
              </a:xfrm>
            </p:grpSpPr>
            <p:sp>
              <p:nvSpPr>
                <p:cNvPr id="1429" name="Rectangle 5"/>
                <p:cNvSpPr/>
                <p:nvPr/>
              </p:nvSpPr>
              <p:spPr>
                <a:xfrm>
                  <a:off x="297180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30" name="Rectangle 6"/>
                <p:cNvSpPr/>
                <p:nvPr/>
              </p:nvSpPr>
              <p:spPr>
                <a:xfrm>
                  <a:off x="3220920" y="9777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31" name="Rectangle 7"/>
                <p:cNvSpPr/>
                <p:nvPr/>
              </p:nvSpPr>
              <p:spPr>
                <a:xfrm>
                  <a:off x="347040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32" name="Rectangle 8"/>
                <p:cNvSpPr/>
                <p:nvPr/>
              </p:nvSpPr>
              <p:spPr>
                <a:xfrm>
                  <a:off x="371952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33" name="Rectangle 9"/>
                <p:cNvSpPr/>
                <p:nvPr/>
              </p:nvSpPr>
              <p:spPr>
                <a:xfrm>
                  <a:off x="197496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34" name="Rectangle 10"/>
                <p:cNvSpPr/>
                <p:nvPr/>
              </p:nvSpPr>
              <p:spPr>
                <a:xfrm>
                  <a:off x="222408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35" name="Rectangle 11"/>
                <p:cNvSpPr/>
                <p:nvPr/>
              </p:nvSpPr>
              <p:spPr>
                <a:xfrm>
                  <a:off x="2473200" y="9777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36" name="Rectangle 12"/>
                <p:cNvSpPr/>
                <p:nvPr/>
              </p:nvSpPr>
              <p:spPr>
                <a:xfrm>
                  <a:off x="272268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37" name="Rectangle 13"/>
                <p:cNvSpPr/>
                <p:nvPr/>
              </p:nvSpPr>
              <p:spPr>
                <a:xfrm>
                  <a:off x="3968640" y="9777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38" name="Rectangle 14"/>
                <p:cNvSpPr/>
                <p:nvPr/>
              </p:nvSpPr>
              <p:spPr>
                <a:xfrm>
                  <a:off x="421812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39" name="Rectangle 15"/>
                <p:cNvSpPr/>
                <p:nvPr/>
              </p:nvSpPr>
              <p:spPr>
                <a:xfrm>
                  <a:off x="5464080" y="9777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40" name="Rectangle 16"/>
                <p:cNvSpPr/>
                <p:nvPr/>
              </p:nvSpPr>
              <p:spPr>
                <a:xfrm>
                  <a:off x="571356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41" name="Rectangle 17"/>
                <p:cNvSpPr/>
                <p:nvPr/>
              </p:nvSpPr>
              <p:spPr>
                <a:xfrm>
                  <a:off x="596268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42" name="Rectangle 18"/>
                <p:cNvSpPr/>
                <p:nvPr/>
              </p:nvSpPr>
              <p:spPr>
                <a:xfrm>
                  <a:off x="6211800" y="9777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43" name="Rectangle 19"/>
                <p:cNvSpPr/>
                <p:nvPr/>
              </p:nvSpPr>
              <p:spPr>
                <a:xfrm>
                  <a:off x="446724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44" name="Rectangle 20"/>
                <p:cNvSpPr/>
                <p:nvPr/>
              </p:nvSpPr>
              <p:spPr>
                <a:xfrm>
                  <a:off x="4716360" y="9777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45" name="Rectangle 21"/>
                <p:cNvSpPr/>
                <p:nvPr/>
              </p:nvSpPr>
              <p:spPr>
                <a:xfrm>
                  <a:off x="496584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46" name="Rectangle 22"/>
                <p:cNvSpPr/>
                <p:nvPr/>
              </p:nvSpPr>
              <p:spPr>
                <a:xfrm>
                  <a:off x="521496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47" name="Rectangle 23"/>
                <p:cNvSpPr/>
                <p:nvPr/>
              </p:nvSpPr>
              <p:spPr>
                <a:xfrm>
                  <a:off x="646128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48" name="Rectangle 24"/>
                <p:cNvSpPr/>
                <p:nvPr/>
              </p:nvSpPr>
              <p:spPr>
                <a:xfrm>
                  <a:off x="671040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49" name="Rectangle 25"/>
                <p:cNvSpPr/>
                <p:nvPr/>
              </p:nvSpPr>
              <p:spPr>
                <a:xfrm>
                  <a:off x="297180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50" name="Rectangle 26"/>
                <p:cNvSpPr/>
                <p:nvPr/>
              </p:nvSpPr>
              <p:spPr>
                <a:xfrm>
                  <a:off x="3220920" y="12268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51" name="Rectangle 27"/>
                <p:cNvSpPr/>
                <p:nvPr/>
              </p:nvSpPr>
              <p:spPr>
                <a:xfrm>
                  <a:off x="347040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52" name="Rectangle 28"/>
                <p:cNvSpPr/>
                <p:nvPr/>
              </p:nvSpPr>
              <p:spPr>
                <a:xfrm>
                  <a:off x="371952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53" name="Rectangle 29"/>
                <p:cNvSpPr/>
                <p:nvPr/>
              </p:nvSpPr>
              <p:spPr>
                <a:xfrm>
                  <a:off x="197496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54" name="Rectangle 30"/>
                <p:cNvSpPr/>
                <p:nvPr/>
              </p:nvSpPr>
              <p:spPr>
                <a:xfrm>
                  <a:off x="222408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55" name="Rectangle 31"/>
                <p:cNvSpPr/>
                <p:nvPr/>
              </p:nvSpPr>
              <p:spPr>
                <a:xfrm>
                  <a:off x="2473200" y="12268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56" name="Rectangle 32"/>
                <p:cNvSpPr/>
                <p:nvPr/>
              </p:nvSpPr>
              <p:spPr>
                <a:xfrm>
                  <a:off x="272268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57" name="Rectangle 33"/>
                <p:cNvSpPr/>
                <p:nvPr/>
              </p:nvSpPr>
              <p:spPr>
                <a:xfrm>
                  <a:off x="3968640" y="12268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58" name="Rectangle 34"/>
                <p:cNvSpPr/>
                <p:nvPr/>
              </p:nvSpPr>
              <p:spPr>
                <a:xfrm>
                  <a:off x="421812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59" name="Rectangle 35"/>
                <p:cNvSpPr/>
                <p:nvPr/>
              </p:nvSpPr>
              <p:spPr>
                <a:xfrm>
                  <a:off x="5464080" y="12268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60" name="Rectangle 36"/>
                <p:cNvSpPr/>
                <p:nvPr/>
              </p:nvSpPr>
              <p:spPr>
                <a:xfrm>
                  <a:off x="571356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61" name="Rectangle 37"/>
                <p:cNvSpPr/>
                <p:nvPr/>
              </p:nvSpPr>
              <p:spPr>
                <a:xfrm>
                  <a:off x="596268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62" name="Rectangle 38"/>
                <p:cNvSpPr/>
                <p:nvPr/>
              </p:nvSpPr>
              <p:spPr>
                <a:xfrm>
                  <a:off x="6211800" y="12268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63" name="Rectangle 39"/>
                <p:cNvSpPr/>
                <p:nvPr/>
              </p:nvSpPr>
              <p:spPr>
                <a:xfrm>
                  <a:off x="446724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64" name="Rectangle 40"/>
                <p:cNvSpPr/>
                <p:nvPr/>
              </p:nvSpPr>
              <p:spPr>
                <a:xfrm>
                  <a:off x="4716360" y="12268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65" name="Rectangle 41"/>
                <p:cNvSpPr/>
                <p:nvPr/>
              </p:nvSpPr>
              <p:spPr>
                <a:xfrm>
                  <a:off x="496584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66" name="Rectangle 42"/>
                <p:cNvSpPr/>
                <p:nvPr/>
              </p:nvSpPr>
              <p:spPr>
                <a:xfrm>
                  <a:off x="521496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67" name="Rectangle 43"/>
                <p:cNvSpPr/>
                <p:nvPr/>
              </p:nvSpPr>
              <p:spPr>
                <a:xfrm>
                  <a:off x="646128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68" name="Rectangle 44"/>
                <p:cNvSpPr/>
                <p:nvPr/>
              </p:nvSpPr>
              <p:spPr>
                <a:xfrm>
                  <a:off x="671040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69" name="Rectangle 45"/>
                <p:cNvSpPr/>
                <p:nvPr/>
              </p:nvSpPr>
              <p:spPr>
                <a:xfrm>
                  <a:off x="297180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70" name="Rectangle 46"/>
                <p:cNvSpPr/>
                <p:nvPr/>
              </p:nvSpPr>
              <p:spPr>
                <a:xfrm>
                  <a:off x="3220920" y="147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71" name="Rectangle 47"/>
                <p:cNvSpPr/>
                <p:nvPr/>
              </p:nvSpPr>
              <p:spPr>
                <a:xfrm>
                  <a:off x="347040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72" name="Rectangle 48"/>
                <p:cNvSpPr/>
                <p:nvPr/>
              </p:nvSpPr>
              <p:spPr>
                <a:xfrm>
                  <a:off x="371952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73" name="Rectangle 49"/>
                <p:cNvSpPr/>
                <p:nvPr/>
              </p:nvSpPr>
              <p:spPr>
                <a:xfrm>
                  <a:off x="197496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74" name="Rectangle 50"/>
                <p:cNvSpPr/>
                <p:nvPr/>
              </p:nvSpPr>
              <p:spPr>
                <a:xfrm>
                  <a:off x="222408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75" name="Rectangle 51"/>
                <p:cNvSpPr/>
                <p:nvPr/>
              </p:nvSpPr>
              <p:spPr>
                <a:xfrm>
                  <a:off x="2473200" y="147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76" name="Rectangle 52"/>
                <p:cNvSpPr/>
                <p:nvPr/>
              </p:nvSpPr>
              <p:spPr>
                <a:xfrm>
                  <a:off x="272268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77" name="Rectangle 53"/>
                <p:cNvSpPr/>
                <p:nvPr/>
              </p:nvSpPr>
              <p:spPr>
                <a:xfrm>
                  <a:off x="3968640" y="147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78" name="Rectangle 54"/>
                <p:cNvSpPr/>
                <p:nvPr/>
              </p:nvSpPr>
              <p:spPr>
                <a:xfrm>
                  <a:off x="421812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79" name="Rectangle 55"/>
                <p:cNvSpPr/>
                <p:nvPr/>
              </p:nvSpPr>
              <p:spPr>
                <a:xfrm>
                  <a:off x="5464080" y="147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80" name="Rectangle 56"/>
                <p:cNvSpPr/>
                <p:nvPr/>
              </p:nvSpPr>
              <p:spPr>
                <a:xfrm>
                  <a:off x="571356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81" name="Rectangle 57"/>
                <p:cNvSpPr/>
                <p:nvPr/>
              </p:nvSpPr>
              <p:spPr>
                <a:xfrm>
                  <a:off x="596268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82" name="Rectangle 58"/>
                <p:cNvSpPr/>
                <p:nvPr/>
              </p:nvSpPr>
              <p:spPr>
                <a:xfrm>
                  <a:off x="6211800" y="147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83" name="Rectangle 59"/>
                <p:cNvSpPr/>
                <p:nvPr/>
              </p:nvSpPr>
              <p:spPr>
                <a:xfrm>
                  <a:off x="446724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84" name="Rectangle 60"/>
                <p:cNvSpPr/>
                <p:nvPr/>
              </p:nvSpPr>
              <p:spPr>
                <a:xfrm>
                  <a:off x="4716360" y="147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85" name="Rectangle 61"/>
                <p:cNvSpPr/>
                <p:nvPr/>
              </p:nvSpPr>
              <p:spPr>
                <a:xfrm>
                  <a:off x="496584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86" name="Rectangle 62"/>
                <p:cNvSpPr/>
                <p:nvPr/>
              </p:nvSpPr>
              <p:spPr>
                <a:xfrm>
                  <a:off x="521496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87" name="Rectangle 63"/>
                <p:cNvSpPr/>
                <p:nvPr/>
              </p:nvSpPr>
              <p:spPr>
                <a:xfrm>
                  <a:off x="646128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88" name="Rectangle 64"/>
                <p:cNvSpPr/>
                <p:nvPr/>
              </p:nvSpPr>
              <p:spPr>
                <a:xfrm>
                  <a:off x="671040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89" name="Rectangle 65"/>
                <p:cNvSpPr/>
                <p:nvPr/>
              </p:nvSpPr>
              <p:spPr>
                <a:xfrm>
                  <a:off x="297180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90" name="Rectangle 66"/>
                <p:cNvSpPr/>
                <p:nvPr/>
              </p:nvSpPr>
              <p:spPr>
                <a:xfrm>
                  <a:off x="3220920" y="17254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91" name="Rectangle 67"/>
                <p:cNvSpPr/>
                <p:nvPr/>
              </p:nvSpPr>
              <p:spPr>
                <a:xfrm>
                  <a:off x="347040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92" name="Rectangle 68"/>
                <p:cNvSpPr/>
                <p:nvPr/>
              </p:nvSpPr>
              <p:spPr>
                <a:xfrm>
                  <a:off x="371952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93" name="Rectangle 69"/>
                <p:cNvSpPr/>
                <p:nvPr/>
              </p:nvSpPr>
              <p:spPr>
                <a:xfrm>
                  <a:off x="197496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94" name="Rectangle 70"/>
                <p:cNvSpPr/>
                <p:nvPr/>
              </p:nvSpPr>
              <p:spPr>
                <a:xfrm>
                  <a:off x="222408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95" name="Rectangle 71"/>
                <p:cNvSpPr/>
                <p:nvPr/>
              </p:nvSpPr>
              <p:spPr>
                <a:xfrm>
                  <a:off x="2473200" y="17254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96" name="Rectangle 72"/>
                <p:cNvSpPr/>
                <p:nvPr/>
              </p:nvSpPr>
              <p:spPr>
                <a:xfrm>
                  <a:off x="272268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97" name="Rectangle 73"/>
                <p:cNvSpPr/>
                <p:nvPr/>
              </p:nvSpPr>
              <p:spPr>
                <a:xfrm>
                  <a:off x="3968640" y="17254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98" name="Rectangle 74"/>
                <p:cNvSpPr/>
                <p:nvPr/>
              </p:nvSpPr>
              <p:spPr>
                <a:xfrm>
                  <a:off x="421812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499" name="Rectangle 75"/>
                <p:cNvSpPr/>
                <p:nvPr/>
              </p:nvSpPr>
              <p:spPr>
                <a:xfrm>
                  <a:off x="5464080" y="17254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00" name="Rectangle 76"/>
                <p:cNvSpPr/>
                <p:nvPr/>
              </p:nvSpPr>
              <p:spPr>
                <a:xfrm>
                  <a:off x="571356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01" name="Rectangle 77"/>
                <p:cNvSpPr/>
                <p:nvPr/>
              </p:nvSpPr>
              <p:spPr>
                <a:xfrm>
                  <a:off x="596268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02" name="Rectangle 78"/>
                <p:cNvSpPr/>
                <p:nvPr/>
              </p:nvSpPr>
              <p:spPr>
                <a:xfrm>
                  <a:off x="6211800" y="17254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03" name="Rectangle 79"/>
                <p:cNvSpPr/>
                <p:nvPr/>
              </p:nvSpPr>
              <p:spPr>
                <a:xfrm>
                  <a:off x="446724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04" name="Rectangle 80"/>
                <p:cNvSpPr/>
                <p:nvPr/>
              </p:nvSpPr>
              <p:spPr>
                <a:xfrm>
                  <a:off x="4716360" y="17254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05" name="Rectangle 81"/>
                <p:cNvSpPr/>
                <p:nvPr/>
              </p:nvSpPr>
              <p:spPr>
                <a:xfrm>
                  <a:off x="496584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06" name="Rectangle 82"/>
                <p:cNvSpPr/>
                <p:nvPr/>
              </p:nvSpPr>
              <p:spPr>
                <a:xfrm>
                  <a:off x="521496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07" name="Rectangle 83"/>
                <p:cNvSpPr/>
                <p:nvPr/>
              </p:nvSpPr>
              <p:spPr>
                <a:xfrm>
                  <a:off x="646128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08" name="Rectangle 84"/>
                <p:cNvSpPr/>
                <p:nvPr/>
              </p:nvSpPr>
              <p:spPr>
                <a:xfrm>
                  <a:off x="671040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09" name="Rectangle 85"/>
                <p:cNvSpPr/>
                <p:nvPr/>
              </p:nvSpPr>
              <p:spPr>
                <a:xfrm>
                  <a:off x="297180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10" name="Rectangle 86"/>
                <p:cNvSpPr/>
                <p:nvPr/>
              </p:nvSpPr>
              <p:spPr>
                <a:xfrm>
                  <a:off x="3220920" y="19746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11" name="Rectangle 87"/>
                <p:cNvSpPr/>
                <p:nvPr/>
              </p:nvSpPr>
              <p:spPr>
                <a:xfrm>
                  <a:off x="347040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12" name="Rectangle 88"/>
                <p:cNvSpPr/>
                <p:nvPr/>
              </p:nvSpPr>
              <p:spPr>
                <a:xfrm>
                  <a:off x="371952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13" name="Rectangle 89"/>
                <p:cNvSpPr/>
                <p:nvPr/>
              </p:nvSpPr>
              <p:spPr>
                <a:xfrm>
                  <a:off x="197496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14" name="Rectangle 90"/>
                <p:cNvSpPr/>
                <p:nvPr/>
              </p:nvSpPr>
              <p:spPr>
                <a:xfrm>
                  <a:off x="222408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15" name="Rectangle 91"/>
                <p:cNvSpPr/>
                <p:nvPr/>
              </p:nvSpPr>
              <p:spPr>
                <a:xfrm>
                  <a:off x="2473200" y="19746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16" name="Rectangle 92"/>
                <p:cNvSpPr/>
                <p:nvPr/>
              </p:nvSpPr>
              <p:spPr>
                <a:xfrm>
                  <a:off x="272268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17" name="Rectangle 93"/>
                <p:cNvSpPr/>
                <p:nvPr/>
              </p:nvSpPr>
              <p:spPr>
                <a:xfrm>
                  <a:off x="3968640" y="19746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18" name="Rectangle 94"/>
                <p:cNvSpPr/>
                <p:nvPr/>
              </p:nvSpPr>
              <p:spPr>
                <a:xfrm>
                  <a:off x="421812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19" name="Rectangle 95"/>
                <p:cNvSpPr/>
                <p:nvPr/>
              </p:nvSpPr>
              <p:spPr>
                <a:xfrm>
                  <a:off x="5464080" y="19746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20" name="Rectangle 96"/>
                <p:cNvSpPr/>
                <p:nvPr/>
              </p:nvSpPr>
              <p:spPr>
                <a:xfrm>
                  <a:off x="571356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21" name="Rectangle 97"/>
                <p:cNvSpPr/>
                <p:nvPr/>
              </p:nvSpPr>
              <p:spPr>
                <a:xfrm>
                  <a:off x="596268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22" name="Rectangle 98"/>
                <p:cNvSpPr/>
                <p:nvPr/>
              </p:nvSpPr>
              <p:spPr>
                <a:xfrm>
                  <a:off x="6211800" y="19746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23" name="Rectangle 99"/>
                <p:cNvSpPr/>
                <p:nvPr/>
              </p:nvSpPr>
              <p:spPr>
                <a:xfrm>
                  <a:off x="446724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24" name="Rectangle 100"/>
                <p:cNvSpPr/>
                <p:nvPr/>
              </p:nvSpPr>
              <p:spPr>
                <a:xfrm>
                  <a:off x="4716360" y="19746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25" name="Rectangle 101"/>
                <p:cNvSpPr/>
                <p:nvPr/>
              </p:nvSpPr>
              <p:spPr>
                <a:xfrm>
                  <a:off x="496584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26" name="Rectangle 102"/>
                <p:cNvSpPr/>
                <p:nvPr/>
              </p:nvSpPr>
              <p:spPr>
                <a:xfrm>
                  <a:off x="521496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27" name="Rectangle 103"/>
                <p:cNvSpPr/>
                <p:nvPr/>
              </p:nvSpPr>
              <p:spPr>
                <a:xfrm>
                  <a:off x="646128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28" name="Rectangle 104"/>
                <p:cNvSpPr/>
                <p:nvPr/>
              </p:nvSpPr>
              <p:spPr>
                <a:xfrm>
                  <a:off x="671040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29" name="Rectangle 105"/>
                <p:cNvSpPr/>
                <p:nvPr/>
              </p:nvSpPr>
              <p:spPr>
                <a:xfrm>
                  <a:off x="297180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30" name="Rectangle 106"/>
                <p:cNvSpPr/>
                <p:nvPr/>
              </p:nvSpPr>
              <p:spPr>
                <a:xfrm>
                  <a:off x="3220920" y="222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31" name="Rectangle 107"/>
                <p:cNvSpPr/>
                <p:nvPr/>
              </p:nvSpPr>
              <p:spPr>
                <a:xfrm>
                  <a:off x="347040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32" name="Rectangle 108"/>
                <p:cNvSpPr/>
                <p:nvPr/>
              </p:nvSpPr>
              <p:spPr>
                <a:xfrm>
                  <a:off x="371952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33" name="Rectangle 109"/>
                <p:cNvSpPr/>
                <p:nvPr/>
              </p:nvSpPr>
              <p:spPr>
                <a:xfrm>
                  <a:off x="197496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34" name="Rectangle 110"/>
                <p:cNvSpPr/>
                <p:nvPr/>
              </p:nvSpPr>
              <p:spPr>
                <a:xfrm>
                  <a:off x="222408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35" name="Rectangle 111"/>
                <p:cNvSpPr/>
                <p:nvPr/>
              </p:nvSpPr>
              <p:spPr>
                <a:xfrm>
                  <a:off x="2473200" y="222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36" name="Rectangle 112"/>
                <p:cNvSpPr/>
                <p:nvPr/>
              </p:nvSpPr>
              <p:spPr>
                <a:xfrm>
                  <a:off x="272268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37" name="Rectangle 113"/>
                <p:cNvSpPr/>
                <p:nvPr/>
              </p:nvSpPr>
              <p:spPr>
                <a:xfrm>
                  <a:off x="3968640" y="222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38" name="Rectangle 114"/>
                <p:cNvSpPr/>
                <p:nvPr/>
              </p:nvSpPr>
              <p:spPr>
                <a:xfrm>
                  <a:off x="421812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39" name="Rectangle 115"/>
                <p:cNvSpPr/>
                <p:nvPr/>
              </p:nvSpPr>
              <p:spPr>
                <a:xfrm>
                  <a:off x="5464080" y="222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40" name="Rectangle 116"/>
                <p:cNvSpPr/>
                <p:nvPr/>
              </p:nvSpPr>
              <p:spPr>
                <a:xfrm>
                  <a:off x="571356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41" name="Rectangle 117"/>
                <p:cNvSpPr/>
                <p:nvPr/>
              </p:nvSpPr>
              <p:spPr>
                <a:xfrm>
                  <a:off x="596268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42" name="Rectangle 118"/>
                <p:cNvSpPr/>
                <p:nvPr/>
              </p:nvSpPr>
              <p:spPr>
                <a:xfrm>
                  <a:off x="6211800" y="222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43" name="Rectangle 119"/>
                <p:cNvSpPr/>
                <p:nvPr/>
              </p:nvSpPr>
              <p:spPr>
                <a:xfrm>
                  <a:off x="446724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44" name="Rectangle 120"/>
                <p:cNvSpPr/>
                <p:nvPr/>
              </p:nvSpPr>
              <p:spPr>
                <a:xfrm>
                  <a:off x="4716360" y="222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45" name="Rectangle 121"/>
                <p:cNvSpPr/>
                <p:nvPr/>
              </p:nvSpPr>
              <p:spPr>
                <a:xfrm>
                  <a:off x="496584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46" name="Rectangle 122"/>
                <p:cNvSpPr/>
                <p:nvPr/>
              </p:nvSpPr>
              <p:spPr>
                <a:xfrm>
                  <a:off x="521496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47" name="Rectangle 123"/>
                <p:cNvSpPr/>
                <p:nvPr/>
              </p:nvSpPr>
              <p:spPr>
                <a:xfrm>
                  <a:off x="646128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48" name="Rectangle 124"/>
                <p:cNvSpPr/>
                <p:nvPr/>
              </p:nvSpPr>
              <p:spPr>
                <a:xfrm>
                  <a:off x="671040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49" name="Rectangle 125"/>
                <p:cNvSpPr/>
                <p:nvPr/>
              </p:nvSpPr>
              <p:spPr>
                <a:xfrm>
                  <a:off x="297180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50" name="Rectangle 126"/>
                <p:cNvSpPr/>
                <p:nvPr/>
              </p:nvSpPr>
              <p:spPr>
                <a:xfrm>
                  <a:off x="3220920" y="24732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51" name="Rectangle 127"/>
                <p:cNvSpPr/>
                <p:nvPr/>
              </p:nvSpPr>
              <p:spPr>
                <a:xfrm>
                  <a:off x="347040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52" name="Rectangle 128"/>
                <p:cNvSpPr/>
                <p:nvPr/>
              </p:nvSpPr>
              <p:spPr>
                <a:xfrm>
                  <a:off x="371952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53" name="Rectangle 129"/>
                <p:cNvSpPr/>
                <p:nvPr/>
              </p:nvSpPr>
              <p:spPr>
                <a:xfrm>
                  <a:off x="197496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54" name="Rectangle 130"/>
                <p:cNvSpPr/>
                <p:nvPr/>
              </p:nvSpPr>
              <p:spPr>
                <a:xfrm>
                  <a:off x="222408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55" name="Rectangle 131"/>
                <p:cNvSpPr/>
                <p:nvPr/>
              </p:nvSpPr>
              <p:spPr>
                <a:xfrm>
                  <a:off x="2473200" y="24732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56" name="Rectangle 132"/>
                <p:cNvSpPr/>
                <p:nvPr/>
              </p:nvSpPr>
              <p:spPr>
                <a:xfrm>
                  <a:off x="272268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57" name="Rectangle 133"/>
                <p:cNvSpPr/>
                <p:nvPr/>
              </p:nvSpPr>
              <p:spPr>
                <a:xfrm>
                  <a:off x="3968640" y="24732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58" name="Rectangle 134"/>
                <p:cNvSpPr/>
                <p:nvPr/>
              </p:nvSpPr>
              <p:spPr>
                <a:xfrm>
                  <a:off x="421812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59" name="Rectangle 135"/>
                <p:cNvSpPr/>
                <p:nvPr/>
              </p:nvSpPr>
              <p:spPr>
                <a:xfrm>
                  <a:off x="5464080" y="24732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60" name="Rectangle 136"/>
                <p:cNvSpPr/>
                <p:nvPr/>
              </p:nvSpPr>
              <p:spPr>
                <a:xfrm>
                  <a:off x="571356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61" name="Rectangle 137"/>
                <p:cNvSpPr/>
                <p:nvPr/>
              </p:nvSpPr>
              <p:spPr>
                <a:xfrm>
                  <a:off x="596268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62" name="Rectangle 138"/>
                <p:cNvSpPr/>
                <p:nvPr/>
              </p:nvSpPr>
              <p:spPr>
                <a:xfrm>
                  <a:off x="6211800" y="24732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63" name="Rectangle 139"/>
                <p:cNvSpPr/>
                <p:nvPr/>
              </p:nvSpPr>
              <p:spPr>
                <a:xfrm>
                  <a:off x="446724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64" name="Rectangle 140"/>
                <p:cNvSpPr/>
                <p:nvPr/>
              </p:nvSpPr>
              <p:spPr>
                <a:xfrm>
                  <a:off x="4716360" y="24732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65" name="Rectangle 141"/>
                <p:cNvSpPr/>
                <p:nvPr/>
              </p:nvSpPr>
              <p:spPr>
                <a:xfrm>
                  <a:off x="496584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66" name="Rectangle 142"/>
                <p:cNvSpPr/>
                <p:nvPr/>
              </p:nvSpPr>
              <p:spPr>
                <a:xfrm>
                  <a:off x="521496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67" name="Rectangle 143"/>
                <p:cNvSpPr/>
                <p:nvPr/>
              </p:nvSpPr>
              <p:spPr>
                <a:xfrm>
                  <a:off x="646128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68" name="Rectangle 144"/>
                <p:cNvSpPr/>
                <p:nvPr/>
              </p:nvSpPr>
              <p:spPr>
                <a:xfrm>
                  <a:off x="671040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69" name="Rectangle 145"/>
                <p:cNvSpPr/>
                <p:nvPr/>
              </p:nvSpPr>
              <p:spPr>
                <a:xfrm>
                  <a:off x="297180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70" name="Rectangle 146"/>
                <p:cNvSpPr/>
                <p:nvPr/>
              </p:nvSpPr>
              <p:spPr>
                <a:xfrm>
                  <a:off x="3220920" y="272232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71" name="Rectangle 147"/>
                <p:cNvSpPr/>
                <p:nvPr/>
              </p:nvSpPr>
              <p:spPr>
                <a:xfrm>
                  <a:off x="347040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72" name="Rectangle 148"/>
                <p:cNvSpPr/>
                <p:nvPr/>
              </p:nvSpPr>
              <p:spPr>
                <a:xfrm>
                  <a:off x="371952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73" name="Rectangle 149"/>
                <p:cNvSpPr/>
                <p:nvPr/>
              </p:nvSpPr>
              <p:spPr>
                <a:xfrm>
                  <a:off x="197496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74" name="Rectangle 150"/>
                <p:cNvSpPr/>
                <p:nvPr/>
              </p:nvSpPr>
              <p:spPr>
                <a:xfrm>
                  <a:off x="222408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75" name="Rectangle 151"/>
                <p:cNvSpPr/>
                <p:nvPr/>
              </p:nvSpPr>
              <p:spPr>
                <a:xfrm>
                  <a:off x="2473200" y="272232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76" name="Rectangle 152"/>
                <p:cNvSpPr/>
                <p:nvPr/>
              </p:nvSpPr>
              <p:spPr>
                <a:xfrm>
                  <a:off x="272268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77" name="Rectangle 153"/>
                <p:cNvSpPr/>
                <p:nvPr/>
              </p:nvSpPr>
              <p:spPr>
                <a:xfrm>
                  <a:off x="3968640" y="272232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78" name="Rectangle 154"/>
                <p:cNvSpPr/>
                <p:nvPr/>
              </p:nvSpPr>
              <p:spPr>
                <a:xfrm>
                  <a:off x="421812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79" name="Rectangle 155"/>
                <p:cNvSpPr/>
                <p:nvPr/>
              </p:nvSpPr>
              <p:spPr>
                <a:xfrm>
                  <a:off x="5464080" y="272232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80" name="Rectangle 156"/>
                <p:cNvSpPr/>
                <p:nvPr/>
              </p:nvSpPr>
              <p:spPr>
                <a:xfrm>
                  <a:off x="571356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81" name="Rectangle 157"/>
                <p:cNvSpPr/>
                <p:nvPr/>
              </p:nvSpPr>
              <p:spPr>
                <a:xfrm>
                  <a:off x="596268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82" name="Rectangle 158"/>
                <p:cNvSpPr/>
                <p:nvPr/>
              </p:nvSpPr>
              <p:spPr>
                <a:xfrm>
                  <a:off x="6211800" y="272232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83" name="Rectangle 159"/>
                <p:cNvSpPr/>
                <p:nvPr/>
              </p:nvSpPr>
              <p:spPr>
                <a:xfrm>
                  <a:off x="446724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84" name="Rectangle 160"/>
                <p:cNvSpPr/>
                <p:nvPr/>
              </p:nvSpPr>
              <p:spPr>
                <a:xfrm>
                  <a:off x="4716360" y="272232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85" name="Rectangle 161"/>
                <p:cNvSpPr/>
                <p:nvPr/>
              </p:nvSpPr>
              <p:spPr>
                <a:xfrm>
                  <a:off x="496584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86" name="Rectangle 162"/>
                <p:cNvSpPr/>
                <p:nvPr/>
              </p:nvSpPr>
              <p:spPr>
                <a:xfrm>
                  <a:off x="521496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87" name="Rectangle 163"/>
                <p:cNvSpPr/>
                <p:nvPr/>
              </p:nvSpPr>
              <p:spPr>
                <a:xfrm>
                  <a:off x="646128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88" name="Rectangle 164"/>
                <p:cNvSpPr/>
                <p:nvPr/>
              </p:nvSpPr>
              <p:spPr>
                <a:xfrm>
                  <a:off x="671040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89" name="Rectangle 165"/>
                <p:cNvSpPr/>
                <p:nvPr/>
              </p:nvSpPr>
              <p:spPr>
                <a:xfrm>
                  <a:off x="297180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90" name="Rectangle 166"/>
                <p:cNvSpPr/>
                <p:nvPr/>
              </p:nvSpPr>
              <p:spPr>
                <a:xfrm>
                  <a:off x="3220920" y="29718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91" name="Rectangle 167"/>
                <p:cNvSpPr/>
                <p:nvPr/>
              </p:nvSpPr>
              <p:spPr>
                <a:xfrm>
                  <a:off x="347040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92" name="Rectangle 168"/>
                <p:cNvSpPr/>
                <p:nvPr/>
              </p:nvSpPr>
              <p:spPr>
                <a:xfrm>
                  <a:off x="371952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93" name="Rectangle 169"/>
                <p:cNvSpPr/>
                <p:nvPr/>
              </p:nvSpPr>
              <p:spPr>
                <a:xfrm>
                  <a:off x="197496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94" name="Rectangle 170"/>
                <p:cNvSpPr/>
                <p:nvPr/>
              </p:nvSpPr>
              <p:spPr>
                <a:xfrm>
                  <a:off x="222408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95" name="Rectangle 171"/>
                <p:cNvSpPr/>
                <p:nvPr/>
              </p:nvSpPr>
              <p:spPr>
                <a:xfrm>
                  <a:off x="2473200" y="29718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96" name="Rectangle 172"/>
                <p:cNvSpPr/>
                <p:nvPr/>
              </p:nvSpPr>
              <p:spPr>
                <a:xfrm>
                  <a:off x="272268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97" name="Rectangle 173"/>
                <p:cNvSpPr/>
                <p:nvPr/>
              </p:nvSpPr>
              <p:spPr>
                <a:xfrm>
                  <a:off x="3968640" y="29718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98" name="Rectangle 174"/>
                <p:cNvSpPr/>
                <p:nvPr/>
              </p:nvSpPr>
              <p:spPr>
                <a:xfrm>
                  <a:off x="421812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599" name="Rectangle 175"/>
                <p:cNvSpPr/>
                <p:nvPr/>
              </p:nvSpPr>
              <p:spPr>
                <a:xfrm>
                  <a:off x="5464080" y="29718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00" name="Rectangle 176"/>
                <p:cNvSpPr/>
                <p:nvPr/>
              </p:nvSpPr>
              <p:spPr>
                <a:xfrm>
                  <a:off x="571356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01" name="Rectangle 177"/>
                <p:cNvSpPr/>
                <p:nvPr/>
              </p:nvSpPr>
              <p:spPr>
                <a:xfrm>
                  <a:off x="596268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02" name="Rectangle 178"/>
                <p:cNvSpPr/>
                <p:nvPr/>
              </p:nvSpPr>
              <p:spPr>
                <a:xfrm>
                  <a:off x="6211800" y="29718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03" name="Rectangle 179"/>
                <p:cNvSpPr/>
                <p:nvPr/>
              </p:nvSpPr>
              <p:spPr>
                <a:xfrm>
                  <a:off x="446724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04" name="Rectangle 180"/>
                <p:cNvSpPr/>
                <p:nvPr/>
              </p:nvSpPr>
              <p:spPr>
                <a:xfrm>
                  <a:off x="4716360" y="29718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05" name="Rectangle 181"/>
                <p:cNvSpPr/>
                <p:nvPr/>
              </p:nvSpPr>
              <p:spPr>
                <a:xfrm>
                  <a:off x="496584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06" name="Rectangle 182"/>
                <p:cNvSpPr/>
                <p:nvPr/>
              </p:nvSpPr>
              <p:spPr>
                <a:xfrm>
                  <a:off x="521496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07" name="Rectangle 183"/>
                <p:cNvSpPr/>
                <p:nvPr/>
              </p:nvSpPr>
              <p:spPr>
                <a:xfrm>
                  <a:off x="646128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08" name="Rectangle 184"/>
                <p:cNvSpPr/>
                <p:nvPr/>
              </p:nvSpPr>
              <p:spPr>
                <a:xfrm>
                  <a:off x="671040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09" name="Rectangle 185"/>
                <p:cNvSpPr/>
                <p:nvPr/>
              </p:nvSpPr>
              <p:spPr>
                <a:xfrm>
                  <a:off x="297180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10" name="Rectangle 186"/>
                <p:cNvSpPr/>
                <p:nvPr/>
              </p:nvSpPr>
              <p:spPr>
                <a:xfrm>
                  <a:off x="3220920" y="32209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11" name="Rectangle 187"/>
                <p:cNvSpPr/>
                <p:nvPr/>
              </p:nvSpPr>
              <p:spPr>
                <a:xfrm>
                  <a:off x="347040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12" name="Rectangle 188"/>
                <p:cNvSpPr/>
                <p:nvPr/>
              </p:nvSpPr>
              <p:spPr>
                <a:xfrm>
                  <a:off x="371952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13" name="Rectangle 189"/>
                <p:cNvSpPr/>
                <p:nvPr/>
              </p:nvSpPr>
              <p:spPr>
                <a:xfrm>
                  <a:off x="197496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14" name="Rectangle 190"/>
                <p:cNvSpPr/>
                <p:nvPr/>
              </p:nvSpPr>
              <p:spPr>
                <a:xfrm>
                  <a:off x="222408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15" name="Rectangle 191"/>
                <p:cNvSpPr/>
                <p:nvPr/>
              </p:nvSpPr>
              <p:spPr>
                <a:xfrm>
                  <a:off x="2473200" y="32209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16" name="Rectangle 192"/>
                <p:cNvSpPr/>
                <p:nvPr/>
              </p:nvSpPr>
              <p:spPr>
                <a:xfrm>
                  <a:off x="272268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17" name="Rectangle 193"/>
                <p:cNvSpPr/>
                <p:nvPr/>
              </p:nvSpPr>
              <p:spPr>
                <a:xfrm>
                  <a:off x="3968640" y="32209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18" name="Rectangle 194"/>
                <p:cNvSpPr/>
                <p:nvPr/>
              </p:nvSpPr>
              <p:spPr>
                <a:xfrm>
                  <a:off x="421812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19" name="Rectangle 195"/>
                <p:cNvSpPr/>
                <p:nvPr/>
              </p:nvSpPr>
              <p:spPr>
                <a:xfrm>
                  <a:off x="5464080" y="32209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20" name="Rectangle 196"/>
                <p:cNvSpPr/>
                <p:nvPr/>
              </p:nvSpPr>
              <p:spPr>
                <a:xfrm>
                  <a:off x="571356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21" name="Rectangle 197"/>
                <p:cNvSpPr/>
                <p:nvPr/>
              </p:nvSpPr>
              <p:spPr>
                <a:xfrm>
                  <a:off x="596268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22" name="Rectangle 198"/>
                <p:cNvSpPr/>
                <p:nvPr/>
              </p:nvSpPr>
              <p:spPr>
                <a:xfrm>
                  <a:off x="6211800" y="32209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23" name="Rectangle 199"/>
                <p:cNvSpPr/>
                <p:nvPr/>
              </p:nvSpPr>
              <p:spPr>
                <a:xfrm>
                  <a:off x="446724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24" name="Rectangle 200"/>
                <p:cNvSpPr/>
                <p:nvPr/>
              </p:nvSpPr>
              <p:spPr>
                <a:xfrm>
                  <a:off x="4716360" y="32209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25" name="Rectangle 201"/>
                <p:cNvSpPr/>
                <p:nvPr/>
              </p:nvSpPr>
              <p:spPr>
                <a:xfrm>
                  <a:off x="496584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26" name="Rectangle 202"/>
                <p:cNvSpPr/>
                <p:nvPr/>
              </p:nvSpPr>
              <p:spPr>
                <a:xfrm>
                  <a:off x="521496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27" name="Rectangle 203"/>
                <p:cNvSpPr/>
                <p:nvPr/>
              </p:nvSpPr>
              <p:spPr>
                <a:xfrm>
                  <a:off x="646128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28" name="Rectangle 204"/>
                <p:cNvSpPr/>
                <p:nvPr/>
              </p:nvSpPr>
              <p:spPr>
                <a:xfrm>
                  <a:off x="671040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29" name="Rectangle 205"/>
                <p:cNvSpPr/>
                <p:nvPr/>
              </p:nvSpPr>
              <p:spPr>
                <a:xfrm>
                  <a:off x="297180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30" name="Rectangle 206"/>
                <p:cNvSpPr/>
                <p:nvPr/>
              </p:nvSpPr>
              <p:spPr>
                <a:xfrm>
                  <a:off x="3220920" y="347004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31" name="Rectangle 207"/>
                <p:cNvSpPr/>
                <p:nvPr/>
              </p:nvSpPr>
              <p:spPr>
                <a:xfrm>
                  <a:off x="347040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32" name="Rectangle 208"/>
                <p:cNvSpPr/>
                <p:nvPr/>
              </p:nvSpPr>
              <p:spPr>
                <a:xfrm>
                  <a:off x="371952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33" name="Rectangle 209"/>
                <p:cNvSpPr/>
                <p:nvPr/>
              </p:nvSpPr>
              <p:spPr>
                <a:xfrm>
                  <a:off x="197496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34" name="Rectangle 210"/>
                <p:cNvSpPr/>
                <p:nvPr/>
              </p:nvSpPr>
              <p:spPr>
                <a:xfrm>
                  <a:off x="222408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35" name="Rectangle 211"/>
                <p:cNvSpPr/>
                <p:nvPr/>
              </p:nvSpPr>
              <p:spPr>
                <a:xfrm>
                  <a:off x="2473200" y="347004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36" name="Rectangle 212"/>
                <p:cNvSpPr/>
                <p:nvPr/>
              </p:nvSpPr>
              <p:spPr>
                <a:xfrm>
                  <a:off x="272268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37" name="Rectangle 213"/>
                <p:cNvSpPr/>
                <p:nvPr/>
              </p:nvSpPr>
              <p:spPr>
                <a:xfrm>
                  <a:off x="3968640" y="347004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38" name="Rectangle 214"/>
                <p:cNvSpPr/>
                <p:nvPr/>
              </p:nvSpPr>
              <p:spPr>
                <a:xfrm>
                  <a:off x="421812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39" name="Rectangle 215"/>
                <p:cNvSpPr/>
                <p:nvPr/>
              </p:nvSpPr>
              <p:spPr>
                <a:xfrm>
                  <a:off x="5464080" y="347004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40" name="Rectangle 216"/>
                <p:cNvSpPr/>
                <p:nvPr/>
              </p:nvSpPr>
              <p:spPr>
                <a:xfrm>
                  <a:off x="571356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41" name="Rectangle 217"/>
                <p:cNvSpPr/>
                <p:nvPr/>
              </p:nvSpPr>
              <p:spPr>
                <a:xfrm>
                  <a:off x="596268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42" name="Rectangle 218"/>
                <p:cNvSpPr/>
                <p:nvPr/>
              </p:nvSpPr>
              <p:spPr>
                <a:xfrm>
                  <a:off x="6211800" y="347004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43" name="Rectangle 219"/>
                <p:cNvSpPr/>
                <p:nvPr/>
              </p:nvSpPr>
              <p:spPr>
                <a:xfrm>
                  <a:off x="446724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44" name="Rectangle 220"/>
                <p:cNvSpPr/>
                <p:nvPr/>
              </p:nvSpPr>
              <p:spPr>
                <a:xfrm>
                  <a:off x="4716360" y="347004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45" name="Rectangle 221"/>
                <p:cNvSpPr/>
                <p:nvPr/>
              </p:nvSpPr>
              <p:spPr>
                <a:xfrm>
                  <a:off x="496584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46" name="Rectangle 222"/>
                <p:cNvSpPr/>
                <p:nvPr/>
              </p:nvSpPr>
              <p:spPr>
                <a:xfrm>
                  <a:off x="521496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47" name="Rectangle 223"/>
                <p:cNvSpPr/>
                <p:nvPr/>
              </p:nvSpPr>
              <p:spPr>
                <a:xfrm>
                  <a:off x="646128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48" name="Rectangle 224"/>
                <p:cNvSpPr/>
                <p:nvPr/>
              </p:nvSpPr>
              <p:spPr>
                <a:xfrm>
                  <a:off x="671040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49" name="Rectangle 225"/>
                <p:cNvSpPr/>
                <p:nvPr/>
              </p:nvSpPr>
              <p:spPr>
                <a:xfrm>
                  <a:off x="297180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50" name="Rectangle 226"/>
                <p:cNvSpPr/>
                <p:nvPr/>
              </p:nvSpPr>
              <p:spPr>
                <a:xfrm>
                  <a:off x="3220920" y="37195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51" name="Rectangle 227"/>
                <p:cNvSpPr/>
                <p:nvPr/>
              </p:nvSpPr>
              <p:spPr>
                <a:xfrm>
                  <a:off x="347040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52" name="Rectangle 228"/>
                <p:cNvSpPr/>
                <p:nvPr/>
              </p:nvSpPr>
              <p:spPr>
                <a:xfrm>
                  <a:off x="371952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53" name="Rectangle 229"/>
                <p:cNvSpPr/>
                <p:nvPr/>
              </p:nvSpPr>
              <p:spPr>
                <a:xfrm>
                  <a:off x="197496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54" name="Rectangle 230"/>
                <p:cNvSpPr/>
                <p:nvPr/>
              </p:nvSpPr>
              <p:spPr>
                <a:xfrm>
                  <a:off x="222408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55" name="Rectangle 231"/>
                <p:cNvSpPr/>
                <p:nvPr/>
              </p:nvSpPr>
              <p:spPr>
                <a:xfrm>
                  <a:off x="2473200" y="37195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56" name="Rectangle 232"/>
                <p:cNvSpPr/>
                <p:nvPr/>
              </p:nvSpPr>
              <p:spPr>
                <a:xfrm>
                  <a:off x="272268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57" name="Rectangle 233"/>
                <p:cNvSpPr/>
                <p:nvPr/>
              </p:nvSpPr>
              <p:spPr>
                <a:xfrm>
                  <a:off x="3968640" y="37195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58" name="Rectangle 234"/>
                <p:cNvSpPr/>
                <p:nvPr/>
              </p:nvSpPr>
              <p:spPr>
                <a:xfrm>
                  <a:off x="421812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59" name="Rectangle 235"/>
                <p:cNvSpPr/>
                <p:nvPr/>
              </p:nvSpPr>
              <p:spPr>
                <a:xfrm>
                  <a:off x="5464080" y="37195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60" name="Rectangle 236"/>
                <p:cNvSpPr/>
                <p:nvPr/>
              </p:nvSpPr>
              <p:spPr>
                <a:xfrm>
                  <a:off x="571356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61" name="Rectangle 237"/>
                <p:cNvSpPr/>
                <p:nvPr/>
              </p:nvSpPr>
              <p:spPr>
                <a:xfrm>
                  <a:off x="596268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62" name="Rectangle 238"/>
                <p:cNvSpPr/>
                <p:nvPr/>
              </p:nvSpPr>
              <p:spPr>
                <a:xfrm>
                  <a:off x="6211800" y="37195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63" name="Rectangle 239"/>
                <p:cNvSpPr/>
                <p:nvPr/>
              </p:nvSpPr>
              <p:spPr>
                <a:xfrm>
                  <a:off x="446724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64" name="Rectangle 240"/>
                <p:cNvSpPr/>
                <p:nvPr/>
              </p:nvSpPr>
              <p:spPr>
                <a:xfrm>
                  <a:off x="4716360" y="37195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65" name="Rectangle 241"/>
                <p:cNvSpPr/>
                <p:nvPr/>
              </p:nvSpPr>
              <p:spPr>
                <a:xfrm>
                  <a:off x="496584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66" name="Rectangle 242"/>
                <p:cNvSpPr/>
                <p:nvPr/>
              </p:nvSpPr>
              <p:spPr>
                <a:xfrm>
                  <a:off x="521496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67" name="Rectangle 243"/>
                <p:cNvSpPr/>
                <p:nvPr/>
              </p:nvSpPr>
              <p:spPr>
                <a:xfrm>
                  <a:off x="646128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68" name="Rectangle 244"/>
                <p:cNvSpPr/>
                <p:nvPr/>
              </p:nvSpPr>
              <p:spPr>
                <a:xfrm>
                  <a:off x="671040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69" name="Rectangle 245"/>
                <p:cNvSpPr/>
                <p:nvPr/>
              </p:nvSpPr>
              <p:spPr>
                <a:xfrm>
                  <a:off x="297180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70" name="Rectangle 246"/>
                <p:cNvSpPr/>
                <p:nvPr/>
              </p:nvSpPr>
              <p:spPr>
                <a:xfrm>
                  <a:off x="3220920" y="39686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71" name="Rectangle 247"/>
                <p:cNvSpPr/>
                <p:nvPr/>
              </p:nvSpPr>
              <p:spPr>
                <a:xfrm>
                  <a:off x="347040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72" name="Rectangle 248"/>
                <p:cNvSpPr/>
                <p:nvPr/>
              </p:nvSpPr>
              <p:spPr>
                <a:xfrm>
                  <a:off x="371952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73" name="Rectangle 249"/>
                <p:cNvSpPr/>
                <p:nvPr/>
              </p:nvSpPr>
              <p:spPr>
                <a:xfrm>
                  <a:off x="197496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74" name="Rectangle 250"/>
                <p:cNvSpPr/>
                <p:nvPr/>
              </p:nvSpPr>
              <p:spPr>
                <a:xfrm>
                  <a:off x="222408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75" name="Rectangle 251"/>
                <p:cNvSpPr/>
                <p:nvPr/>
              </p:nvSpPr>
              <p:spPr>
                <a:xfrm>
                  <a:off x="2473200" y="39686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76" name="Rectangle 252"/>
                <p:cNvSpPr/>
                <p:nvPr/>
              </p:nvSpPr>
              <p:spPr>
                <a:xfrm>
                  <a:off x="272268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77" name="Rectangle 253"/>
                <p:cNvSpPr/>
                <p:nvPr/>
              </p:nvSpPr>
              <p:spPr>
                <a:xfrm>
                  <a:off x="3968640" y="39686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78" name="Rectangle 254"/>
                <p:cNvSpPr/>
                <p:nvPr/>
              </p:nvSpPr>
              <p:spPr>
                <a:xfrm>
                  <a:off x="421812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79" name="Rectangle 255"/>
                <p:cNvSpPr/>
                <p:nvPr/>
              </p:nvSpPr>
              <p:spPr>
                <a:xfrm>
                  <a:off x="5464080" y="39686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80" name="Rectangle 256"/>
                <p:cNvSpPr/>
                <p:nvPr/>
              </p:nvSpPr>
              <p:spPr>
                <a:xfrm>
                  <a:off x="571356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81" name="Rectangle 257"/>
                <p:cNvSpPr/>
                <p:nvPr/>
              </p:nvSpPr>
              <p:spPr>
                <a:xfrm>
                  <a:off x="596268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82" name="Rectangle 258"/>
                <p:cNvSpPr/>
                <p:nvPr/>
              </p:nvSpPr>
              <p:spPr>
                <a:xfrm>
                  <a:off x="6211800" y="39686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83" name="Rectangle 259"/>
                <p:cNvSpPr/>
                <p:nvPr/>
              </p:nvSpPr>
              <p:spPr>
                <a:xfrm>
                  <a:off x="446724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84" name="Rectangle 260"/>
                <p:cNvSpPr/>
                <p:nvPr/>
              </p:nvSpPr>
              <p:spPr>
                <a:xfrm>
                  <a:off x="4716360" y="39686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85" name="Rectangle 261"/>
                <p:cNvSpPr/>
                <p:nvPr/>
              </p:nvSpPr>
              <p:spPr>
                <a:xfrm>
                  <a:off x="496584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86" name="Rectangle 262"/>
                <p:cNvSpPr/>
                <p:nvPr/>
              </p:nvSpPr>
              <p:spPr>
                <a:xfrm>
                  <a:off x="521496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87" name="Rectangle 263"/>
                <p:cNvSpPr/>
                <p:nvPr/>
              </p:nvSpPr>
              <p:spPr>
                <a:xfrm>
                  <a:off x="646128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88" name="Rectangle 264"/>
                <p:cNvSpPr/>
                <p:nvPr/>
              </p:nvSpPr>
              <p:spPr>
                <a:xfrm>
                  <a:off x="671040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89" name="Rectangle 265"/>
                <p:cNvSpPr/>
                <p:nvPr/>
              </p:nvSpPr>
              <p:spPr>
                <a:xfrm>
                  <a:off x="297180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90" name="Rectangle 266"/>
                <p:cNvSpPr/>
                <p:nvPr/>
              </p:nvSpPr>
              <p:spPr>
                <a:xfrm>
                  <a:off x="3220920" y="421776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91" name="Rectangle 267"/>
                <p:cNvSpPr/>
                <p:nvPr/>
              </p:nvSpPr>
              <p:spPr>
                <a:xfrm>
                  <a:off x="347040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92" name="Rectangle 268"/>
                <p:cNvSpPr/>
                <p:nvPr/>
              </p:nvSpPr>
              <p:spPr>
                <a:xfrm>
                  <a:off x="371952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93" name="Rectangle 269"/>
                <p:cNvSpPr/>
                <p:nvPr/>
              </p:nvSpPr>
              <p:spPr>
                <a:xfrm>
                  <a:off x="197496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94" name="Rectangle 270"/>
                <p:cNvSpPr/>
                <p:nvPr/>
              </p:nvSpPr>
              <p:spPr>
                <a:xfrm>
                  <a:off x="222408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95" name="Rectangle 271"/>
                <p:cNvSpPr/>
                <p:nvPr/>
              </p:nvSpPr>
              <p:spPr>
                <a:xfrm>
                  <a:off x="2473200" y="421776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96" name="Rectangle 272"/>
                <p:cNvSpPr/>
                <p:nvPr/>
              </p:nvSpPr>
              <p:spPr>
                <a:xfrm>
                  <a:off x="272268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97" name="Rectangle 273"/>
                <p:cNvSpPr/>
                <p:nvPr/>
              </p:nvSpPr>
              <p:spPr>
                <a:xfrm>
                  <a:off x="3968640" y="421776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98" name="Rectangle 274"/>
                <p:cNvSpPr/>
                <p:nvPr/>
              </p:nvSpPr>
              <p:spPr>
                <a:xfrm>
                  <a:off x="421812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699" name="Rectangle 275"/>
                <p:cNvSpPr/>
                <p:nvPr/>
              </p:nvSpPr>
              <p:spPr>
                <a:xfrm>
                  <a:off x="5464080" y="421776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00" name="Rectangle 276"/>
                <p:cNvSpPr/>
                <p:nvPr/>
              </p:nvSpPr>
              <p:spPr>
                <a:xfrm>
                  <a:off x="571356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01" name="Rectangle 277"/>
                <p:cNvSpPr/>
                <p:nvPr/>
              </p:nvSpPr>
              <p:spPr>
                <a:xfrm>
                  <a:off x="596268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02" name="Rectangle 278"/>
                <p:cNvSpPr/>
                <p:nvPr/>
              </p:nvSpPr>
              <p:spPr>
                <a:xfrm>
                  <a:off x="6211800" y="421776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03" name="Rectangle 279"/>
                <p:cNvSpPr/>
                <p:nvPr/>
              </p:nvSpPr>
              <p:spPr>
                <a:xfrm>
                  <a:off x="446724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04" name="Rectangle 280"/>
                <p:cNvSpPr/>
                <p:nvPr/>
              </p:nvSpPr>
              <p:spPr>
                <a:xfrm>
                  <a:off x="4716360" y="421776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05" name="Rectangle 281"/>
                <p:cNvSpPr/>
                <p:nvPr/>
              </p:nvSpPr>
              <p:spPr>
                <a:xfrm>
                  <a:off x="496584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06" name="Rectangle 282"/>
                <p:cNvSpPr/>
                <p:nvPr/>
              </p:nvSpPr>
              <p:spPr>
                <a:xfrm>
                  <a:off x="521496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07" name="Rectangle 283"/>
                <p:cNvSpPr/>
                <p:nvPr/>
              </p:nvSpPr>
              <p:spPr>
                <a:xfrm>
                  <a:off x="646128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08" name="Rectangle 284"/>
                <p:cNvSpPr/>
                <p:nvPr/>
              </p:nvSpPr>
              <p:spPr>
                <a:xfrm>
                  <a:off x="671040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09" name="Rectangle 285"/>
                <p:cNvSpPr/>
                <p:nvPr/>
              </p:nvSpPr>
              <p:spPr>
                <a:xfrm>
                  <a:off x="297180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10" name="Rectangle 286"/>
                <p:cNvSpPr/>
                <p:nvPr/>
              </p:nvSpPr>
              <p:spPr>
                <a:xfrm>
                  <a:off x="3220920" y="44672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11" name="Rectangle 287"/>
                <p:cNvSpPr/>
                <p:nvPr/>
              </p:nvSpPr>
              <p:spPr>
                <a:xfrm>
                  <a:off x="347040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12" name="Rectangle 288"/>
                <p:cNvSpPr/>
                <p:nvPr/>
              </p:nvSpPr>
              <p:spPr>
                <a:xfrm>
                  <a:off x="371952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13" name="Rectangle 289"/>
                <p:cNvSpPr/>
                <p:nvPr/>
              </p:nvSpPr>
              <p:spPr>
                <a:xfrm>
                  <a:off x="197496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14" name="Rectangle 290"/>
                <p:cNvSpPr/>
                <p:nvPr/>
              </p:nvSpPr>
              <p:spPr>
                <a:xfrm>
                  <a:off x="222408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15" name="Rectangle 291"/>
                <p:cNvSpPr/>
                <p:nvPr/>
              </p:nvSpPr>
              <p:spPr>
                <a:xfrm>
                  <a:off x="2473200" y="44672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16" name="Rectangle 292"/>
                <p:cNvSpPr/>
                <p:nvPr/>
              </p:nvSpPr>
              <p:spPr>
                <a:xfrm>
                  <a:off x="272268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17" name="Rectangle 293"/>
                <p:cNvSpPr/>
                <p:nvPr/>
              </p:nvSpPr>
              <p:spPr>
                <a:xfrm>
                  <a:off x="3968640" y="44672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18" name="Rectangle 294"/>
                <p:cNvSpPr/>
                <p:nvPr/>
              </p:nvSpPr>
              <p:spPr>
                <a:xfrm>
                  <a:off x="421812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19" name="Rectangle 295"/>
                <p:cNvSpPr/>
                <p:nvPr/>
              </p:nvSpPr>
              <p:spPr>
                <a:xfrm>
                  <a:off x="5464080" y="44672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20" name="Rectangle 296"/>
                <p:cNvSpPr/>
                <p:nvPr/>
              </p:nvSpPr>
              <p:spPr>
                <a:xfrm>
                  <a:off x="571356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21" name="Rectangle 297"/>
                <p:cNvSpPr/>
                <p:nvPr/>
              </p:nvSpPr>
              <p:spPr>
                <a:xfrm>
                  <a:off x="596268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22" name="Rectangle 298"/>
                <p:cNvSpPr/>
                <p:nvPr/>
              </p:nvSpPr>
              <p:spPr>
                <a:xfrm>
                  <a:off x="6211800" y="44672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23" name="Rectangle 299"/>
                <p:cNvSpPr/>
                <p:nvPr/>
              </p:nvSpPr>
              <p:spPr>
                <a:xfrm>
                  <a:off x="446724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24" name="Rectangle 300"/>
                <p:cNvSpPr/>
                <p:nvPr/>
              </p:nvSpPr>
              <p:spPr>
                <a:xfrm>
                  <a:off x="4716360" y="44672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25" name="Rectangle 301"/>
                <p:cNvSpPr/>
                <p:nvPr/>
              </p:nvSpPr>
              <p:spPr>
                <a:xfrm>
                  <a:off x="496584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26" name="Rectangle 302"/>
                <p:cNvSpPr/>
                <p:nvPr/>
              </p:nvSpPr>
              <p:spPr>
                <a:xfrm>
                  <a:off x="521496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27" name="Rectangle 303"/>
                <p:cNvSpPr/>
                <p:nvPr/>
              </p:nvSpPr>
              <p:spPr>
                <a:xfrm>
                  <a:off x="646128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28" name="Rectangle 304"/>
                <p:cNvSpPr/>
                <p:nvPr/>
              </p:nvSpPr>
              <p:spPr>
                <a:xfrm>
                  <a:off x="671040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29" name="Rectangle 305"/>
                <p:cNvSpPr/>
                <p:nvPr/>
              </p:nvSpPr>
              <p:spPr>
                <a:xfrm>
                  <a:off x="297180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30" name="Rectangle 306"/>
                <p:cNvSpPr/>
                <p:nvPr/>
              </p:nvSpPr>
              <p:spPr>
                <a:xfrm>
                  <a:off x="3220920" y="471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31" name="Rectangle 307"/>
                <p:cNvSpPr/>
                <p:nvPr/>
              </p:nvSpPr>
              <p:spPr>
                <a:xfrm>
                  <a:off x="347040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32" name="Rectangle 308"/>
                <p:cNvSpPr/>
                <p:nvPr/>
              </p:nvSpPr>
              <p:spPr>
                <a:xfrm>
                  <a:off x="371952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33" name="Rectangle 309"/>
                <p:cNvSpPr/>
                <p:nvPr/>
              </p:nvSpPr>
              <p:spPr>
                <a:xfrm>
                  <a:off x="197496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34" name="Rectangle 310"/>
                <p:cNvSpPr/>
                <p:nvPr/>
              </p:nvSpPr>
              <p:spPr>
                <a:xfrm>
                  <a:off x="222408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35" name="Rectangle 311"/>
                <p:cNvSpPr/>
                <p:nvPr/>
              </p:nvSpPr>
              <p:spPr>
                <a:xfrm>
                  <a:off x="2473200" y="471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36" name="Rectangle 312"/>
                <p:cNvSpPr/>
                <p:nvPr/>
              </p:nvSpPr>
              <p:spPr>
                <a:xfrm>
                  <a:off x="272268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37" name="Rectangle 313"/>
                <p:cNvSpPr/>
                <p:nvPr/>
              </p:nvSpPr>
              <p:spPr>
                <a:xfrm>
                  <a:off x="3968640" y="471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38" name="Rectangle 314"/>
                <p:cNvSpPr/>
                <p:nvPr/>
              </p:nvSpPr>
              <p:spPr>
                <a:xfrm>
                  <a:off x="421812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39" name="Rectangle 315"/>
                <p:cNvSpPr/>
                <p:nvPr/>
              </p:nvSpPr>
              <p:spPr>
                <a:xfrm>
                  <a:off x="5464080" y="471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40" name="Rectangle 316"/>
                <p:cNvSpPr/>
                <p:nvPr/>
              </p:nvSpPr>
              <p:spPr>
                <a:xfrm>
                  <a:off x="571356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41" name="Rectangle 317"/>
                <p:cNvSpPr/>
                <p:nvPr/>
              </p:nvSpPr>
              <p:spPr>
                <a:xfrm>
                  <a:off x="596268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42" name="Rectangle 318"/>
                <p:cNvSpPr/>
                <p:nvPr/>
              </p:nvSpPr>
              <p:spPr>
                <a:xfrm>
                  <a:off x="6211800" y="471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43" name="Rectangle 319"/>
                <p:cNvSpPr/>
                <p:nvPr/>
              </p:nvSpPr>
              <p:spPr>
                <a:xfrm>
                  <a:off x="446724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44" name="Rectangle 320"/>
                <p:cNvSpPr/>
                <p:nvPr/>
              </p:nvSpPr>
              <p:spPr>
                <a:xfrm>
                  <a:off x="4716360" y="471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45" name="Rectangle 321"/>
                <p:cNvSpPr/>
                <p:nvPr/>
              </p:nvSpPr>
              <p:spPr>
                <a:xfrm>
                  <a:off x="496584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46" name="Rectangle 322"/>
                <p:cNvSpPr/>
                <p:nvPr/>
              </p:nvSpPr>
              <p:spPr>
                <a:xfrm>
                  <a:off x="521496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47" name="Rectangle 323"/>
                <p:cNvSpPr/>
                <p:nvPr/>
              </p:nvSpPr>
              <p:spPr>
                <a:xfrm>
                  <a:off x="646128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48" name="Rectangle 324"/>
                <p:cNvSpPr/>
                <p:nvPr/>
              </p:nvSpPr>
              <p:spPr>
                <a:xfrm>
                  <a:off x="671040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49" name="Rectangle 325"/>
                <p:cNvSpPr/>
                <p:nvPr/>
              </p:nvSpPr>
              <p:spPr>
                <a:xfrm>
                  <a:off x="297180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50" name="Rectangle 326"/>
                <p:cNvSpPr/>
                <p:nvPr/>
              </p:nvSpPr>
              <p:spPr>
                <a:xfrm>
                  <a:off x="3220920" y="49654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51" name="Rectangle 327"/>
                <p:cNvSpPr/>
                <p:nvPr/>
              </p:nvSpPr>
              <p:spPr>
                <a:xfrm>
                  <a:off x="347040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52" name="Rectangle 328"/>
                <p:cNvSpPr/>
                <p:nvPr/>
              </p:nvSpPr>
              <p:spPr>
                <a:xfrm>
                  <a:off x="371952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53" name="Rectangle 329"/>
                <p:cNvSpPr/>
                <p:nvPr/>
              </p:nvSpPr>
              <p:spPr>
                <a:xfrm>
                  <a:off x="197496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54" name="Rectangle 330"/>
                <p:cNvSpPr/>
                <p:nvPr/>
              </p:nvSpPr>
              <p:spPr>
                <a:xfrm>
                  <a:off x="222408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55" name="Rectangle 331"/>
                <p:cNvSpPr/>
                <p:nvPr/>
              </p:nvSpPr>
              <p:spPr>
                <a:xfrm>
                  <a:off x="2473200" y="49654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56" name="Rectangle 332"/>
                <p:cNvSpPr/>
                <p:nvPr/>
              </p:nvSpPr>
              <p:spPr>
                <a:xfrm>
                  <a:off x="272268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57" name="Rectangle 333"/>
                <p:cNvSpPr/>
                <p:nvPr/>
              </p:nvSpPr>
              <p:spPr>
                <a:xfrm>
                  <a:off x="3968640" y="49654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58" name="Rectangle 334"/>
                <p:cNvSpPr/>
                <p:nvPr/>
              </p:nvSpPr>
              <p:spPr>
                <a:xfrm>
                  <a:off x="421812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59" name="Rectangle 335"/>
                <p:cNvSpPr/>
                <p:nvPr/>
              </p:nvSpPr>
              <p:spPr>
                <a:xfrm>
                  <a:off x="5464080" y="49654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60" name="Rectangle 336"/>
                <p:cNvSpPr/>
                <p:nvPr/>
              </p:nvSpPr>
              <p:spPr>
                <a:xfrm>
                  <a:off x="571356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61" name="Rectangle 337"/>
                <p:cNvSpPr/>
                <p:nvPr/>
              </p:nvSpPr>
              <p:spPr>
                <a:xfrm>
                  <a:off x="596268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62" name="Rectangle 338"/>
                <p:cNvSpPr/>
                <p:nvPr/>
              </p:nvSpPr>
              <p:spPr>
                <a:xfrm>
                  <a:off x="6211800" y="49654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63" name="Rectangle 339"/>
                <p:cNvSpPr/>
                <p:nvPr/>
              </p:nvSpPr>
              <p:spPr>
                <a:xfrm>
                  <a:off x="446724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64" name="Rectangle 340"/>
                <p:cNvSpPr/>
                <p:nvPr/>
              </p:nvSpPr>
              <p:spPr>
                <a:xfrm>
                  <a:off x="4716360" y="49654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65" name="Rectangle 341"/>
                <p:cNvSpPr/>
                <p:nvPr/>
              </p:nvSpPr>
              <p:spPr>
                <a:xfrm>
                  <a:off x="496584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66" name="Rectangle 342"/>
                <p:cNvSpPr/>
                <p:nvPr/>
              </p:nvSpPr>
              <p:spPr>
                <a:xfrm>
                  <a:off x="521496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67" name="Rectangle 343"/>
                <p:cNvSpPr/>
                <p:nvPr/>
              </p:nvSpPr>
              <p:spPr>
                <a:xfrm>
                  <a:off x="646128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68" name="Rectangle 344"/>
                <p:cNvSpPr/>
                <p:nvPr/>
              </p:nvSpPr>
              <p:spPr>
                <a:xfrm>
                  <a:off x="671040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69" name="Rectangle 345"/>
                <p:cNvSpPr/>
                <p:nvPr/>
              </p:nvSpPr>
              <p:spPr>
                <a:xfrm>
                  <a:off x="297180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70" name="Rectangle 346"/>
                <p:cNvSpPr/>
                <p:nvPr/>
              </p:nvSpPr>
              <p:spPr>
                <a:xfrm>
                  <a:off x="3220920" y="52149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71" name="Rectangle 347"/>
                <p:cNvSpPr/>
                <p:nvPr/>
              </p:nvSpPr>
              <p:spPr>
                <a:xfrm>
                  <a:off x="347040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72" name="Rectangle 348"/>
                <p:cNvSpPr/>
                <p:nvPr/>
              </p:nvSpPr>
              <p:spPr>
                <a:xfrm>
                  <a:off x="371952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73" name="Rectangle 349"/>
                <p:cNvSpPr/>
                <p:nvPr/>
              </p:nvSpPr>
              <p:spPr>
                <a:xfrm>
                  <a:off x="197496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74" name="Rectangle 350"/>
                <p:cNvSpPr/>
                <p:nvPr/>
              </p:nvSpPr>
              <p:spPr>
                <a:xfrm>
                  <a:off x="222408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75" name="Rectangle 351"/>
                <p:cNvSpPr/>
                <p:nvPr/>
              </p:nvSpPr>
              <p:spPr>
                <a:xfrm>
                  <a:off x="2473200" y="52149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76" name="Rectangle 352"/>
                <p:cNvSpPr/>
                <p:nvPr/>
              </p:nvSpPr>
              <p:spPr>
                <a:xfrm>
                  <a:off x="272268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77" name="Rectangle 353"/>
                <p:cNvSpPr/>
                <p:nvPr/>
              </p:nvSpPr>
              <p:spPr>
                <a:xfrm>
                  <a:off x="3968640" y="52149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78" name="Rectangle 354"/>
                <p:cNvSpPr/>
                <p:nvPr/>
              </p:nvSpPr>
              <p:spPr>
                <a:xfrm>
                  <a:off x="421812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79" name="Rectangle 355"/>
                <p:cNvSpPr/>
                <p:nvPr/>
              </p:nvSpPr>
              <p:spPr>
                <a:xfrm>
                  <a:off x="5464080" y="52149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80" name="Rectangle 356"/>
                <p:cNvSpPr/>
                <p:nvPr/>
              </p:nvSpPr>
              <p:spPr>
                <a:xfrm>
                  <a:off x="571356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81" name="Rectangle 357"/>
                <p:cNvSpPr/>
                <p:nvPr/>
              </p:nvSpPr>
              <p:spPr>
                <a:xfrm>
                  <a:off x="596268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82" name="Rectangle 358"/>
                <p:cNvSpPr/>
                <p:nvPr/>
              </p:nvSpPr>
              <p:spPr>
                <a:xfrm>
                  <a:off x="6211800" y="52149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83" name="Rectangle 359"/>
                <p:cNvSpPr/>
                <p:nvPr/>
              </p:nvSpPr>
              <p:spPr>
                <a:xfrm>
                  <a:off x="446724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84" name="Rectangle 360"/>
                <p:cNvSpPr/>
                <p:nvPr/>
              </p:nvSpPr>
              <p:spPr>
                <a:xfrm>
                  <a:off x="4716360" y="52149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85" name="Rectangle 361"/>
                <p:cNvSpPr/>
                <p:nvPr/>
              </p:nvSpPr>
              <p:spPr>
                <a:xfrm>
                  <a:off x="496584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86" name="Rectangle 362"/>
                <p:cNvSpPr/>
                <p:nvPr/>
              </p:nvSpPr>
              <p:spPr>
                <a:xfrm>
                  <a:off x="521496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87" name="Rectangle 363"/>
                <p:cNvSpPr/>
                <p:nvPr/>
              </p:nvSpPr>
              <p:spPr>
                <a:xfrm>
                  <a:off x="646128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88" name="Rectangle 364"/>
                <p:cNvSpPr/>
                <p:nvPr/>
              </p:nvSpPr>
              <p:spPr>
                <a:xfrm>
                  <a:off x="671040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89" name="Rectangle 365"/>
                <p:cNvSpPr/>
                <p:nvPr/>
              </p:nvSpPr>
              <p:spPr>
                <a:xfrm>
                  <a:off x="297180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90" name="Rectangle 366"/>
                <p:cNvSpPr/>
                <p:nvPr/>
              </p:nvSpPr>
              <p:spPr>
                <a:xfrm>
                  <a:off x="3220920" y="546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91" name="Rectangle 367"/>
                <p:cNvSpPr/>
                <p:nvPr/>
              </p:nvSpPr>
              <p:spPr>
                <a:xfrm>
                  <a:off x="347040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92" name="Rectangle 368"/>
                <p:cNvSpPr/>
                <p:nvPr/>
              </p:nvSpPr>
              <p:spPr>
                <a:xfrm>
                  <a:off x="371952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93" name="Rectangle 369"/>
                <p:cNvSpPr/>
                <p:nvPr/>
              </p:nvSpPr>
              <p:spPr>
                <a:xfrm>
                  <a:off x="197496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94" name="Rectangle 370"/>
                <p:cNvSpPr/>
                <p:nvPr/>
              </p:nvSpPr>
              <p:spPr>
                <a:xfrm>
                  <a:off x="222408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95" name="Rectangle 371"/>
                <p:cNvSpPr/>
                <p:nvPr/>
              </p:nvSpPr>
              <p:spPr>
                <a:xfrm>
                  <a:off x="2473200" y="546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96" name="Rectangle 372"/>
                <p:cNvSpPr/>
                <p:nvPr/>
              </p:nvSpPr>
              <p:spPr>
                <a:xfrm>
                  <a:off x="272268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97" name="Rectangle 373"/>
                <p:cNvSpPr/>
                <p:nvPr/>
              </p:nvSpPr>
              <p:spPr>
                <a:xfrm>
                  <a:off x="3968640" y="546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98" name="Rectangle 374"/>
                <p:cNvSpPr/>
                <p:nvPr/>
              </p:nvSpPr>
              <p:spPr>
                <a:xfrm>
                  <a:off x="421812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799" name="Rectangle 375"/>
                <p:cNvSpPr/>
                <p:nvPr/>
              </p:nvSpPr>
              <p:spPr>
                <a:xfrm>
                  <a:off x="5464080" y="546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00" name="Rectangle 376"/>
                <p:cNvSpPr/>
                <p:nvPr/>
              </p:nvSpPr>
              <p:spPr>
                <a:xfrm>
                  <a:off x="571356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01" name="Rectangle 377"/>
                <p:cNvSpPr/>
                <p:nvPr/>
              </p:nvSpPr>
              <p:spPr>
                <a:xfrm>
                  <a:off x="596268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02" name="Rectangle 378"/>
                <p:cNvSpPr/>
                <p:nvPr/>
              </p:nvSpPr>
              <p:spPr>
                <a:xfrm>
                  <a:off x="6211800" y="546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03" name="Rectangle 379"/>
                <p:cNvSpPr/>
                <p:nvPr/>
              </p:nvSpPr>
              <p:spPr>
                <a:xfrm>
                  <a:off x="446724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04" name="Rectangle 380"/>
                <p:cNvSpPr/>
                <p:nvPr/>
              </p:nvSpPr>
              <p:spPr>
                <a:xfrm>
                  <a:off x="4716360" y="546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05" name="Rectangle 381"/>
                <p:cNvSpPr/>
                <p:nvPr/>
              </p:nvSpPr>
              <p:spPr>
                <a:xfrm>
                  <a:off x="496584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06" name="Rectangle 382"/>
                <p:cNvSpPr/>
                <p:nvPr/>
              </p:nvSpPr>
              <p:spPr>
                <a:xfrm>
                  <a:off x="521496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07" name="Rectangle 383"/>
                <p:cNvSpPr/>
                <p:nvPr/>
              </p:nvSpPr>
              <p:spPr>
                <a:xfrm>
                  <a:off x="646128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08" name="Rectangle 384"/>
                <p:cNvSpPr/>
                <p:nvPr/>
              </p:nvSpPr>
              <p:spPr>
                <a:xfrm>
                  <a:off x="671040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09" name="Rectangle 385"/>
                <p:cNvSpPr/>
                <p:nvPr/>
              </p:nvSpPr>
              <p:spPr>
                <a:xfrm>
                  <a:off x="297180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10" name="Rectangle 386"/>
                <p:cNvSpPr/>
                <p:nvPr/>
              </p:nvSpPr>
              <p:spPr>
                <a:xfrm>
                  <a:off x="3220920" y="57132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11" name="Rectangle 387"/>
                <p:cNvSpPr/>
                <p:nvPr/>
              </p:nvSpPr>
              <p:spPr>
                <a:xfrm>
                  <a:off x="347040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12" name="Rectangle 388"/>
                <p:cNvSpPr/>
                <p:nvPr/>
              </p:nvSpPr>
              <p:spPr>
                <a:xfrm>
                  <a:off x="371952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13" name="Rectangle 389"/>
                <p:cNvSpPr/>
                <p:nvPr/>
              </p:nvSpPr>
              <p:spPr>
                <a:xfrm>
                  <a:off x="197496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14" name="Rectangle 390"/>
                <p:cNvSpPr/>
                <p:nvPr/>
              </p:nvSpPr>
              <p:spPr>
                <a:xfrm>
                  <a:off x="222408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15" name="Rectangle 391"/>
                <p:cNvSpPr/>
                <p:nvPr/>
              </p:nvSpPr>
              <p:spPr>
                <a:xfrm>
                  <a:off x="2473200" y="57132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16" name="Rectangle 392"/>
                <p:cNvSpPr/>
                <p:nvPr/>
              </p:nvSpPr>
              <p:spPr>
                <a:xfrm>
                  <a:off x="272268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17" name="Rectangle 393"/>
                <p:cNvSpPr/>
                <p:nvPr/>
              </p:nvSpPr>
              <p:spPr>
                <a:xfrm>
                  <a:off x="3968640" y="57132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18" name="Rectangle 394"/>
                <p:cNvSpPr/>
                <p:nvPr/>
              </p:nvSpPr>
              <p:spPr>
                <a:xfrm>
                  <a:off x="421812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19" name="Rectangle 395"/>
                <p:cNvSpPr/>
                <p:nvPr/>
              </p:nvSpPr>
              <p:spPr>
                <a:xfrm>
                  <a:off x="5464080" y="57132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20" name="Rectangle 396"/>
                <p:cNvSpPr/>
                <p:nvPr/>
              </p:nvSpPr>
              <p:spPr>
                <a:xfrm>
                  <a:off x="571356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21" name="Rectangle 397"/>
                <p:cNvSpPr/>
                <p:nvPr/>
              </p:nvSpPr>
              <p:spPr>
                <a:xfrm>
                  <a:off x="596268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22" name="Rectangle 398"/>
                <p:cNvSpPr/>
                <p:nvPr/>
              </p:nvSpPr>
              <p:spPr>
                <a:xfrm>
                  <a:off x="6211800" y="57132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23" name="Rectangle 399"/>
                <p:cNvSpPr/>
                <p:nvPr/>
              </p:nvSpPr>
              <p:spPr>
                <a:xfrm>
                  <a:off x="446724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24" name="Rectangle 400"/>
                <p:cNvSpPr/>
                <p:nvPr/>
              </p:nvSpPr>
              <p:spPr>
                <a:xfrm>
                  <a:off x="4716360" y="57132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25" name="Rectangle 401"/>
                <p:cNvSpPr/>
                <p:nvPr/>
              </p:nvSpPr>
              <p:spPr>
                <a:xfrm>
                  <a:off x="496584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26" name="Rectangle 402"/>
                <p:cNvSpPr/>
                <p:nvPr/>
              </p:nvSpPr>
              <p:spPr>
                <a:xfrm>
                  <a:off x="521496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27" name="Rectangle 403"/>
                <p:cNvSpPr/>
                <p:nvPr/>
              </p:nvSpPr>
              <p:spPr>
                <a:xfrm>
                  <a:off x="646128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828" name="Rectangle 404"/>
                <p:cNvSpPr/>
                <p:nvPr/>
              </p:nvSpPr>
              <p:spPr>
                <a:xfrm>
                  <a:off x="671040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</p:grpSp>
          <p:sp>
            <p:nvSpPr>
              <p:cNvPr id="1829" name="Line 405"/>
              <p:cNvSpPr/>
              <p:nvPr/>
            </p:nvSpPr>
            <p:spPr>
              <a:xfrm>
                <a:off x="4467240" y="977760"/>
                <a:ext cx="0" cy="498492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830" name="Line 406"/>
              <p:cNvSpPr/>
              <p:nvPr/>
            </p:nvSpPr>
            <p:spPr>
              <a:xfrm>
                <a:off x="1974960" y="3470400"/>
                <a:ext cx="498456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46800" rIns="90000" bIns="-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831" name="Text Box 407"/>
            <p:cNvSpPr/>
            <p:nvPr/>
          </p:nvSpPr>
          <p:spPr>
            <a:xfrm>
              <a:off x="4280040" y="3511440"/>
              <a:ext cx="18396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32" name="Text Box 408"/>
            <p:cNvSpPr/>
            <p:nvPr/>
          </p:nvSpPr>
          <p:spPr>
            <a:xfrm>
              <a:off x="4272120" y="34290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0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33" name="Text Box 409"/>
            <p:cNvSpPr/>
            <p:nvPr/>
          </p:nvSpPr>
          <p:spPr>
            <a:xfrm>
              <a:off x="4540320" y="34416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1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34" name="Text Box 410"/>
            <p:cNvSpPr/>
            <p:nvPr/>
          </p:nvSpPr>
          <p:spPr>
            <a:xfrm>
              <a:off x="4781520" y="34416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35" name="Text Box 411"/>
            <p:cNvSpPr/>
            <p:nvPr/>
          </p:nvSpPr>
          <p:spPr>
            <a:xfrm>
              <a:off x="5035680" y="34416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3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36" name="Text Box 412"/>
            <p:cNvSpPr/>
            <p:nvPr/>
          </p:nvSpPr>
          <p:spPr>
            <a:xfrm>
              <a:off x="5264280" y="34416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4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37" name="Text Box 413"/>
            <p:cNvSpPr/>
            <p:nvPr/>
          </p:nvSpPr>
          <p:spPr>
            <a:xfrm>
              <a:off x="5505480" y="34416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5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38" name="Text Box 414"/>
            <p:cNvSpPr/>
            <p:nvPr/>
          </p:nvSpPr>
          <p:spPr>
            <a:xfrm>
              <a:off x="5772240" y="34416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6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39" name="Text Box 415"/>
            <p:cNvSpPr/>
            <p:nvPr/>
          </p:nvSpPr>
          <p:spPr>
            <a:xfrm>
              <a:off x="6013440" y="34416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7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40" name="Text Box 416"/>
            <p:cNvSpPr/>
            <p:nvPr/>
          </p:nvSpPr>
          <p:spPr>
            <a:xfrm>
              <a:off x="6248520" y="344808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8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41" name="Text Box 417"/>
            <p:cNvSpPr/>
            <p:nvPr/>
          </p:nvSpPr>
          <p:spPr>
            <a:xfrm>
              <a:off x="6502320" y="3441600"/>
              <a:ext cx="292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9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42" name="Text Box 418"/>
            <p:cNvSpPr/>
            <p:nvPr/>
          </p:nvSpPr>
          <p:spPr>
            <a:xfrm>
              <a:off x="6724800" y="3441600"/>
              <a:ext cx="3618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10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43" name="Text Box 419"/>
            <p:cNvSpPr/>
            <p:nvPr/>
          </p:nvSpPr>
          <p:spPr>
            <a:xfrm>
              <a:off x="1968480" y="3448080"/>
              <a:ext cx="355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-9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44" name="Text Box 420"/>
            <p:cNvSpPr/>
            <p:nvPr/>
          </p:nvSpPr>
          <p:spPr>
            <a:xfrm>
              <a:off x="2235240" y="3448080"/>
              <a:ext cx="3427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-8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45" name="Text Box 421"/>
            <p:cNvSpPr/>
            <p:nvPr/>
          </p:nvSpPr>
          <p:spPr>
            <a:xfrm>
              <a:off x="2476440" y="3454560"/>
              <a:ext cx="3175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-7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46" name="Text Box 422"/>
            <p:cNvSpPr/>
            <p:nvPr/>
          </p:nvSpPr>
          <p:spPr>
            <a:xfrm>
              <a:off x="2736720" y="3448080"/>
              <a:ext cx="362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-6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47" name="Text Box 423"/>
            <p:cNvSpPr/>
            <p:nvPr/>
          </p:nvSpPr>
          <p:spPr>
            <a:xfrm>
              <a:off x="2965320" y="3454560"/>
              <a:ext cx="3747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-5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48" name="Text Box 424"/>
            <p:cNvSpPr/>
            <p:nvPr/>
          </p:nvSpPr>
          <p:spPr>
            <a:xfrm>
              <a:off x="3225960" y="3448080"/>
              <a:ext cx="3618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-4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49" name="Text Box 425"/>
            <p:cNvSpPr/>
            <p:nvPr/>
          </p:nvSpPr>
          <p:spPr>
            <a:xfrm>
              <a:off x="3473280" y="3448080"/>
              <a:ext cx="3812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-3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50" name="Text Box 426"/>
            <p:cNvSpPr/>
            <p:nvPr/>
          </p:nvSpPr>
          <p:spPr>
            <a:xfrm>
              <a:off x="3720960" y="3448080"/>
              <a:ext cx="3682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-2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51" name="Text Box 427"/>
            <p:cNvSpPr/>
            <p:nvPr/>
          </p:nvSpPr>
          <p:spPr>
            <a:xfrm>
              <a:off x="4000680" y="3454560"/>
              <a:ext cx="3682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-1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52" name="Text Box 428"/>
            <p:cNvSpPr/>
            <p:nvPr/>
          </p:nvSpPr>
          <p:spPr>
            <a:xfrm>
              <a:off x="1689120" y="3441600"/>
              <a:ext cx="3873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-10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53" name="Text Box 429"/>
            <p:cNvSpPr/>
            <p:nvPr/>
          </p:nvSpPr>
          <p:spPr>
            <a:xfrm>
              <a:off x="7023240" y="3282840"/>
              <a:ext cx="3236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12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x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54" name="Text Box 430"/>
            <p:cNvSpPr/>
            <p:nvPr/>
          </p:nvSpPr>
          <p:spPr>
            <a:xfrm>
              <a:off x="4336920" y="501480"/>
              <a:ext cx="3240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12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y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55" name="Text Box 431"/>
            <p:cNvSpPr/>
            <p:nvPr/>
          </p:nvSpPr>
          <p:spPr>
            <a:xfrm>
              <a:off x="4281480" y="316224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1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56" name="Text Box 432"/>
            <p:cNvSpPr/>
            <p:nvPr/>
          </p:nvSpPr>
          <p:spPr>
            <a:xfrm>
              <a:off x="4262400" y="292428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57" name="Text Box 433"/>
            <p:cNvSpPr/>
            <p:nvPr/>
          </p:nvSpPr>
          <p:spPr>
            <a:xfrm>
              <a:off x="4272120" y="268128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3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58" name="Text Box 434"/>
            <p:cNvSpPr/>
            <p:nvPr/>
          </p:nvSpPr>
          <p:spPr>
            <a:xfrm>
              <a:off x="4262400" y="242892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4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59" name="Text Box 435"/>
            <p:cNvSpPr/>
            <p:nvPr/>
          </p:nvSpPr>
          <p:spPr>
            <a:xfrm>
              <a:off x="4262400" y="216684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5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60" name="Text Box 436"/>
            <p:cNvSpPr/>
            <p:nvPr/>
          </p:nvSpPr>
          <p:spPr>
            <a:xfrm>
              <a:off x="4267080" y="1924200"/>
              <a:ext cx="292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6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61" name="Text Box 437"/>
            <p:cNvSpPr/>
            <p:nvPr/>
          </p:nvSpPr>
          <p:spPr>
            <a:xfrm>
              <a:off x="4262400" y="167652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7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62" name="Text Box 438"/>
            <p:cNvSpPr/>
            <p:nvPr/>
          </p:nvSpPr>
          <p:spPr>
            <a:xfrm>
              <a:off x="4267080" y="1428840"/>
              <a:ext cx="292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8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63" name="Text Box 439"/>
            <p:cNvSpPr/>
            <p:nvPr/>
          </p:nvSpPr>
          <p:spPr>
            <a:xfrm>
              <a:off x="4262400" y="117144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9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64" name="Text Box 440"/>
            <p:cNvSpPr/>
            <p:nvPr/>
          </p:nvSpPr>
          <p:spPr>
            <a:xfrm>
              <a:off x="4229280" y="919080"/>
              <a:ext cx="372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10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65" name="Text Box 441"/>
            <p:cNvSpPr/>
            <p:nvPr/>
          </p:nvSpPr>
          <p:spPr>
            <a:xfrm>
              <a:off x="4248000" y="3657600"/>
              <a:ext cx="3254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-1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66" name="Text Box 442"/>
            <p:cNvSpPr/>
            <p:nvPr/>
          </p:nvSpPr>
          <p:spPr>
            <a:xfrm>
              <a:off x="4229280" y="3919680"/>
              <a:ext cx="3250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-2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67" name="Text Box 443"/>
            <p:cNvSpPr/>
            <p:nvPr/>
          </p:nvSpPr>
          <p:spPr>
            <a:xfrm>
              <a:off x="4219560" y="4162320"/>
              <a:ext cx="3254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-3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68" name="Text Box 444"/>
            <p:cNvSpPr/>
            <p:nvPr/>
          </p:nvSpPr>
          <p:spPr>
            <a:xfrm>
              <a:off x="4214880" y="4414680"/>
              <a:ext cx="382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-4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69" name="Text Box 445"/>
            <p:cNvSpPr/>
            <p:nvPr/>
          </p:nvSpPr>
          <p:spPr>
            <a:xfrm>
              <a:off x="4214880" y="4676760"/>
              <a:ext cx="382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-5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70" name="Text Box 446"/>
            <p:cNvSpPr/>
            <p:nvPr/>
          </p:nvSpPr>
          <p:spPr>
            <a:xfrm>
              <a:off x="4214880" y="4910040"/>
              <a:ext cx="382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-6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71" name="Text Box 447"/>
            <p:cNvSpPr/>
            <p:nvPr/>
          </p:nvSpPr>
          <p:spPr>
            <a:xfrm>
              <a:off x="4219560" y="5157720"/>
              <a:ext cx="382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-7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72" name="Text Box 448"/>
            <p:cNvSpPr/>
            <p:nvPr/>
          </p:nvSpPr>
          <p:spPr>
            <a:xfrm>
              <a:off x="4210200" y="5415120"/>
              <a:ext cx="382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-8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73" name="Text Box 449"/>
            <p:cNvSpPr/>
            <p:nvPr/>
          </p:nvSpPr>
          <p:spPr>
            <a:xfrm>
              <a:off x="4224240" y="5657760"/>
              <a:ext cx="382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-9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74" name="Text Box 450"/>
            <p:cNvSpPr/>
            <p:nvPr/>
          </p:nvSpPr>
          <p:spPr>
            <a:xfrm>
              <a:off x="4176720" y="5905440"/>
              <a:ext cx="382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-10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875" name="Group 451"/>
          <p:cNvGrpSpPr/>
          <p:nvPr/>
        </p:nvGrpSpPr>
        <p:grpSpPr>
          <a:xfrm>
            <a:off x="4408560" y="3402000"/>
            <a:ext cx="147600" cy="114120"/>
            <a:chOff x="4408560" y="3402000"/>
            <a:chExt cx="147600" cy="114120"/>
          </a:xfrm>
        </p:grpSpPr>
        <p:sp>
          <p:nvSpPr>
            <p:cNvPr id="1876" name="Line 452"/>
            <p:cNvSpPr/>
            <p:nvPr/>
          </p:nvSpPr>
          <p:spPr>
            <a:xfrm>
              <a:off x="4427640" y="3402000"/>
              <a:ext cx="95400" cy="11412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77" name="Line 453"/>
            <p:cNvSpPr/>
            <p:nvPr/>
          </p:nvSpPr>
          <p:spPr>
            <a:xfrm flipV="1">
              <a:off x="4408560" y="3411360"/>
              <a:ext cx="147600" cy="10008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878" name="Group 454"/>
          <p:cNvGrpSpPr/>
          <p:nvPr/>
        </p:nvGrpSpPr>
        <p:grpSpPr>
          <a:xfrm>
            <a:off x="4898880" y="2919240"/>
            <a:ext cx="147600" cy="114120"/>
            <a:chOff x="4898880" y="2919240"/>
            <a:chExt cx="147600" cy="114120"/>
          </a:xfrm>
        </p:grpSpPr>
        <p:sp>
          <p:nvSpPr>
            <p:cNvPr id="1879" name="Line 455"/>
            <p:cNvSpPr/>
            <p:nvPr/>
          </p:nvSpPr>
          <p:spPr>
            <a:xfrm>
              <a:off x="4917960" y="2919240"/>
              <a:ext cx="95400" cy="114120"/>
            </a:xfrm>
            <a:prstGeom prst="line">
              <a:avLst/>
            </a:prstGeom>
            <a:ln w="28440">
              <a:solidFill>
                <a:srgbClr val="3333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80" name="Line 456"/>
            <p:cNvSpPr/>
            <p:nvPr/>
          </p:nvSpPr>
          <p:spPr>
            <a:xfrm flipV="1">
              <a:off x="4898880" y="2928600"/>
              <a:ext cx="147600" cy="100080"/>
            </a:xfrm>
            <a:prstGeom prst="line">
              <a:avLst/>
            </a:prstGeom>
            <a:ln w="28440">
              <a:solidFill>
                <a:srgbClr val="3333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881" name="Group 457"/>
          <p:cNvGrpSpPr/>
          <p:nvPr/>
        </p:nvGrpSpPr>
        <p:grpSpPr>
          <a:xfrm>
            <a:off x="5402160" y="2424240"/>
            <a:ext cx="147600" cy="114120"/>
            <a:chOff x="5402160" y="2424240"/>
            <a:chExt cx="147600" cy="114120"/>
          </a:xfrm>
        </p:grpSpPr>
        <p:sp>
          <p:nvSpPr>
            <p:cNvPr id="1882" name="Line 458"/>
            <p:cNvSpPr/>
            <p:nvPr/>
          </p:nvSpPr>
          <p:spPr>
            <a:xfrm>
              <a:off x="5421240" y="2424240"/>
              <a:ext cx="95400" cy="114120"/>
            </a:xfrm>
            <a:prstGeom prst="line">
              <a:avLst/>
            </a:prstGeom>
            <a:ln w="28440">
              <a:solidFill>
                <a:srgbClr val="3333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83" name="Line 459"/>
            <p:cNvSpPr/>
            <p:nvPr/>
          </p:nvSpPr>
          <p:spPr>
            <a:xfrm flipV="1">
              <a:off x="5402160" y="2433600"/>
              <a:ext cx="147600" cy="100080"/>
            </a:xfrm>
            <a:prstGeom prst="line">
              <a:avLst/>
            </a:prstGeom>
            <a:ln w="28440">
              <a:solidFill>
                <a:srgbClr val="3333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884" name="Line 460"/>
          <p:cNvSpPr/>
          <p:nvPr/>
        </p:nvSpPr>
        <p:spPr>
          <a:xfrm flipV="1">
            <a:off x="2819520" y="1895040"/>
            <a:ext cx="3228840" cy="32194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85" name="Text Box 461"/>
          <p:cNvSpPr/>
          <p:nvPr/>
        </p:nvSpPr>
        <p:spPr>
          <a:xfrm>
            <a:off x="7427880" y="279360"/>
            <a:ext cx="1117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y = x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86" name="Text Box 462"/>
          <p:cNvSpPr/>
          <p:nvPr/>
        </p:nvSpPr>
        <p:spPr>
          <a:xfrm>
            <a:off x="7338960" y="3686040"/>
            <a:ext cx="1373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66FF"/>
                </a:solidFill>
                <a:effectLst/>
                <a:uFillTx/>
                <a:latin typeface="Comic Sans MS"/>
              </a:rPr>
              <a:t>y = 2x + 3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887" name="Group 463"/>
          <p:cNvGrpSpPr/>
          <p:nvPr/>
        </p:nvGrpSpPr>
        <p:grpSpPr>
          <a:xfrm>
            <a:off x="4400640" y="2662200"/>
            <a:ext cx="147600" cy="114120"/>
            <a:chOff x="4400640" y="2662200"/>
            <a:chExt cx="147600" cy="114120"/>
          </a:xfrm>
        </p:grpSpPr>
        <p:sp>
          <p:nvSpPr>
            <p:cNvPr id="1888" name="Line 464"/>
            <p:cNvSpPr/>
            <p:nvPr/>
          </p:nvSpPr>
          <p:spPr>
            <a:xfrm>
              <a:off x="4419720" y="2662200"/>
              <a:ext cx="95400" cy="114120"/>
            </a:xfrm>
            <a:prstGeom prst="line">
              <a:avLst/>
            </a:prstGeom>
            <a:ln w="28440">
              <a:solidFill>
                <a:srgbClr val="FF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89" name="Line 465"/>
            <p:cNvSpPr/>
            <p:nvPr/>
          </p:nvSpPr>
          <p:spPr>
            <a:xfrm flipV="1">
              <a:off x="4400640" y="2671560"/>
              <a:ext cx="147600" cy="100080"/>
            </a:xfrm>
            <a:prstGeom prst="line">
              <a:avLst/>
            </a:prstGeom>
            <a:ln w="28440">
              <a:solidFill>
                <a:srgbClr val="FF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890" name="Group 466"/>
          <p:cNvGrpSpPr/>
          <p:nvPr/>
        </p:nvGrpSpPr>
        <p:grpSpPr>
          <a:xfrm>
            <a:off x="4921200" y="1662120"/>
            <a:ext cx="147600" cy="114120"/>
            <a:chOff x="4921200" y="1662120"/>
            <a:chExt cx="147600" cy="114120"/>
          </a:xfrm>
        </p:grpSpPr>
        <p:sp>
          <p:nvSpPr>
            <p:cNvPr id="1891" name="Line 467"/>
            <p:cNvSpPr/>
            <p:nvPr/>
          </p:nvSpPr>
          <p:spPr>
            <a:xfrm>
              <a:off x="4940280" y="1662120"/>
              <a:ext cx="95400" cy="114120"/>
            </a:xfrm>
            <a:prstGeom prst="line">
              <a:avLst/>
            </a:prstGeom>
            <a:ln w="28440">
              <a:solidFill>
                <a:srgbClr val="FF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92" name="Line 468"/>
            <p:cNvSpPr/>
            <p:nvPr/>
          </p:nvSpPr>
          <p:spPr>
            <a:xfrm flipV="1">
              <a:off x="4921200" y="1671480"/>
              <a:ext cx="147600" cy="100080"/>
            </a:xfrm>
            <a:prstGeom prst="line">
              <a:avLst/>
            </a:prstGeom>
            <a:ln w="28440">
              <a:solidFill>
                <a:srgbClr val="FF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893" name="Group 469"/>
          <p:cNvGrpSpPr/>
          <p:nvPr/>
        </p:nvGrpSpPr>
        <p:grpSpPr>
          <a:xfrm>
            <a:off x="4635360" y="2176560"/>
            <a:ext cx="147600" cy="114120"/>
            <a:chOff x="4635360" y="2176560"/>
            <a:chExt cx="147600" cy="114120"/>
          </a:xfrm>
        </p:grpSpPr>
        <p:sp>
          <p:nvSpPr>
            <p:cNvPr id="1894" name="Line 470"/>
            <p:cNvSpPr/>
            <p:nvPr/>
          </p:nvSpPr>
          <p:spPr>
            <a:xfrm>
              <a:off x="4654440" y="2176560"/>
              <a:ext cx="95400" cy="114120"/>
            </a:xfrm>
            <a:prstGeom prst="line">
              <a:avLst/>
            </a:prstGeom>
            <a:ln w="28440">
              <a:solidFill>
                <a:srgbClr val="FF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95" name="Line 471"/>
            <p:cNvSpPr/>
            <p:nvPr/>
          </p:nvSpPr>
          <p:spPr>
            <a:xfrm flipV="1">
              <a:off x="4635360" y="2185920"/>
              <a:ext cx="147600" cy="100080"/>
            </a:xfrm>
            <a:prstGeom prst="line">
              <a:avLst/>
            </a:prstGeom>
            <a:ln w="28440">
              <a:solidFill>
                <a:srgbClr val="FF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896" name="Line 472"/>
          <p:cNvSpPr/>
          <p:nvPr/>
        </p:nvSpPr>
        <p:spPr>
          <a:xfrm flipH="1">
            <a:off x="3238200" y="952560"/>
            <a:ext cx="2158920" cy="4089240"/>
          </a:xfrm>
          <a:prstGeom prst="line">
            <a:avLst/>
          </a:prstGeom>
          <a:ln w="19080">
            <a:solidFill>
              <a:srgbClr val="FF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97" name="Text Box 473"/>
          <p:cNvSpPr/>
          <p:nvPr/>
        </p:nvSpPr>
        <p:spPr>
          <a:xfrm>
            <a:off x="304920" y="1133640"/>
            <a:ext cx="1306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B050"/>
                </a:solidFill>
                <a:effectLst/>
                <a:uFillTx/>
                <a:latin typeface="Comic Sans MS"/>
              </a:rPr>
              <a:t>y = 3x+1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898" name="Group 474"/>
          <p:cNvGrpSpPr/>
          <p:nvPr/>
        </p:nvGrpSpPr>
        <p:grpSpPr>
          <a:xfrm>
            <a:off x="4357800" y="3159000"/>
            <a:ext cx="209520" cy="152280"/>
            <a:chOff x="4357800" y="3159000"/>
            <a:chExt cx="209520" cy="152280"/>
          </a:xfrm>
        </p:grpSpPr>
        <p:sp>
          <p:nvSpPr>
            <p:cNvPr id="1899" name="Line 475"/>
            <p:cNvSpPr/>
            <p:nvPr/>
          </p:nvSpPr>
          <p:spPr>
            <a:xfrm>
              <a:off x="4403880" y="3159000"/>
              <a:ext cx="114120" cy="15228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900" name="Line 476"/>
            <p:cNvSpPr/>
            <p:nvPr/>
          </p:nvSpPr>
          <p:spPr>
            <a:xfrm flipV="1">
              <a:off x="4357800" y="3171600"/>
              <a:ext cx="209520" cy="1382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901" name="Group 477"/>
          <p:cNvGrpSpPr/>
          <p:nvPr/>
        </p:nvGrpSpPr>
        <p:grpSpPr>
          <a:xfrm>
            <a:off x="4608360" y="2416320"/>
            <a:ext cx="209520" cy="152280"/>
            <a:chOff x="4608360" y="2416320"/>
            <a:chExt cx="209520" cy="152280"/>
          </a:xfrm>
        </p:grpSpPr>
        <p:sp>
          <p:nvSpPr>
            <p:cNvPr id="1902" name="Line 478"/>
            <p:cNvSpPr/>
            <p:nvPr/>
          </p:nvSpPr>
          <p:spPr>
            <a:xfrm>
              <a:off x="4654440" y="2416320"/>
              <a:ext cx="114120" cy="15228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903" name="Line 479"/>
            <p:cNvSpPr/>
            <p:nvPr/>
          </p:nvSpPr>
          <p:spPr>
            <a:xfrm flipV="1">
              <a:off x="4608360" y="2428920"/>
              <a:ext cx="209520" cy="1382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904" name="Group 480"/>
          <p:cNvGrpSpPr/>
          <p:nvPr/>
        </p:nvGrpSpPr>
        <p:grpSpPr>
          <a:xfrm>
            <a:off x="4881600" y="1657440"/>
            <a:ext cx="209520" cy="152280"/>
            <a:chOff x="4881600" y="1657440"/>
            <a:chExt cx="209520" cy="152280"/>
          </a:xfrm>
        </p:grpSpPr>
        <p:sp>
          <p:nvSpPr>
            <p:cNvPr id="1905" name="Line 481"/>
            <p:cNvSpPr/>
            <p:nvPr/>
          </p:nvSpPr>
          <p:spPr>
            <a:xfrm>
              <a:off x="4927680" y="1657440"/>
              <a:ext cx="114120" cy="15228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906" name="Line 482"/>
            <p:cNvSpPr/>
            <p:nvPr/>
          </p:nvSpPr>
          <p:spPr>
            <a:xfrm flipV="1">
              <a:off x="4881600" y="1670040"/>
              <a:ext cx="209520" cy="1382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907" name="Line 483"/>
          <p:cNvSpPr/>
          <p:nvPr/>
        </p:nvSpPr>
        <p:spPr>
          <a:xfrm flipH="1">
            <a:off x="3606480" y="1028880"/>
            <a:ext cx="1625400" cy="4724280"/>
          </a:xfrm>
          <a:prstGeom prst="line">
            <a:avLst/>
          </a:prstGeom>
          <a:ln w="1908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08" name="Text Box 484"/>
          <p:cNvSpPr/>
          <p:nvPr/>
        </p:nvSpPr>
        <p:spPr>
          <a:xfrm>
            <a:off x="430200" y="3724200"/>
            <a:ext cx="1220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y = x - 3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909" name="Group 485"/>
          <p:cNvGrpSpPr/>
          <p:nvPr/>
        </p:nvGrpSpPr>
        <p:grpSpPr>
          <a:xfrm>
            <a:off x="4395600" y="4133880"/>
            <a:ext cx="146160" cy="145800"/>
            <a:chOff x="4395600" y="4133880"/>
            <a:chExt cx="146160" cy="145800"/>
          </a:xfrm>
        </p:grpSpPr>
        <p:sp>
          <p:nvSpPr>
            <p:cNvPr id="1910" name="Line 486"/>
            <p:cNvSpPr/>
            <p:nvPr/>
          </p:nvSpPr>
          <p:spPr>
            <a:xfrm>
              <a:off x="4398840" y="4133880"/>
              <a:ext cx="139680" cy="13968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911" name="Line 487"/>
            <p:cNvSpPr/>
            <p:nvPr/>
          </p:nvSpPr>
          <p:spPr>
            <a:xfrm flipH="1">
              <a:off x="4395600" y="4146480"/>
              <a:ext cx="146160" cy="13320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912" name="Group 488"/>
          <p:cNvGrpSpPr/>
          <p:nvPr/>
        </p:nvGrpSpPr>
        <p:grpSpPr>
          <a:xfrm>
            <a:off x="5391000" y="3154320"/>
            <a:ext cx="146160" cy="145800"/>
            <a:chOff x="5391000" y="3154320"/>
            <a:chExt cx="146160" cy="145800"/>
          </a:xfrm>
        </p:grpSpPr>
        <p:sp>
          <p:nvSpPr>
            <p:cNvPr id="1913" name="Line 489"/>
            <p:cNvSpPr/>
            <p:nvPr/>
          </p:nvSpPr>
          <p:spPr>
            <a:xfrm>
              <a:off x="5394240" y="3154320"/>
              <a:ext cx="139680" cy="13968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914" name="Line 490"/>
            <p:cNvSpPr/>
            <p:nvPr/>
          </p:nvSpPr>
          <p:spPr>
            <a:xfrm flipH="1">
              <a:off x="5391000" y="3166920"/>
              <a:ext cx="146160" cy="13320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915" name="Group 491"/>
          <p:cNvGrpSpPr/>
          <p:nvPr/>
        </p:nvGrpSpPr>
        <p:grpSpPr>
          <a:xfrm>
            <a:off x="6389640" y="2168640"/>
            <a:ext cx="146160" cy="145800"/>
            <a:chOff x="6389640" y="2168640"/>
            <a:chExt cx="146160" cy="145800"/>
          </a:xfrm>
        </p:grpSpPr>
        <p:sp>
          <p:nvSpPr>
            <p:cNvPr id="1916" name="Line 492"/>
            <p:cNvSpPr/>
            <p:nvPr/>
          </p:nvSpPr>
          <p:spPr>
            <a:xfrm>
              <a:off x="6392880" y="2168640"/>
              <a:ext cx="139680" cy="13968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917" name="Line 493"/>
            <p:cNvSpPr/>
            <p:nvPr/>
          </p:nvSpPr>
          <p:spPr>
            <a:xfrm flipH="1">
              <a:off x="6389640" y="2181240"/>
              <a:ext cx="146160" cy="13320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918" name="Line 494"/>
          <p:cNvSpPr/>
          <p:nvPr/>
        </p:nvSpPr>
        <p:spPr>
          <a:xfrm flipH="1">
            <a:off x="3098520" y="2006640"/>
            <a:ext cx="3606840" cy="353052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19" name="Text Box 495"/>
          <p:cNvSpPr/>
          <p:nvPr/>
        </p:nvSpPr>
        <p:spPr>
          <a:xfrm>
            <a:off x="7226280" y="1033560"/>
            <a:ext cx="368280" cy="86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x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y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20" name="Text Box 496"/>
          <p:cNvSpPr/>
          <p:nvPr/>
        </p:nvSpPr>
        <p:spPr>
          <a:xfrm>
            <a:off x="7634160" y="1058760"/>
            <a:ext cx="316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0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21" name="Text Box 497"/>
          <p:cNvSpPr/>
          <p:nvPr/>
        </p:nvSpPr>
        <p:spPr>
          <a:xfrm>
            <a:off x="7597800" y="1500120"/>
            <a:ext cx="415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 0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22" name="Text Box 498"/>
          <p:cNvSpPr/>
          <p:nvPr/>
        </p:nvSpPr>
        <p:spPr>
          <a:xfrm>
            <a:off x="7956720" y="1058760"/>
            <a:ext cx="387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23" name="Text Box 499"/>
          <p:cNvSpPr/>
          <p:nvPr/>
        </p:nvSpPr>
        <p:spPr>
          <a:xfrm>
            <a:off x="7920000" y="1501920"/>
            <a:ext cx="398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 2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24" name="Text Box 500"/>
          <p:cNvSpPr/>
          <p:nvPr/>
        </p:nvSpPr>
        <p:spPr>
          <a:xfrm>
            <a:off x="8321760" y="1060560"/>
            <a:ext cx="403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25" name="Text Box 501"/>
          <p:cNvSpPr/>
          <p:nvPr/>
        </p:nvSpPr>
        <p:spPr>
          <a:xfrm>
            <a:off x="8331120" y="1501920"/>
            <a:ext cx="547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26" name="Text Box 502"/>
          <p:cNvSpPr/>
          <p:nvPr/>
        </p:nvSpPr>
        <p:spPr>
          <a:xfrm>
            <a:off x="7351560" y="4230720"/>
            <a:ext cx="357480" cy="78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x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27" name="Text Box 503"/>
          <p:cNvSpPr/>
          <p:nvPr/>
        </p:nvSpPr>
        <p:spPr>
          <a:xfrm>
            <a:off x="7709040" y="4254480"/>
            <a:ext cx="33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0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28" name="Text Box 504"/>
          <p:cNvSpPr/>
          <p:nvPr/>
        </p:nvSpPr>
        <p:spPr>
          <a:xfrm>
            <a:off x="7672320" y="4697280"/>
            <a:ext cx="461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 3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29" name="Text Box 505"/>
          <p:cNvSpPr/>
          <p:nvPr/>
        </p:nvSpPr>
        <p:spPr>
          <a:xfrm>
            <a:off x="8105760" y="4254480"/>
            <a:ext cx="312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1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0" name="Text Box 506"/>
          <p:cNvSpPr/>
          <p:nvPr/>
        </p:nvSpPr>
        <p:spPr>
          <a:xfrm>
            <a:off x="8086680" y="4697280"/>
            <a:ext cx="51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1" name="Text Box 507"/>
          <p:cNvSpPr/>
          <p:nvPr/>
        </p:nvSpPr>
        <p:spPr>
          <a:xfrm>
            <a:off x="8485200" y="4254480"/>
            <a:ext cx="43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2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2" name="Text Box 508"/>
          <p:cNvSpPr/>
          <p:nvPr/>
        </p:nvSpPr>
        <p:spPr>
          <a:xfrm>
            <a:off x="8507520" y="4697280"/>
            <a:ext cx="547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7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3" name="Text Box 509"/>
          <p:cNvSpPr/>
          <p:nvPr/>
        </p:nvSpPr>
        <p:spPr>
          <a:xfrm>
            <a:off x="165240" y="1690560"/>
            <a:ext cx="317520" cy="78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x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4" name="Text Box 510"/>
          <p:cNvSpPr/>
          <p:nvPr/>
        </p:nvSpPr>
        <p:spPr>
          <a:xfrm>
            <a:off x="523800" y="1727280"/>
            <a:ext cx="399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33CC33"/>
                </a:solidFill>
                <a:effectLst/>
                <a:uFillTx/>
                <a:latin typeface="Comic Sans MS"/>
              </a:rPr>
              <a:t>0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5" name="Text Box 511"/>
          <p:cNvSpPr/>
          <p:nvPr/>
        </p:nvSpPr>
        <p:spPr>
          <a:xfrm>
            <a:off x="485640" y="2171880"/>
            <a:ext cx="46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33CC33"/>
                </a:solidFill>
                <a:effectLst/>
                <a:uFillTx/>
                <a:latin typeface="Comic Sans MS"/>
              </a:rPr>
              <a:t> 1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6" name="Text Box 512"/>
          <p:cNvSpPr/>
          <p:nvPr/>
        </p:nvSpPr>
        <p:spPr>
          <a:xfrm>
            <a:off x="858960" y="1727280"/>
            <a:ext cx="365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33CC33"/>
                </a:solidFill>
                <a:effectLst/>
                <a:uFillTx/>
                <a:latin typeface="Comic Sans MS"/>
              </a:rPr>
              <a:t>1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7" name="Text Box 513"/>
          <p:cNvSpPr/>
          <p:nvPr/>
        </p:nvSpPr>
        <p:spPr>
          <a:xfrm>
            <a:off x="766800" y="2171880"/>
            <a:ext cx="51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33CC33"/>
                </a:solidFill>
                <a:effectLst/>
                <a:uFillTx/>
                <a:latin typeface="Comic Sans MS"/>
              </a:rPr>
              <a:t> 4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8" name="Text Box 514"/>
          <p:cNvSpPr/>
          <p:nvPr/>
        </p:nvSpPr>
        <p:spPr>
          <a:xfrm>
            <a:off x="1158840" y="1725480"/>
            <a:ext cx="412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33CC33"/>
                </a:solidFill>
                <a:effectLst/>
                <a:uFillTx/>
                <a:latin typeface="Comic Sans MS"/>
              </a:rPr>
              <a:t>2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9" name="Text Box 515"/>
          <p:cNvSpPr/>
          <p:nvPr/>
        </p:nvSpPr>
        <p:spPr>
          <a:xfrm>
            <a:off x="1143000" y="2171880"/>
            <a:ext cx="547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33CC33"/>
                </a:solidFill>
                <a:effectLst/>
                <a:uFillTx/>
                <a:latin typeface="Comic Sans MS"/>
              </a:rPr>
              <a:t>7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40" name="Text Box 516"/>
          <p:cNvSpPr/>
          <p:nvPr/>
        </p:nvSpPr>
        <p:spPr>
          <a:xfrm>
            <a:off x="249120" y="4213080"/>
            <a:ext cx="347760" cy="78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x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41" name="Text Box 517"/>
          <p:cNvSpPr/>
          <p:nvPr/>
        </p:nvSpPr>
        <p:spPr>
          <a:xfrm>
            <a:off x="542880" y="4251240"/>
            <a:ext cx="3207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0  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42" name="Text Box 518"/>
          <p:cNvSpPr/>
          <p:nvPr/>
        </p:nvSpPr>
        <p:spPr>
          <a:xfrm>
            <a:off x="442800" y="4643280"/>
            <a:ext cx="46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-3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43" name="Text Box 519"/>
          <p:cNvSpPr/>
          <p:nvPr/>
        </p:nvSpPr>
        <p:spPr>
          <a:xfrm>
            <a:off x="793800" y="4251240"/>
            <a:ext cx="379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4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44" name="Text Box 520"/>
          <p:cNvSpPr/>
          <p:nvPr/>
        </p:nvSpPr>
        <p:spPr>
          <a:xfrm>
            <a:off x="762120" y="4643280"/>
            <a:ext cx="51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1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45" name="Text Box 521"/>
          <p:cNvSpPr/>
          <p:nvPr/>
        </p:nvSpPr>
        <p:spPr>
          <a:xfrm>
            <a:off x="1103400" y="4249800"/>
            <a:ext cx="446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8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46" name="Text Box 522"/>
          <p:cNvSpPr/>
          <p:nvPr/>
        </p:nvSpPr>
        <p:spPr>
          <a:xfrm>
            <a:off x="1138320" y="4643280"/>
            <a:ext cx="547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47" name="Text Box 523"/>
          <p:cNvSpPr/>
          <p:nvPr/>
        </p:nvSpPr>
        <p:spPr>
          <a:xfrm>
            <a:off x="76320" y="165240"/>
            <a:ext cx="5721120" cy="398880"/>
          </a:xfrm>
          <a:prstGeom prst="rect">
            <a:avLst/>
          </a:prstGeom>
          <a:solidFill>
            <a:srgbClr val="33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99"/>
                </a:solidFill>
                <a:effectLst/>
                <a:uFillTx/>
                <a:latin typeface="Comic Sans MS"/>
              </a:rPr>
              <a:t>Drawing Straight Line Graphs  y = ax + b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48" name="Straight Connector 533"/>
          <p:cNvSpPr/>
          <p:nvPr/>
        </p:nvSpPr>
        <p:spPr>
          <a:xfrm>
            <a:off x="152280" y="2108160"/>
            <a:ext cx="1320840" cy="18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000" rIns="90000" bIns="-450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49" name="Straight Connector 534"/>
          <p:cNvSpPr/>
          <p:nvPr/>
        </p:nvSpPr>
        <p:spPr>
          <a:xfrm>
            <a:off x="190440" y="4622760"/>
            <a:ext cx="1320840" cy="18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000" rIns="90000" bIns="-450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50" name="Straight Connector 535"/>
          <p:cNvSpPr/>
          <p:nvPr/>
        </p:nvSpPr>
        <p:spPr>
          <a:xfrm>
            <a:off x="7289640" y="1473120"/>
            <a:ext cx="1320840" cy="18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000" rIns="90000" bIns="-450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51" name="Straight Connector 536"/>
          <p:cNvSpPr/>
          <p:nvPr/>
        </p:nvSpPr>
        <p:spPr>
          <a:xfrm>
            <a:off x="7416720" y="4648320"/>
            <a:ext cx="1536840" cy="144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360" rIns="90000" bIns="-4536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52" name="Straight Connector 538"/>
          <p:cNvSpPr/>
          <p:nvPr/>
        </p:nvSpPr>
        <p:spPr>
          <a:xfrm flipV="1">
            <a:off x="558720" y="4217760"/>
            <a:ext cx="0" cy="73476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53" name="Straight Connector 540"/>
          <p:cNvSpPr/>
          <p:nvPr/>
        </p:nvSpPr>
        <p:spPr>
          <a:xfrm flipV="1">
            <a:off x="495360" y="1728720"/>
            <a:ext cx="0" cy="7351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54" name="Straight Connector 541"/>
          <p:cNvSpPr/>
          <p:nvPr/>
        </p:nvSpPr>
        <p:spPr>
          <a:xfrm flipV="1">
            <a:off x="7569360" y="1093680"/>
            <a:ext cx="1440" cy="7351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55" name="Straight Connector 542"/>
          <p:cNvSpPr/>
          <p:nvPr/>
        </p:nvSpPr>
        <p:spPr>
          <a:xfrm flipV="1">
            <a:off x="7670880" y="4268520"/>
            <a:ext cx="1440" cy="73476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 spd="med">
    <p:blinds dir="horz"/>
  </p:transition>
  <p:timing>
    <p:tnLst>
      <p:par>
        <p:cTn id="557" dur="indefinite" restart="never" nodeType="tmRoot">
          <p:childTnLst>
            <p:seq>
              <p:cTn id="558" dur="indefinite" nodeType="mainSeq">
                <p:childTnLst>
                  <p:par>
                    <p:cTn id="559" fill="hold">
                      <p:stCondLst>
                        <p:cond delay="indefinite"/>
                      </p:stCondLst>
                      <p:childTnLst>
                        <p:par>
                          <p:cTn id="560" fill="hold">
                            <p:stCondLst>
                              <p:cond delay="0"/>
                            </p:stCondLst>
                            <p:childTnLst>
                              <p:par>
                                <p:cTn id="56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3" fill="hold">
                      <p:stCondLst>
                        <p:cond delay="indefinite"/>
                      </p:stCondLst>
                      <p:childTnLst>
                        <p:par>
                          <p:cTn id="564" fill="hold">
                            <p:stCondLst>
                              <p:cond delay="0"/>
                            </p:stCondLst>
                            <p:childTnLst>
                              <p:par>
                                <p:cTn id="56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7" fill="hold">
                      <p:stCondLst>
                        <p:cond delay="indefinite"/>
                      </p:stCondLst>
                      <p:childTnLst>
                        <p:par>
                          <p:cTn id="568" fill="hold">
                            <p:stCondLst>
                              <p:cond delay="0"/>
                            </p:stCondLst>
                            <p:childTnLst>
                              <p:par>
                                <p:cTn id="56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1" fill="hold">
                      <p:stCondLst>
                        <p:cond delay="indefinite"/>
                      </p:stCondLst>
                      <p:childTnLst>
                        <p:par>
                          <p:cTn id="572" fill="hold">
                            <p:stCondLst>
                              <p:cond delay="0"/>
                            </p:stCondLst>
                            <p:childTnLst>
                              <p:par>
                                <p:cTn id="57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5" fill="hold">
                      <p:stCondLst>
                        <p:cond delay="indefinite"/>
                      </p:stCondLst>
                      <p:childTnLst>
                        <p:par>
                          <p:cTn id="576" fill="hold">
                            <p:stCondLst>
                              <p:cond delay="0"/>
                            </p:stCondLst>
                            <p:childTnLst>
                              <p:par>
                                <p:cTn id="57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9" fill="hold">
                      <p:stCondLst>
                        <p:cond delay="indefinite"/>
                      </p:stCondLst>
                      <p:childTnLst>
                        <p:par>
                          <p:cTn id="580" fill="hold">
                            <p:stCondLst>
                              <p:cond delay="0"/>
                            </p:stCondLst>
                            <p:childTnLst>
                              <p:par>
                                <p:cTn id="58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3" fill="hold">
                      <p:stCondLst>
                        <p:cond delay="indefinite"/>
                      </p:stCondLst>
                      <p:childTnLst>
                        <p:par>
                          <p:cTn id="584" fill="hold">
                            <p:stCondLst>
                              <p:cond delay="0"/>
                            </p:stCondLst>
                            <p:childTnLst>
                              <p:par>
                                <p:cTn id="58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7" fill="hold">
                      <p:stCondLst>
                        <p:cond delay="indefinite"/>
                      </p:stCondLst>
                      <p:childTnLst>
                        <p:par>
                          <p:cTn id="588" fill="hold">
                            <p:stCondLst>
                              <p:cond delay="0"/>
                            </p:stCondLst>
                            <p:childTnLst>
                              <p:par>
                                <p:cTn id="58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1" fill="hold">
                      <p:stCondLst>
                        <p:cond delay="indefinite"/>
                      </p:stCondLst>
                      <p:childTnLst>
                        <p:par>
                          <p:cTn id="592" fill="hold">
                            <p:stCondLst>
                              <p:cond delay="0"/>
                            </p:stCondLst>
                            <p:childTnLst>
                              <p:par>
                                <p:cTn id="59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5" fill="hold">
                      <p:stCondLst>
                        <p:cond delay="indefinite"/>
                      </p:stCondLst>
                      <p:childTnLst>
                        <p:par>
                          <p:cTn id="596" fill="hold">
                            <p:stCondLst>
                              <p:cond delay="0"/>
                            </p:stCondLst>
                            <p:childTnLst>
                              <p:par>
                                <p:cTn id="59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9" fill="hold">
                      <p:stCondLst>
                        <p:cond delay="indefinite"/>
                      </p:stCondLst>
                      <p:childTnLst>
                        <p:par>
                          <p:cTn id="600" fill="hold">
                            <p:stCondLst>
                              <p:cond delay="0"/>
                            </p:stCondLst>
                            <p:childTnLst>
                              <p:par>
                                <p:cTn id="60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03" dur="500"/>
                                        <p:tgtEl>
                                          <p:spTgt spid="1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4" fill="hold">
                      <p:stCondLst>
                        <p:cond delay="indefinite"/>
                      </p:stCondLst>
                      <p:childTnLst>
                        <p:par>
                          <p:cTn id="605" fill="hold">
                            <p:stCondLst>
                              <p:cond delay="0"/>
                            </p:stCondLst>
                            <p:childTnLst>
                              <p:par>
                                <p:cTn id="60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8" fill="hold">
                      <p:stCondLst>
                        <p:cond delay="indefinite"/>
                      </p:stCondLst>
                      <p:childTnLst>
                        <p:par>
                          <p:cTn id="609" fill="hold">
                            <p:stCondLst>
                              <p:cond delay="0"/>
                            </p:stCondLst>
                            <p:childTnLst>
                              <p:par>
                                <p:cTn id="61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2" fill="hold">
                      <p:stCondLst>
                        <p:cond delay="indefinite"/>
                      </p:stCondLst>
                      <p:childTnLst>
                        <p:par>
                          <p:cTn id="613" fill="hold">
                            <p:stCondLst>
                              <p:cond delay="0"/>
                            </p:stCondLst>
                            <p:childTnLst>
                              <p:par>
                                <p:cTn id="61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6" fill="hold">
                      <p:stCondLst>
                        <p:cond delay="indefinite"/>
                      </p:stCondLst>
                      <p:childTnLst>
                        <p:par>
                          <p:cTn id="617" fill="hold">
                            <p:stCondLst>
                              <p:cond delay="0"/>
                            </p:stCondLst>
                            <p:childTnLst>
                              <p:par>
                                <p:cTn id="61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0" fill="hold">
                      <p:stCondLst>
                        <p:cond delay="indefinite"/>
                      </p:stCondLst>
                      <p:childTnLst>
                        <p:par>
                          <p:cTn id="621" fill="hold">
                            <p:stCondLst>
                              <p:cond delay="0"/>
                            </p:stCondLst>
                            <p:childTnLst>
                              <p:par>
                                <p:cTn id="62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4" fill="hold">
                      <p:stCondLst>
                        <p:cond delay="indefinite"/>
                      </p:stCondLst>
                      <p:childTnLst>
                        <p:par>
                          <p:cTn id="625" fill="hold">
                            <p:stCondLst>
                              <p:cond delay="0"/>
                            </p:stCondLst>
                            <p:childTnLst>
                              <p:par>
                                <p:cTn id="62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8" fill="hold">
                      <p:stCondLst>
                        <p:cond delay="indefinite"/>
                      </p:stCondLst>
                      <p:childTnLst>
                        <p:par>
                          <p:cTn id="629" fill="hold">
                            <p:stCondLst>
                              <p:cond delay="0"/>
                            </p:stCondLst>
                            <p:childTnLst>
                              <p:par>
                                <p:cTn id="63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2" fill="hold">
                      <p:stCondLst>
                        <p:cond delay="indefinite"/>
                      </p:stCondLst>
                      <p:childTnLst>
                        <p:par>
                          <p:cTn id="633" fill="hold">
                            <p:stCondLst>
                              <p:cond delay="0"/>
                            </p:stCondLst>
                            <p:childTnLst>
                              <p:par>
                                <p:cTn id="63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6" fill="hold">
                      <p:stCondLst>
                        <p:cond delay="indefinite"/>
                      </p:stCondLst>
                      <p:childTnLst>
                        <p:par>
                          <p:cTn id="637" fill="hold">
                            <p:stCondLst>
                              <p:cond delay="0"/>
                            </p:stCondLst>
                            <p:childTnLst>
                              <p:par>
                                <p:cTn id="63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0" fill="hold">
                      <p:stCondLst>
                        <p:cond delay="indefinite"/>
                      </p:stCondLst>
                      <p:childTnLst>
                        <p:par>
                          <p:cTn id="641" fill="hold">
                            <p:stCondLst>
                              <p:cond delay="0"/>
                            </p:stCondLst>
                            <p:childTnLst>
                              <p:par>
                                <p:cTn id="64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4" fill="hold">
                      <p:stCondLst>
                        <p:cond delay="indefinite"/>
                      </p:stCondLst>
                      <p:childTnLst>
                        <p:par>
                          <p:cTn id="645" fill="hold">
                            <p:stCondLst>
                              <p:cond delay="0"/>
                            </p:stCondLst>
                            <p:childTnLst>
                              <p:par>
                                <p:cTn id="646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648" dur="500"/>
                                        <p:tgtEl>
                                          <p:spTgt spid="1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9" fill="hold">
                      <p:stCondLst>
                        <p:cond delay="indefinite"/>
                      </p:stCondLst>
                      <p:childTnLst>
                        <p:par>
                          <p:cTn id="650" fill="hold">
                            <p:stCondLst>
                              <p:cond delay="0"/>
                            </p:stCondLst>
                            <p:childTnLst>
                              <p:par>
                                <p:cTn id="65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3" fill="hold">
                      <p:stCondLst>
                        <p:cond delay="indefinite"/>
                      </p:stCondLst>
                      <p:childTnLst>
                        <p:par>
                          <p:cTn id="654" fill="hold">
                            <p:stCondLst>
                              <p:cond delay="0"/>
                            </p:stCondLst>
                            <p:childTnLst>
                              <p:par>
                                <p:cTn id="65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7" fill="hold">
                      <p:stCondLst>
                        <p:cond delay="indefinite"/>
                      </p:stCondLst>
                      <p:childTnLst>
                        <p:par>
                          <p:cTn id="658" fill="hold">
                            <p:stCondLst>
                              <p:cond delay="0"/>
                            </p:stCondLst>
                            <p:childTnLst>
                              <p:par>
                                <p:cTn id="65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1" fill="hold">
                      <p:stCondLst>
                        <p:cond delay="indefinite"/>
                      </p:stCondLst>
                      <p:childTnLst>
                        <p:par>
                          <p:cTn id="662" fill="hold">
                            <p:stCondLst>
                              <p:cond delay="0"/>
                            </p:stCondLst>
                            <p:childTnLst>
                              <p:par>
                                <p:cTn id="66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5" fill="hold">
                      <p:stCondLst>
                        <p:cond delay="indefinite"/>
                      </p:stCondLst>
                      <p:childTnLst>
                        <p:par>
                          <p:cTn id="666" fill="hold">
                            <p:stCondLst>
                              <p:cond delay="0"/>
                            </p:stCondLst>
                            <p:childTnLst>
                              <p:par>
                                <p:cTn id="66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9" fill="hold">
                      <p:stCondLst>
                        <p:cond delay="indefinite"/>
                      </p:stCondLst>
                      <p:childTnLst>
                        <p:par>
                          <p:cTn id="670" fill="hold">
                            <p:stCondLst>
                              <p:cond delay="0"/>
                            </p:stCondLst>
                            <p:childTnLst>
                              <p:par>
                                <p:cTn id="67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3" fill="hold">
                      <p:stCondLst>
                        <p:cond delay="indefinite"/>
                      </p:stCondLst>
                      <p:childTnLst>
                        <p:par>
                          <p:cTn id="674" fill="hold">
                            <p:stCondLst>
                              <p:cond delay="0"/>
                            </p:stCondLst>
                            <p:childTnLst>
                              <p:par>
                                <p:cTn id="67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7" fill="hold">
                      <p:stCondLst>
                        <p:cond delay="indefinite"/>
                      </p:stCondLst>
                      <p:childTnLst>
                        <p:par>
                          <p:cTn id="678" fill="hold">
                            <p:stCondLst>
                              <p:cond delay="0"/>
                            </p:stCondLst>
                            <p:childTnLst>
                              <p:par>
                                <p:cTn id="67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1" fill="hold">
                      <p:stCondLst>
                        <p:cond delay="indefinite"/>
                      </p:stCondLst>
                      <p:childTnLst>
                        <p:par>
                          <p:cTn id="682" fill="hold">
                            <p:stCondLst>
                              <p:cond delay="0"/>
                            </p:stCondLst>
                            <p:childTnLst>
                              <p:par>
                                <p:cTn id="68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5" fill="hold">
                      <p:stCondLst>
                        <p:cond delay="indefinite"/>
                      </p:stCondLst>
                      <p:childTnLst>
                        <p:par>
                          <p:cTn id="686" fill="hold">
                            <p:stCondLst>
                              <p:cond delay="0"/>
                            </p:stCondLst>
                            <p:childTnLst>
                              <p:par>
                                <p:cTn id="68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9" fill="hold">
                      <p:stCondLst>
                        <p:cond delay="indefinite"/>
                      </p:stCondLst>
                      <p:childTnLst>
                        <p:par>
                          <p:cTn id="690" fill="hold">
                            <p:stCondLst>
                              <p:cond delay="0"/>
                            </p:stCondLst>
                            <p:childTnLst>
                              <p:par>
                                <p:cTn id="69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93" dur="500"/>
                                        <p:tgtEl>
                                          <p:spTgt spid="1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4" fill="hold">
                      <p:stCondLst>
                        <p:cond delay="indefinite"/>
                      </p:stCondLst>
                      <p:childTnLst>
                        <p:par>
                          <p:cTn id="695" fill="hold">
                            <p:stCondLst>
                              <p:cond delay="0"/>
                            </p:stCondLst>
                            <p:childTnLst>
                              <p:par>
                                <p:cTn id="69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8" fill="hold">
                      <p:stCondLst>
                        <p:cond delay="indefinite"/>
                      </p:stCondLst>
                      <p:childTnLst>
                        <p:par>
                          <p:cTn id="699" fill="hold">
                            <p:stCondLst>
                              <p:cond delay="0"/>
                            </p:stCondLst>
                            <p:childTnLst>
                              <p:par>
                                <p:cTn id="70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2" fill="hold">
                      <p:stCondLst>
                        <p:cond delay="indefinite"/>
                      </p:stCondLst>
                      <p:childTnLst>
                        <p:par>
                          <p:cTn id="703" fill="hold">
                            <p:stCondLst>
                              <p:cond delay="0"/>
                            </p:stCondLst>
                            <p:childTnLst>
                              <p:par>
                                <p:cTn id="70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6" fill="hold">
                      <p:stCondLst>
                        <p:cond delay="indefinite"/>
                      </p:stCondLst>
                      <p:childTnLst>
                        <p:par>
                          <p:cTn id="707" fill="hold">
                            <p:stCondLst>
                              <p:cond delay="0"/>
                            </p:stCondLst>
                            <p:childTnLst>
                              <p:par>
                                <p:cTn id="70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0" fill="hold">
                      <p:stCondLst>
                        <p:cond delay="indefinite"/>
                      </p:stCondLst>
                      <p:childTnLst>
                        <p:par>
                          <p:cTn id="711" fill="hold">
                            <p:stCondLst>
                              <p:cond delay="0"/>
                            </p:stCondLst>
                            <p:childTnLst>
                              <p:par>
                                <p:cTn id="71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4" fill="hold">
                      <p:stCondLst>
                        <p:cond delay="indefinite"/>
                      </p:stCondLst>
                      <p:childTnLst>
                        <p:par>
                          <p:cTn id="715" fill="hold">
                            <p:stCondLst>
                              <p:cond delay="0"/>
                            </p:stCondLst>
                            <p:childTnLst>
                              <p:par>
                                <p:cTn id="71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8" fill="hold">
                      <p:stCondLst>
                        <p:cond delay="indefinite"/>
                      </p:stCondLst>
                      <p:childTnLst>
                        <p:par>
                          <p:cTn id="719" fill="hold">
                            <p:stCondLst>
                              <p:cond delay="0"/>
                            </p:stCondLst>
                            <p:childTnLst>
                              <p:par>
                                <p:cTn id="72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2" fill="hold">
                      <p:stCondLst>
                        <p:cond delay="indefinite"/>
                      </p:stCondLst>
                      <p:childTnLst>
                        <p:par>
                          <p:cTn id="723" fill="hold">
                            <p:stCondLst>
                              <p:cond delay="0"/>
                            </p:stCondLst>
                            <p:childTnLst>
                              <p:par>
                                <p:cTn id="72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6" fill="hold">
                      <p:stCondLst>
                        <p:cond delay="indefinite"/>
                      </p:stCondLst>
                      <p:childTnLst>
                        <p:par>
                          <p:cTn id="727" fill="hold">
                            <p:stCondLst>
                              <p:cond delay="0"/>
                            </p:stCondLst>
                            <p:childTnLst>
                              <p:par>
                                <p:cTn id="72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0" fill="hold">
                      <p:stCondLst>
                        <p:cond delay="indefinite"/>
                      </p:stCondLst>
                      <p:childTnLst>
                        <p:par>
                          <p:cTn id="731" fill="hold">
                            <p:stCondLst>
                              <p:cond delay="0"/>
                            </p:stCondLst>
                            <p:childTnLst>
                              <p:par>
                                <p:cTn id="73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4" fill="hold">
                      <p:stCondLst>
                        <p:cond delay="indefinite"/>
                      </p:stCondLst>
                      <p:childTnLst>
                        <p:par>
                          <p:cTn id="735" fill="hold">
                            <p:stCondLst>
                              <p:cond delay="0"/>
                            </p:stCondLst>
                            <p:childTnLst>
                              <p:par>
                                <p:cTn id="73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38" dur="500"/>
                                        <p:tgtEl>
                                          <p:spTgt spid="1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5CA048A-0C89-4D93-B8C2-536AB778195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76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7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8" name="Text Box 6"/>
          <p:cNvSpPr/>
          <p:nvPr/>
        </p:nvSpPr>
        <p:spPr>
          <a:xfrm>
            <a:off x="1037880" y="2000160"/>
            <a:ext cx="4053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Calculate 7 – 5 </a:t>
            </a:r>
            <a:r>
              <a:rPr lang="en-GB" sz="20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x 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9" name="Text Box 7"/>
          <p:cNvSpPr/>
          <p:nvPr/>
        </p:nvSpPr>
        <p:spPr>
          <a:xfrm>
            <a:off x="1029960" y="3416400"/>
            <a:ext cx="2702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Calculate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80" name="Picture 10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1" name="Text Box 20"/>
          <p:cNvSpPr/>
          <p:nvPr/>
        </p:nvSpPr>
        <p:spPr>
          <a:xfrm>
            <a:off x="258480" y="1494000"/>
            <a:ext cx="41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82" name="Object 3"/>
          <p:cNvGraphicFramePr/>
          <p:nvPr/>
        </p:nvGraphicFramePr>
        <p:xfrm>
          <a:off x="4273560" y="3232080"/>
          <a:ext cx="1222200" cy="8064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83" name="Object 3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273560" y="3232080"/>
                    <a:ext cx="1222200" cy="806400"/>
                  </a:xfrm>
                  <a:prstGeom prst="rect">
                    <a:avLst/>
                  </a:prstGeom>
                  <a:solidFill>
                    <a:srgbClr val="FFFFFF"/>
                  </a:solidFill>
                  <a:ln w="38160">
                    <a:solidFill>
                      <a:srgbClr val="969696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184" name="Right Triangle 24"/>
          <p:cNvSpPr/>
          <p:nvPr/>
        </p:nvSpPr>
        <p:spPr>
          <a:xfrm>
            <a:off x="7518240" y="4635360"/>
            <a:ext cx="1447920" cy="1206720"/>
          </a:xfrm>
          <a:prstGeom prst="rtTriangle">
            <a:avLst/>
          </a:pr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5" name="TextBox 25"/>
          <p:cNvSpPr/>
          <p:nvPr/>
        </p:nvSpPr>
        <p:spPr>
          <a:xfrm>
            <a:off x="8320680" y="486396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9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6" name="TextBox 27"/>
          <p:cNvSpPr/>
          <p:nvPr/>
        </p:nvSpPr>
        <p:spPr>
          <a:xfrm>
            <a:off x="7063200" y="504180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7" name="TextBox 28"/>
          <p:cNvSpPr/>
          <p:nvPr/>
        </p:nvSpPr>
        <p:spPr>
          <a:xfrm>
            <a:off x="8028720" y="581652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8" name="Text Box 7"/>
          <p:cNvSpPr/>
          <p:nvPr/>
        </p:nvSpPr>
        <p:spPr>
          <a:xfrm>
            <a:off x="1100880" y="4699080"/>
            <a:ext cx="59961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Q3.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Is this triangle right angled ?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Explain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6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7B49632-A6D9-4D3F-B79B-F8EBB37715D2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57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58" name="Line 653"/>
          <p:cNvSpPr/>
          <p:nvPr/>
        </p:nvSpPr>
        <p:spPr>
          <a:xfrm flipV="1">
            <a:off x="5718240" y="3126960"/>
            <a:ext cx="1886040" cy="1838520"/>
          </a:xfrm>
          <a:prstGeom prst="line">
            <a:avLst/>
          </a:prstGeom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59" name="Line 664"/>
          <p:cNvSpPr/>
          <p:nvPr/>
        </p:nvSpPr>
        <p:spPr>
          <a:xfrm flipV="1">
            <a:off x="5756400" y="3191040"/>
            <a:ext cx="1784160" cy="173664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0" name="Text Box 527"/>
          <p:cNvSpPr/>
          <p:nvPr/>
        </p:nvSpPr>
        <p:spPr>
          <a:xfrm>
            <a:off x="7696080" y="4929120"/>
            <a:ext cx="357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7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1" name="Text Box 528"/>
          <p:cNvSpPr/>
          <p:nvPr/>
        </p:nvSpPr>
        <p:spPr>
          <a:xfrm>
            <a:off x="6778800" y="4929120"/>
            <a:ext cx="357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2" name="Text Box 529"/>
          <p:cNvSpPr/>
          <p:nvPr/>
        </p:nvSpPr>
        <p:spPr>
          <a:xfrm>
            <a:off x="5892840" y="4929120"/>
            <a:ext cx="357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3" name="Text Box 530"/>
          <p:cNvSpPr/>
          <p:nvPr/>
        </p:nvSpPr>
        <p:spPr>
          <a:xfrm>
            <a:off x="6188040" y="4929120"/>
            <a:ext cx="357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4" name="Text Box 531"/>
          <p:cNvSpPr/>
          <p:nvPr/>
        </p:nvSpPr>
        <p:spPr>
          <a:xfrm>
            <a:off x="6499080" y="4929120"/>
            <a:ext cx="357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5" name="Text Box 532"/>
          <p:cNvSpPr/>
          <p:nvPr/>
        </p:nvSpPr>
        <p:spPr>
          <a:xfrm>
            <a:off x="7074000" y="4929120"/>
            <a:ext cx="357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6" name="Text Box 533"/>
          <p:cNvSpPr/>
          <p:nvPr/>
        </p:nvSpPr>
        <p:spPr>
          <a:xfrm>
            <a:off x="7400880" y="4929120"/>
            <a:ext cx="357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7" name="Text Box 534"/>
          <p:cNvSpPr/>
          <p:nvPr/>
        </p:nvSpPr>
        <p:spPr>
          <a:xfrm>
            <a:off x="7983360" y="4929120"/>
            <a:ext cx="357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8" name="Text Box 535"/>
          <p:cNvSpPr/>
          <p:nvPr/>
        </p:nvSpPr>
        <p:spPr>
          <a:xfrm>
            <a:off x="8566200" y="4921200"/>
            <a:ext cx="442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10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9" name="Text Box 536"/>
          <p:cNvSpPr/>
          <p:nvPr/>
        </p:nvSpPr>
        <p:spPr>
          <a:xfrm>
            <a:off x="5487840" y="4906800"/>
            <a:ext cx="357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0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0" name="Text Box 537"/>
          <p:cNvSpPr/>
          <p:nvPr/>
        </p:nvSpPr>
        <p:spPr>
          <a:xfrm>
            <a:off x="5499000" y="4594320"/>
            <a:ext cx="358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1" name="Text Box 538"/>
          <p:cNvSpPr/>
          <p:nvPr/>
        </p:nvSpPr>
        <p:spPr>
          <a:xfrm>
            <a:off x="5477040" y="4313160"/>
            <a:ext cx="357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2" name="Text Box 539"/>
          <p:cNvSpPr/>
          <p:nvPr/>
        </p:nvSpPr>
        <p:spPr>
          <a:xfrm>
            <a:off x="5487840" y="4027320"/>
            <a:ext cx="357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3" name="Text Box 540"/>
          <p:cNvSpPr/>
          <p:nvPr/>
        </p:nvSpPr>
        <p:spPr>
          <a:xfrm>
            <a:off x="5477040" y="3732120"/>
            <a:ext cx="357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4" name="Text Box 541"/>
          <p:cNvSpPr/>
          <p:nvPr/>
        </p:nvSpPr>
        <p:spPr>
          <a:xfrm>
            <a:off x="5477040" y="3424320"/>
            <a:ext cx="357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5" name="Text Box 542"/>
          <p:cNvSpPr/>
          <p:nvPr/>
        </p:nvSpPr>
        <p:spPr>
          <a:xfrm>
            <a:off x="5481720" y="3138480"/>
            <a:ext cx="358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6" name="Text Box 543"/>
          <p:cNvSpPr/>
          <p:nvPr/>
        </p:nvSpPr>
        <p:spPr>
          <a:xfrm>
            <a:off x="5477040" y="2847960"/>
            <a:ext cx="357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7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7" name="Text Box 544"/>
          <p:cNvSpPr/>
          <p:nvPr/>
        </p:nvSpPr>
        <p:spPr>
          <a:xfrm>
            <a:off x="5481720" y="2556000"/>
            <a:ext cx="358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8" name="Text Box 545"/>
          <p:cNvSpPr/>
          <p:nvPr/>
        </p:nvSpPr>
        <p:spPr>
          <a:xfrm>
            <a:off x="5477040" y="2254320"/>
            <a:ext cx="357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9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9" name="Text Box 546"/>
          <p:cNvSpPr/>
          <p:nvPr/>
        </p:nvSpPr>
        <p:spPr>
          <a:xfrm>
            <a:off x="5435640" y="195732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10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80" name="Text Box 547"/>
          <p:cNvSpPr/>
          <p:nvPr/>
        </p:nvSpPr>
        <p:spPr>
          <a:xfrm>
            <a:off x="8294760" y="4929120"/>
            <a:ext cx="357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9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81" name="Rectangle 548"/>
          <p:cNvSpPr/>
          <p:nvPr/>
        </p:nvSpPr>
        <p:spPr>
          <a:xfrm>
            <a:off x="6946920" y="2027160"/>
            <a:ext cx="304920" cy="29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82" name="Rectangle 549"/>
          <p:cNvSpPr/>
          <p:nvPr/>
        </p:nvSpPr>
        <p:spPr>
          <a:xfrm>
            <a:off x="7251840" y="2027160"/>
            <a:ext cx="306360" cy="29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83" name="Rectangle 550"/>
          <p:cNvSpPr/>
          <p:nvPr/>
        </p:nvSpPr>
        <p:spPr>
          <a:xfrm>
            <a:off x="7558200" y="2027160"/>
            <a:ext cx="304560" cy="29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84" name="Rectangle 551"/>
          <p:cNvSpPr/>
          <p:nvPr/>
        </p:nvSpPr>
        <p:spPr>
          <a:xfrm>
            <a:off x="7862760" y="2027160"/>
            <a:ext cx="304920" cy="29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85" name="Rectangle 552"/>
          <p:cNvSpPr/>
          <p:nvPr/>
        </p:nvSpPr>
        <p:spPr>
          <a:xfrm>
            <a:off x="5727600" y="2027160"/>
            <a:ext cx="304920" cy="29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86" name="Rectangle 553"/>
          <p:cNvSpPr/>
          <p:nvPr/>
        </p:nvSpPr>
        <p:spPr>
          <a:xfrm>
            <a:off x="6032520" y="2027160"/>
            <a:ext cx="304920" cy="29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87" name="Rectangle 554"/>
          <p:cNvSpPr/>
          <p:nvPr/>
        </p:nvSpPr>
        <p:spPr>
          <a:xfrm>
            <a:off x="6337440" y="2027160"/>
            <a:ext cx="304560" cy="29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88" name="Rectangle 555"/>
          <p:cNvSpPr/>
          <p:nvPr/>
        </p:nvSpPr>
        <p:spPr>
          <a:xfrm>
            <a:off x="6642000" y="2027160"/>
            <a:ext cx="304920" cy="29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89" name="Rectangle 556"/>
          <p:cNvSpPr/>
          <p:nvPr/>
        </p:nvSpPr>
        <p:spPr>
          <a:xfrm>
            <a:off x="8167680" y="2027160"/>
            <a:ext cx="304920" cy="29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90" name="Rectangle 557"/>
          <p:cNvSpPr/>
          <p:nvPr/>
        </p:nvSpPr>
        <p:spPr>
          <a:xfrm>
            <a:off x="8472600" y="2027160"/>
            <a:ext cx="304560" cy="29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91" name="Rectangle 558"/>
          <p:cNvSpPr/>
          <p:nvPr/>
        </p:nvSpPr>
        <p:spPr>
          <a:xfrm>
            <a:off x="6946920" y="2319480"/>
            <a:ext cx="304920" cy="2934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92" name="Rectangle 559"/>
          <p:cNvSpPr/>
          <p:nvPr/>
        </p:nvSpPr>
        <p:spPr>
          <a:xfrm>
            <a:off x="7251840" y="2319480"/>
            <a:ext cx="306360" cy="2934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93" name="Rectangle 560"/>
          <p:cNvSpPr/>
          <p:nvPr/>
        </p:nvSpPr>
        <p:spPr>
          <a:xfrm>
            <a:off x="7558200" y="2319480"/>
            <a:ext cx="304560" cy="2934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94" name="Rectangle 561"/>
          <p:cNvSpPr/>
          <p:nvPr/>
        </p:nvSpPr>
        <p:spPr>
          <a:xfrm>
            <a:off x="7862760" y="2319480"/>
            <a:ext cx="304920" cy="2934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95" name="Rectangle 562"/>
          <p:cNvSpPr/>
          <p:nvPr/>
        </p:nvSpPr>
        <p:spPr>
          <a:xfrm>
            <a:off x="5727600" y="2319480"/>
            <a:ext cx="304920" cy="2934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96" name="Rectangle 563"/>
          <p:cNvSpPr/>
          <p:nvPr/>
        </p:nvSpPr>
        <p:spPr>
          <a:xfrm>
            <a:off x="6032520" y="2319480"/>
            <a:ext cx="304920" cy="2934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97" name="Rectangle 564"/>
          <p:cNvSpPr/>
          <p:nvPr/>
        </p:nvSpPr>
        <p:spPr>
          <a:xfrm>
            <a:off x="6337440" y="2319480"/>
            <a:ext cx="304560" cy="2934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98" name="Rectangle 565"/>
          <p:cNvSpPr/>
          <p:nvPr/>
        </p:nvSpPr>
        <p:spPr>
          <a:xfrm>
            <a:off x="6642000" y="2319480"/>
            <a:ext cx="304920" cy="2934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99" name="Rectangle 566"/>
          <p:cNvSpPr/>
          <p:nvPr/>
        </p:nvSpPr>
        <p:spPr>
          <a:xfrm>
            <a:off x="8167680" y="2319480"/>
            <a:ext cx="304920" cy="2934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00" name="Rectangle 567"/>
          <p:cNvSpPr/>
          <p:nvPr/>
        </p:nvSpPr>
        <p:spPr>
          <a:xfrm>
            <a:off x="8472600" y="2319480"/>
            <a:ext cx="304560" cy="2934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01" name="Rectangle 568"/>
          <p:cNvSpPr/>
          <p:nvPr/>
        </p:nvSpPr>
        <p:spPr>
          <a:xfrm>
            <a:off x="6946920" y="2612880"/>
            <a:ext cx="304920" cy="29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02" name="Rectangle 569"/>
          <p:cNvSpPr/>
          <p:nvPr/>
        </p:nvSpPr>
        <p:spPr>
          <a:xfrm>
            <a:off x="7251840" y="2612880"/>
            <a:ext cx="306360" cy="29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03" name="Rectangle 570"/>
          <p:cNvSpPr/>
          <p:nvPr/>
        </p:nvSpPr>
        <p:spPr>
          <a:xfrm>
            <a:off x="7558200" y="2612880"/>
            <a:ext cx="304560" cy="29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04" name="Rectangle 571"/>
          <p:cNvSpPr/>
          <p:nvPr/>
        </p:nvSpPr>
        <p:spPr>
          <a:xfrm>
            <a:off x="7862760" y="2612880"/>
            <a:ext cx="304920" cy="29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05" name="Rectangle 572"/>
          <p:cNvSpPr/>
          <p:nvPr/>
        </p:nvSpPr>
        <p:spPr>
          <a:xfrm>
            <a:off x="5727600" y="2612880"/>
            <a:ext cx="304920" cy="29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06" name="Rectangle 573"/>
          <p:cNvSpPr/>
          <p:nvPr/>
        </p:nvSpPr>
        <p:spPr>
          <a:xfrm>
            <a:off x="6032520" y="2612880"/>
            <a:ext cx="304920" cy="29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07" name="Rectangle 574"/>
          <p:cNvSpPr/>
          <p:nvPr/>
        </p:nvSpPr>
        <p:spPr>
          <a:xfrm>
            <a:off x="6337440" y="2612880"/>
            <a:ext cx="304560" cy="29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08" name="Rectangle 575"/>
          <p:cNvSpPr/>
          <p:nvPr/>
        </p:nvSpPr>
        <p:spPr>
          <a:xfrm>
            <a:off x="6642000" y="2612880"/>
            <a:ext cx="304920" cy="29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09" name="Rectangle 576"/>
          <p:cNvSpPr/>
          <p:nvPr/>
        </p:nvSpPr>
        <p:spPr>
          <a:xfrm>
            <a:off x="8167680" y="2612880"/>
            <a:ext cx="304920" cy="29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10" name="Rectangle 577"/>
          <p:cNvSpPr/>
          <p:nvPr/>
        </p:nvSpPr>
        <p:spPr>
          <a:xfrm>
            <a:off x="8472600" y="2612880"/>
            <a:ext cx="304560" cy="29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11" name="Rectangle 578"/>
          <p:cNvSpPr/>
          <p:nvPr/>
        </p:nvSpPr>
        <p:spPr>
          <a:xfrm>
            <a:off x="6946920" y="290520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12" name="Rectangle 579"/>
          <p:cNvSpPr/>
          <p:nvPr/>
        </p:nvSpPr>
        <p:spPr>
          <a:xfrm>
            <a:off x="7251840" y="2905200"/>
            <a:ext cx="30636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13" name="Rectangle 580"/>
          <p:cNvSpPr/>
          <p:nvPr/>
        </p:nvSpPr>
        <p:spPr>
          <a:xfrm>
            <a:off x="7558200" y="2905200"/>
            <a:ext cx="30456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14" name="Rectangle 581"/>
          <p:cNvSpPr/>
          <p:nvPr/>
        </p:nvSpPr>
        <p:spPr>
          <a:xfrm>
            <a:off x="7862760" y="290520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15" name="Rectangle 582"/>
          <p:cNvSpPr/>
          <p:nvPr/>
        </p:nvSpPr>
        <p:spPr>
          <a:xfrm>
            <a:off x="5727600" y="290520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16" name="Rectangle 583"/>
          <p:cNvSpPr/>
          <p:nvPr/>
        </p:nvSpPr>
        <p:spPr>
          <a:xfrm>
            <a:off x="6032520" y="290520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17" name="Rectangle 584"/>
          <p:cNvSpPr/>
          <p:nvPr/>
        </p:nvSpPr>
        <p:spPr>
          <a:xfrm>
            <a:off x="6337440" y="2905200"/>
            <a:ext cx="30456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18" name="Rectangle 585"/>
          <p:cNvSpPr/>
          <p:nvPr/>
        </p:nvSpPr>
        <p:spPr>
          <a:xfrm>
            <a:off x="6642000" y="290520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19" name="Rectangle 586"/>
          <p:cNvSpPr/>
          <p:nvPr/>
        </p:nvSpPr>
        <p:spPr>
          <a:xfrm>
            <a:off x="8167680" y="290520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20" name="Rectangle 587"/>
          <p:cNvSpPr/>
          <p:nvPr/>
        </p:nvSpPr>
        <p:spPr>
          <a:xfrm>
            <a:off x="8472600" y="2905200"/>
            <a:ext cx="30456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21" name="Rectangle 588"/>
          <p:cNvSpPr/>
          <p:nvPr/>
        </p:nvSpPr>
        <p:spPr>
          <a:xfrm>
            <a:off x="6946920" y="3198960"/>
            <a:ext cx="30492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22" name="Rectangle 589"/>
          <p:cNvSpPr/>
          <p:nvPr/>
        </p:nvSpPr>
        <p:spPr>
          <a:xfrm>
            <a:off x="7251840" y="3198960"/>
            <a:ext cx="30636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23" name="Rectangle 590"/>
          <p:cNvSpPr/>
          <p:nvPr/>
        </p:nvSpPr>
        <p:spPr>
          <a:xfrm>
            <a:off x="7558200" y="3198960"/>
            <a:ext cx="30456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24" name="Rectangle 591"/>
          <p:cNvSpPr/>
          <p:nvPr/>
        </p:nvSpPr>
        <p:spPr>
          <a:xfrm>
            <a:off x="7862760" y="3198960"/>
            <a:ext cx="30492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25" name="Rectangle 592"/>
          <p:cNvSpPr/>
          <p:nvPr/>
        </p:nvSpPr>
        <p:spPr>
          <a:xfrm>
            <a:off x="5727600" y="3198960"/>
            <a:ext cx="30492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26" name="Rectangle 593"/>
          <p:cNvSpPr/>
          <p:nvPr/>
        </p:nvSpPr>
        <p:spPr>
          <a:xfrm>
            <a:off x="6032520" y="3198960"/>
            <a:ext cx="30492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27" name="Rectangle 594"/>
          <p:cNvSpPr/>
          <p:nvPr/>
        </p:nvSpPr>
        <p:spPr>
          <a:xfrm>
            <a:off x="6337440" y="3198960"/>
            <a:ext cx="30456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28" name="Rectangle 595"/>
          <p:cNvSpPr/>
          <p:nvPr/>
        </p:nvSpPr>
        <p:spPr>
          <a:xfrm>
            <a:off x="6642000" y="3198960"/>
            <a:ext cx="30492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29" name="Rectangle 596"/>
          <p:cNvSpPr/>
          <p:nvPr/>
        </p:nvSpPr>
        <p:spPr>
          <a:xfrm>
            <a:off x="8167680" y="3198960"/>
            <a:ext cx="30492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30" name="Rectangle 597"/>
          <p:cNvSpPr/>
          <p:nvPr/>
        </p:nvSpPr>
        <p:spPr>
          <a:xfrm>
            <a:off x="8472600" y="3198960"/>
            <a:ext cx="30456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31" name="Rectangle 598"/>
          <p:cNvSpPr/>
          <p:nvPr/>
        </p:nvSpPr>
        <p:spPr>
          <a:xfrm>
            <a:off x="6946920" y="349092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32" name="Rectangle 599"/>
          <p:cNvSpPr/>
          <p:nvPr/>
        </p:nvSpPr>
        <p:spPr>
          <a:xfrm>
            <a:off x="7251840" y="3490920"/>
            <a:ext cx="30636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33" name="Rectangle 600"/>
          <p:cNvSpPr/>
          <p:nvPr/>
        </p:nvSpPr>
        <p:spPr>
          <a:xfrm>
            <a:off x="7558200" y="3490920"/>
            <a:ext cx="30456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34" name="Rectangle 601"/>
          <p:cNvSpPr/>
          <p:nvPr/>
        </p:nvSpPr>
        <p:spPr>
          <a:xfrm>
            <a:off x="7862760" y="349092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35" name="Rectangle 602"/>
          <p:cNvSpPr/>
          <p:nvPr/>
        </p:nvSpPr>
        <p:spPr>
          <a:xfrm>
            <a:off x="5727600" y="349092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36" name="Rectangle 603"/>
          <p:cNvSpPr/>
          <p:nvPr/>
        </p:nvSpPr>
        <p:spPr>
          <a:xfrm>
            <a:off x="6032520" y="349092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37" name="Rectangle 604"/>
          <p:cNvSpPr/>
          <p:nvPr/>
        </p:nvSpPr>
        <p:spPr>
          <a:xfrm>
            <a:off x="6337440" y="3490920"/>
            <a:ext cx="30456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38" name="Rectangle 605"/>
          <p:cNvSpPr/>
          <p:nvPr/>
        </p:nvSpPr>
        <p:spPr>
          <a:xfrm>
            <a:off x="6642000" y="349092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39" name="Rectangle 606"/>
          <p:cNvSpPr/>
          <p:nvPr/>
        </p:nvSpPr>
        <p:spPr>
          <a:xfrm>
            <a:off x="8167680" y="349092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40" name="Rectangle 607"/>
          <p:cNvSpPr/>
          <p:nvPr/>
        </p:nvSpPr>
        <p:spPr>
          <a:xfrm>
            <a:off x="8472600" y="3490920"/>
            <a:ext cx="30456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41" name="Rectangle 608"/>
          <p:cNvSpPr/>
          <p:nvPr/>
        </p:nvSpPr>
        <p:spPr>
          <a:xfrm>
            <a:off x="6946920" y="3784680"/>
            <a:ext cx="30492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42" name="Rectangle 609"/>
          <p:cNvSpPr/>
          <p:nvPr/>
        </p:nvSpPr>
        <p:spPr>
          <a:xfrm>
            <a:off x="7251840" y="3784680"/>
            <a:ext cx="30636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43" name="Rectangle 610"/>
          <p:cNvSpPr/>
          <p:nvPr/>
        </p:nvSpPr>
        <p:spPr>
          <a:xfrm>
            <a:off x="7558200" y="3784680"/>
            <a:ext cx="30456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44" name="Rectangle 611"/>
          <p:cNvSpPr/>
          <p:nvPr/>
        </p:nvSpPr>
        <p:spPr>
          <a:xfrm>
            <a:off x="7862760" y="3784680"/>
            <a:ext cx="30492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45" name="Rectangle 612"/>
          <p:cNvSpPr/>
          <p:nvPr/>
        </p:nvSpPr>
        <p:spPr>
          <a:xfrm>
            <a:off x="5727600" y="3784680"/>
            <a:ext cx="30492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46" name="Rectangle 613"/>
          <p:cNvSpPr/>
          <p:nvPr/>
        </p:nvSpPr>
        <p:spPr>
          <a:xfrm>
            <a:off x="6032520" y="3784680"/>
            <a:ext cx="30492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47" name="Rectangle 614"/>
          <p:cNvSpPr/>
          <p:nvPr/>
        </p:nvSpPr>
        <p:spPr>
          <a:xfrm>
            <a:off x="6337440" y="3784680"/>
            <a:ext cx="30456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48" name="Rectangle 615"/>
          <p:cNvSpPr/>
          <p:nvPr/>
        </p:nvSpPr>
        <p:spPr>
          <a:xfrm>
            <a:off x="6642000" y="3784680"/>
            <a:ext cx="30492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49" name="Rectangle 616"/>
          <p:cNvSpPr/>
          <p:nvPr/>
        </p:nvSpPr>
        <p:spPr>
          <a:xfrm>
            <a:off x="8167680" y="3784680"/>
            <a:ext cx="30492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50" name="Rectangle 617"/>
          <p:cNvSpPr/>
          <p:nvPr/>
        </p:nvSpPr>
        <p:spPr>
          <a:xfrm>
            <a:off x="8472600" y="3784680"/>
            <a:ext cx="30456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51" name="Rectangle 618"/>
          <p:cNvSpPr/>
          <p:nvPr/>
        </p:nvSpPr>
        <p:spPr>
          <a:xfrm>
            <a:off x="6946920" y="407664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52" name="Rectangle 619"/>
          <p:cNvSpPr/>
          <p:nvPr/>
        </p:nvSpPr>
        <p:spPr>
          <a:xfrm>
            <a:off x="7251840" y="4076640"/>
            <a:ext cx="30636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53" name="Rectangle 620"/>
          <p:cNvSpPr/>
          <p:nvPr/>
        </p:nvSpPr>
        <p:spPr>
          <a:xfrm>
            <a:off x="7558200" y="4076640"/>
            <a:ext cx="30456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54" name="Rectangle 621"/>
          <p:cNvSpPr/>
          <p:nvPr/>
        </p:nvSpPr>
        <p:spPr>
          <a:xfrm>
            <a:off x="7862760" y="407664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55" name="Rectangle 622"/>
          <p:cNvSpPr/>
          <p:nvPr/>
        </p:nvSpPr>
        <p:spPr>
          <a:xfrm>
            <a:off x="5727600" y="407664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56" name="Rectangle 623"/>
          <p:cNvSpPr/>
          <p:nvPr/>
        </p:nvSpPr>
        <p:spPr>
          <a:xfrm>
            <a:off x="6032520" y="407664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57" name="Rectangle 624"/>
          <p:cNvSpPr/>
          <p:nvPr/>
        </p:nvSpPr>
        <p:spPr>
          <a:xfrm>
            <a:off x="6337440" y="4076640"/>
            <a:ext cx="30456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58" name="Rectangle 625"/>
          <p:cNvSpPr/>
          <p:nvPr/>
        </p:nvSpPr>
        <p:spPr>
          <a:xfrm>
            <a:off x="6642000" y="407664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59" name="Rectangle 626"/>
          <p:cNvSpPr/>
          <p:nvPr/>
        </p:nvSpPr>
        <p:spPr>
          <a:xfrm>
            <a:off x="8167680" y="407664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60" name="Rectangle 627"/>
          <p:cNvSpPr/>
          <p:nvPr/>
        </p:nvSpPr>
        <p:spPr>
          <a:xfrm>
            <a:off x="8472600" y="4076640"/>
            <a:ext cx="30456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61" name="Rectangle 628"/>
          <p:cNvSpPr/>
          <p:nvPr/>
        </p:nvSpPr>
        <p:spPr>
          <a:xfrm>
            <a:off x="6946920" y="4370400"/>
            <a:ext cx="30492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62" name="Rectangle 629"/>
          <p:cNvSpPr/>
          <p:nvPr/>
        </p:nvSpPr>
        <p:spPr>
          <a:xfrm>
            <a:off x="7251840" y="4370400"/>
            <a:ext cx="30636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63" name="Rectangle 630"/>
          <p:cNvSpPr/>
          <p:nvPr/>
        </p:nvSpPr>
        <p:spPr>
          <a:xfrm>
            <a:off x="7558200" y="4370400"/>
            <a:ext cx="30456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64" name="Rectangle 631"/>
          <p:cNvSpPr/>
          <p:nvPr/>
        </p:nvSpPr>
        <p:spPr>
          <a:xfrm>
            <a:off x="7862760" y="4370400"/>
            <a:ext cx="30492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65" name="Rectangle 632"/>
          <p:cNvSpPr/>
          <p:nvPr/>
        </p:nvSpPr>
        <p:spPr>
          <a:xfrm>
            <a:off x="5727600" y="4370400"/>
            <a:ext cx="30492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66" name="Rectangle 633"/>
          <p:cNvSpPr/>
          <p:nvPr/>
        </p:nvSpPr>
        <p:spPr>
          <a:xfrm>
            <a:off x="6032520" y="4370400"/>
            <a:ext cx="30492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67" name="Rectangle 634"/>
          <p:cNvSpPr/>
          <p:nvPr/>
        </p:nvSpPr>
        <p:spPr>
          <a:xfrm>
            <a:off x="6337440" y="4370400"/>
            <a:ext cx="30456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68" name="Rectangle 635"/>
          <p:cNvSpPr/>
          <p:nvPr/>
        </p:nvSpPr>
        <p:spPr>
          <a:xfrm>
            <a:off x="6642000" y="4370400"/>
            <a:ext cx="30492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69" name="Rectangle 636"/>
          <p:cNvSpPr/>
          <p:nvPr/>
        </p:nvSpPr>
        <p:spPr>
          <a:xfrm>
            <a:off x="8167680" y="4370400"/>
            <a:ext cx="30492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70" name="Rectangle 637"/>
          <p:cNvSpPr/>
          <p:nvPr/>
        </p:nvSpPr>
        <p:spPr>
          <a:xfrm>
            <a:off x="8472600" y="4370400"/>
            <a:ext cx="304560" cy="291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71" name="Rectangle 638"/>
          <p:cNvSpPr/>
          <p:nvPr/>
        </p:nvSpPr>
        <p:spPr>
          <a:xfrm>
            <a:off x="6946920" y="466236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72" name="Rectangle 639"/>
          <p:cNvSpPr/>
          <p:nvPr/>
        </p:nvSpPr>
        <p:spPr>
          <a:xfrm>
            <a:off x="7251840" y="4662360"/>
            <a:ext cx="30636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73" name="Rectangle 640"/>
          <p:cNvSpPr/>
          <p:nvPr/>
        </p:nvSpPr>
        <p:spPr>
          <a:xfrm>
            <a:off x="7558200" y="4662360"/>
            <a:ext cx="30456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74" name="Rectangle 641"/>
          <p:cNvSpPr/>
          <p:nvPr/>
        </p:nvSpPr>
        <p:spPr>
          <a:xfrm>
            <a:off x="7862760" y="466236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75" name="Rectangle 642"/>
          <p:cNvSpPr/>
          <p:nvPr/>
        </p:nvSpPr>
        <p:spPr>
          <a:xfrm>
            <a:off x="5727600" y="466236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76" name="Rectangle 643"/>
          <p:cNvSpPr/>
          <p:nvPr/>
        </p:nvSpPr>
        <p:spPr>
          <a:xfrm>
            <a:off x="6032520" y="466236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77" name="Rectangle 644"/>
          <p:cNvSpPr/>
          <p:nvPr/>
        </p:nvSpPr>
        <p:spPr>
          <a:xfrm>
            <a:off x="6337440" y="4662360"/>
            <a:ext cx="30456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78" name="Rectangle 645"/>
          <p:cNvSpPr/>
          <p:nvPr/>
        </p:nvSpPr>
        <p:spPr>
          <a:xfrm>
            <a:off x="6642000" y="466236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79" name="Rectangle 646"/>
          <p:cNvSpPr/>
          <p:nvPr/>
        </p:nvSpPr>
        <p:spPr>
          <a:xfrm>
            <a:off x="8167680" y="4662360"/>
            <a:ext cx="30492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80" name="Rectangle 647"/>
          <p:cNvSpPr/>
          <p:nvPr/>
        </p:nvSpPr>
        <p:spPr>
          <a:xfrm>
            <a:off x="8472600" y="4662360"/>
            <a:ext cx="304560" cy="293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81" name="Text Box 650"/>
          <p:cNvSpPr/>
          <p:nvPr/>
        </p:nvSpPr>
        <p:spPr>
          <a:xfrm>
            <a:off x="8854920" y="4735440"/>
            <a:ext cx="397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82" name="Line 665"/>
          <p:cNvSpPr/>
          <p:nvPr/>
        </p:nvSpPr>
        <p:spPr>
          <a:xfrm flipV="1">
            <a:off x="5718240" y="2022480"/>
            <a:ext cx="615960" cy="2346480"/>
          </a:xfrm>
          <a:prstGeom prst="line">
            <a:avLst/>
          </a:prstGeom>
          <a:ln w="5724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83" name="Line 677"/>
          <p:cNvSpPr/>
          <p:nvPr/>
        </p:nvSpPr>
        <p:spPr>
          <a:xfrm>
            <a:off x="5730840" y="4381560"/>
            <a:ext cx="1212840" cy="587160"/>
          </a:xfrm>
          <a:prstGeom prst="line">
            <a:avLst/>
          </a:prstGeom>
          <a:ln w="572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84" name="Text Box 525"/>
          <p:cNvSpPr/>
          <p:nvPr/>
        </p:nvSpPr>
        <p:spPr>
          <a:xfrm>
            <a:off x="1089000" y="1989000"/>
            <a:ext cx="38120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All straight lines have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equation of the form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85" name="Text Box 659"/>
          <p:cNvSpPr/>
          <p:nvPr/>
        </p:nvSpPr>
        <p:spPr>
          <a:xfrm>
            <a:off x="1812960" y="2816280"/>
            <a:ext cx="27464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 = </a:t>
            </a: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</a:t>
            </a:r>
            <a:r>
              <a:rPr lang="en-GB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 + </a:t>
            </a:r>
            <a:r>
              <a:rPr lang="en-GB" sz="4400" b="0" u="none" strike="noStrike">
                <a:solidFill>
                  <a:srgbClr val="66FF33"/>
                </a:solidFill>
                <a:effectLst/>
                <a:uFillTx/>
                <a:latin typeface="Comic Sans MS"/>
              </a:rPr>
              <a:t>c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86" name="Line 660"/>
          <p:cNvSpPr/>
          <p:nvPr/>
        </p:nvSpPr>
        <p:spPr>
          <a:xfrm flipV="1">
            <a:off x="2463840" y="3479400"/>
            <a:ext cx="431640" cy="927000"/>
          </a:xfrm>
          <a:prstGeom prst="line">
            <a:avLst/>
          </a:prstGeom>
          <a:ln w="572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87" name="Text Box 661"/>
          <p:cNvSpPr/>
          <p:nvPr/>
        </p:nvSpPr>
        <p:spPr>
          <a:xfrm>
            <a:off x="1624320" y="4529160"/>
            <a:ext cx="1424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Gradient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88" name="Text Box 662"/>
          <p:cNvSpPr/>
          <p:nvPr/>
        </p:nvSpPr>
        <p:spPr>
          <a:xfrm>
            <a:off x="3323880" y="4249800"/>
            <a:ext cx="19897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66FF33"/>
                </a:solidFill>
                <a:effectLst/>
                <a:uFillTx/>
                <a:latin typeface="Comic Sans MS"/>
              </a:rPr>
              <a:t>Where line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66FF33"/>
                </a:solidFill>
                <a:effectLst/>
                <a:uFillTx/>
                <a:latin typeface="Comic Sans MS"/>
              </a:rPr>
              <a:t>meets y-axis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89" name="Line 663"/>
          <p:cNvSpPr/>
          <p:nvPr/>
        </p:nvSpPr>
        <p:spPr>
          <a:xfrm flipH="1" flipV="1">
            <a:off x="4266720" y="3428640"/>
            <a:ext cx="63720" cy="863640"/>
          </a:xfrm>
          <a:prstGeom prst="line">
            <a:avLst/>
          </a:prstGeom>
          <a:ln w="572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90" name="Text Box 651"/>
          <p:cNvSpPr/>
          <p:nvPr/>
        </p:nvSpPr>
        <p:spPr>
          <a:xfrm>
            <a:off x="5567400" y="1467000"/>
            <a:ext cx="396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091" name="Picture 667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92" name="Text Box 668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093" name="Picture 669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94" name="Rectangle 670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Straight Line Equation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95" name="Text Box 671"/>
          <p:cNvSpPr/>
          <p:nvPr/>
        </p:nvSpPr>
        <p:spPr>
          <a:xfrm>
            <a:off x="1090800" y="5151600"/>
            <a:ext cx="5863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Find the equations of the following lines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96" name="Text Box 673"/>
          <p:cNvSpPr/>
          <p:nvPr/>
        </p:nvSpPr>
        <p:spPr>
          <a:xfrm>
            <a:off x="1470600" y="5710320"/>
            <a:ext cx="979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y = 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97" name="Text Box 674"/>
          <p:cNvSpPr/>
          <p:nvPr/>
        </p:nvSpPr>
        <p:spPr>
          <a:xfrm>
            <a:off x="3143520" y="5710320"/>
            <a:ext cx="1351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y = x+4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98" name="AutoShape 675"/>
          <p:cNvSpPr/>
          <p:nvPr/>
        </p:nvSpPr>
        <p:spPr>
          <a:xfrm>
            <a:off x="0" y="2027160"/>
            <a:ext cx="2895480" cy="3332160"/>
          </a:xfrm>
          <a:prstGeom prst="cloudCallout">
            <a:avLst>
              <a:gd name="adj1" fmla="val 41759"/>
              <a:gd name="adj2" fmla="val 62939"/>
            </a:avLst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lines are parallel if they have the same gradient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99" name="Text Box 676"/>
          <p:cNvSpPr/>
          <p:nvPr/>
        </p:nvSpPr>
        <p:spPr>
          <a:xfrm>
            <a:off x="5188320" y="5710320"/>
            <a:ext cx="1537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y = 4x+2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00" name="Text Box 678"/>
          <p:cNvSpPr/>
          <p:nvPr/>
        </p:nvSpPr>
        <p:spPr>
          <a:xfrm>
            <a:off x="7035480" y="5697360"/>
            <a:ext cx="2041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y = -0.5x+2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01" name="Text Box 20"/>
          <p:cNvSpPr/>
          <p:nvPr/>
        </p:nvSpPr>
        <p:spPr>
          <a:xfrm>
            <a:off x="258480" y="1494000"/>
            <a:ext cx="41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02" name="Line 648"/>
          <p:cNvSpPr/>
          <p:nvPr/>
        </p:nvSpPr>
        <p:spPr>
          <a:xfrm>
            <a:off x="5727600" y="2027160"/>
            <a:ext cx="0" cy="293220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03" name="Line 649"/>
          <p:cNvSpPr/>
          <p:nvPr/>
        </p:nvSpPr>
        <p:spPr>
          <a:xfrm>
            <a:off x="5722920" y="4956120"/>
            <a:ext cx="305424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 spd="med">
    <p:blinds dir="horz"/>
  </p:transition>
  <p:timing>
    <p:tnLst>
      <p:par>
        <p:cTn id="739" dur="indefinite" restart="never" nodeType="tmRoot">
          <p:childTnLst>
            <p:seq>
              <p:cTn id="740" dur="indefinite" nodeType="mainSeq">
                <p:childTnLst>
                  <p:par>
                    <p:cTn id="741" fill="hold">
                      <p:stCondLst>
                        <p:cond delay="indefinite"/>
                      </p:stCondLst>
                      <p:childTnLst>
                        <p:par>
                          <p:cTn id="742" fill="hold">
                            <p:stCondLst>
                              <p:cond delay="0"/>
                            </p:stCondLst>
                            <p:childTnLst>
                              <p:par>
                                <p:cTn id="743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45" dur="500"/>
                                        <p:tgtEl>
                                          <p:spTgt spid="2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6" fill="hold">
                      <p:stCondLst>
                        <p:cond delay="indefinite"/>
                      </p:stCondLst>
                      <p:childTnLst>
                        <p:par>
                          <p:cTn id="747" fill="hold">
                            <p:stCondLst>
                              <p:cond delay="0"/>
                            </p:stCondLst>
                            <p:childTnLst>
                              <p:par>
                                <p:cTn id="74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50" dur="80"/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51" dur="80"/>
                                        <p:tgtEl>
                                          <p:spTgt spid="20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2" dur="80"/>
                                        <p:tgtEl>
                                          <p:spTgt spid="20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3" fill="hold">
                      <p:stCondLst>
                        <p:cond delay="indefinite"/>
                      </p:stCondLst>
                      <p:childTnLst>
                        <p:par>
                          <p:cTn id="754" fill="hold">
                            <p:stCondLst>
                              <p:cond delay="0"/>
                            </p:stCondLst>
                            <p:childTnLst>
                              <p:par>
                                <p:cTn id="755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57" dur="500"/>
                                        <p:tgtEl>
                                          <p:spTgt spid="2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8" fill="hold">
                      <p:stCondLst>
                        <p:cond delay="indefinite"/>
                      </p:stCondLst>
                      <p:childTnLst>
                        <p:par>
                          <p:cTn id="759" fill="hold">
                            <p:stCondLst>
                              <p:cond delay="0"/>
                            </p:stCondLst>
                            <p:childTnLst>
                              <p:par>
                                <p:cTn id="76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62" dur="80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63" dur="80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4" dur="80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5" fill="hold">
                      <p:stCondLst>
                        <p:cond delay="indefinite"/>
                      </p:stCondLst>
                      <p:childTnLst>
                        <p:par>
                          <p:cTn id="766" fill="hold">
                            <p:stCondLst>
                              <p:cond delay="0"/>
                            </p:stCondLst>
                            <p:childTnLst>
                              <p:par>
                                <p:cTn id="76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69" dur="80"/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70" dur="80"/>
                                        <p:tgtEl>
                                          <p:spTgt spid="20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1" dur="80"/>
                                        <p:tgtEl>
                                          <p:spTgt spid="20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2" fill="hold">
                      <p:stCondLst>
                        <p:cond delay="indefinite"/>
                      </p:stCondLst>
                      <p:childTnLst>
                        <p:par>
                          <p:cTn id="773" fill="hold">
                            <p:stCondLst>
                              <p:cond delay="0"/>
                            </p:stCondLst>
                            <p:childTnLst>
                              <p:par>
                                <p:cTn id="77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76" dur="500"/>
                                        <p:tgtEl>
                                          <p:spTgt spid="1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7" fill="hold">
                      <p:stCondLst>
                        <p:cond delay="indefinite"/>
                      </p:stCondLst>
                      <p:childTnLst>
                        <p:par>
                          <p:cTn id="778" fill="hold">
                            <p:stCondLst>
                              <p:cond delay="0"/>
                            </p:stCondLst>
                            <p:childTnLst>
                              <p:par>
                                <p:cTn id="779" presetID="38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7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8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o>
                                        <p:strVal val="-45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8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-45"/>
                                          </p:val>
                                        </p:tav>
                                        <p:tav tm="69900">
                                          <p:val>
                                            <p:strVal val="45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4" dur="156" fill="hold" autoRev="1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6" fill="hold">
                      <p:stCondLst>
                        <p:cond delay="indefinite"/>
                      </p:stCondLst>
                      <p:childTnLst>
                        <p:par>
                          <p:cTn id="787" fill="hold">
                            <p:stCondLst>
                              <p:cond delay="0"/>
                            </p:stCondLst>
                            <p:childTnLst>
                              <p:par>
                                <p:cTn id="788" presetID="1" presetClass="entr" fill="hold" nodeType="clickEffect" repeatCount="100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0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006 1.85185E-006 L -3.33333E-006 -0.16667 E">
                                      <p:cBhvr>
                                        <p:cTn id="791" dur="2000" fill="hold"/>
                                        <p:tgtEl>
                                          <p:spTgt spid="1959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2" fill="hold">
                      <p:stCondLst>
                        <p:cond delay="indefinite"/>
                      </p:stCondLst>
                      <p:childTnLst>
                        <p:par>
                          <p:cTn id="793" fill="hold">
                            <p:stCondLst>
                              <p:cond delay="0"/>
                            </p:stCondLst>
                            <p:childTnLst>
                              <p:par>
                                <p:cTn id="794" presetID="38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7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9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o>
                                        <p:strVal val="-45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9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-45"/>
                                          </p:val>
                                        </p:tav>
                                        <p:tav tm="69900">
                                          <p:val>
                                            <p:strVal val="45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9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99" dur="156" fill="hold" autoRev="1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0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1" fill="hold">
                      <p:stCondLst>
                        <p:cond delay="indefinite"/>
                      </p:stCondLst>
                      <p:childTnLst>
                        <p:par>
                          <p:cTn id="802" fill="hold">
                            <p:stCondLst>
                              <p:cond delay="0"/>
                            </p:stCondLst>
                            <p:childTnLst>
                              <p:par>
                                <p:cTn id="80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05" dur="500"/>
                                        <p:tgtEl>
                                          <p:spTgt spid="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6" fill="hold">
                      <p:stCondLst>
                        <p:cond delay="indefinite"/>
                      </p:stCondLst>
                      <p:childTnLst>
                        <p:par>
                          <p:cTn id="807" fill="hold">
                            <p:stCondLst>
                              <p:cond delay="0"/>
                            </p:stCondLst>
                            <p:childTnLst>
                              <p:par>
                                <p:cTn id="808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810" dur="5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set>
                                <p:cBhvr>
                                  <p:cTn id="811" dur="1" fill="hold">
                                    <p:stCondLst>
                                      <p:cond delay="0"/>
                                    </p:stCondLst>
                                  </p:cTn>
                                  <p:tgtEl>
                                    <p:spTgt spid="2098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</p:childTnLst>
                    </p:cTn>
                  </p:par>
                  <p:par>
                    <p:cTn id="812" fill="hold">
                      <p:stCondLst>
                        <p:cond delay="indefinite"/>
                      </p:stCondLst>
                      <p:childTnLst>
                        <p:par>
                          <p:cTn id="813" fill="hold">
                            <p:stCondLst>
                              <p:cond delay="0"/>
                            </p:stCondLst>
                            <p:childTnLst>
                              <p:par>
                                <p:cTn id="814" presetID="38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8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o>
                                        <p:strVal val="-45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-45"/>
                                          </p:val>
                                        </p:tav>
                                        <p:tav tm="69900">
                                          <p:val>
                                            <p:strVal val="45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19" dur="156" fill="hold" autoRev="1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1" fill="hold">
                      <p:stCondLst>
                        <p:cond delay="indefinite"/>
                      </p:stCondLst>
                      <p:childTnLst>
                        <p:par>
                          <p:cTn id="822" fill="hold">
                            <p:stCondLst>
                              <p:cond delay="0"/>
                            </p:stCondLst>
                            <p:childTnLst>
                              <p:par>
                                <p:cTn id="82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25" dur="5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6" fill="hold">
                      <p:stCondLst>
                        <p:cond delay="indefinite"/>
                      </p:stCondLst>
                      <p:childTnLst>
                        <p:par>
                          <p:cTn id="827" fill="hold">
                            <p:stCondLst>
                              <p:cond delay="0"/>
                            </p:stCondLst>
                            <p:childTnLst>
                              <p:par>
                                <p:cTn id="828" presetID="38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8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3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o>
                                        <p:strVal val="-45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3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-45"/>
                                          </p:val>
                                        </p:tav>
                                        <p:tav tm="69900">
                                          <p:val>
                                            <p:strVal val="45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33" dur="156" fill="hold" autoRev="1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3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4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4DE98E0-55B5-4812-BAAF-B72621207C5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05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06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07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MIA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4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Ch6 (page 73)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108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09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10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11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12" name="Rectangle 12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Straight Line Equation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13" name="Text Box 20"/>
          <p:cNvSpPr/>
          <p:nvPr/>
        </p:nvSpPr>
        <p:spPr>
          <a:xfrm>
            <a:off x="258480" y="1494000"/>
            <a:ext cx="41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5730015-B519-46E2-BEF6-8710C6AEB9E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0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91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2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93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4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5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" name="Text Box 7"/>
          <p:cNvSpPr/>
          <p:nvPr/>
        </p:nvSpPr>
        <p:spPr>
          <a:xfrm>
            <a:off x="5057640" y="4398840"/>
            <a:ext cx="3834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Calculate simple gradients.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8" name="Rectangle 9"/>
          <p:cNvSpPr/>
          <p:nvPr/>
        </p:nvSpPr>
        <p:spPr>
          <a:xfrm>
            <a:off x="977760" y="30052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explain how to calculate the gradient using a right angle triangle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9" name="Text Box 11"/>
          <p:cNvSpPr/>
          <p:nvPr/>
        </p:nvSpPr>
        <p:spPr>
          <a:xfrm>
            <a:off x="5057640" y="3005280"/>
            <a:ext cx="40863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Gradient is :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800280" lvl="1" indent="-343080"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change in vertical height divided by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800280" lvl="1" indent="-343080"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change in horizontal distance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1937880" y="742680"/>
            <a:ext cx="525636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Gradient of a Line</a:t>
            </a:r>
            <a:endParaRPr lang="en-US" sz="32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01" name="Text Box 20"/>
          <p:cNvSpPr/>
          <p:nvPr/>
        </p:nvSpPr>
        <p:spPr>
          <a:xfrm>
            <a:off x="258480" y="1494000"/>
            <a:ext cx="41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C107CA8-C6E8-495E-A726-F3DC2F0150B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3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4" name="Rectangle 2"/>
          <p:cNvSpPr/>
          <p:nvPr/>
        </p:nvSpPr>
        <p:spPr>
          <a:xfrm>
            <a:off x="1425600" y="2971800"/>
            <a:ext cx="5821200" cy="1270080"/>
          </a:xfrm>
          <a:prstGeom prst="rect">
            <a:avLst/>
          </a:prstGeom>
          <a:solidFill>
            <a:srgbClr val="777777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05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6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07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1807920" y="374400"/>
            <a:ext cx="5537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Gradient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grpSp>
        <p:nvGrpSpPr>
          <p:cNvPr id="209" name="Group 19"/>
          <p:cNvGrpSpPr/>
          <p:nvPr/>
        </p:nvGrpSpPr>
        <p:grpSpPr>
          <a:xfrm>
            <a:off x="1514880" y="3170160"/>
            <a:ext cx="4424760" cy="967680"/>
            <a:chOff x="1514880" y="3170160"/>
            <a:chExt cx="4424760" cy="967680"/>
          </a:xfrm>
        </p:grpSpPr>
        <p:sp>
          <p:nvSpPr>
            <p:cNvPr id="210" name="Text Box 9"/>
            <p:cNvSpPr/>
            <p:nvPr/>
          </p:nvSpPr>
          <p:spPr>
            <a:xfrm>
              <a:off x="1765080" y="3170160"/>
              <a:ext cx="37908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Change in vertical height 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11" name="Text Box 10"/>
            <p:cNvSpPr/>
            <p:nvPr/>
          </p:nvSpPr>
          <p:spPr>
            <a:xfrm>
              <a:off x="1514880" y="3678120"/>
              <a:ext cx="44247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Change in horizontal distance 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12" name="Line 11"/>
            <p:cNvSpPr/>
            <p:nvPr/>
          </p:nvSpPr>
          <p:spPr>
            <a:xfrm>
              <a:off x="1712880" y="3619440"/>
              <a:ext cx="4064040" cy="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213" name="Text Box 12"/>
          <p:cNvSpPr/>
          <p:nvPr/>
        </p:nvSpPr>
        <p:spPr>
          <a:xfrm>
            <a:off x="1239120" y="2166840"/>
            <a:ext cx="73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gradient is the measure of steepness of a line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214" name="Object 14"/>
          <p:cNvGraphicFramePr/>
          <p:nvPr/>
        </p:nvGraphicFramePr>
        <p:xfrm>
          <a:off x="5985000" y="3070080"/>
          <a:ext cx="965160" cy="10940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15" name="Object 14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985000" y="3070080"/>
                    <a:ext cx="965160" cy="109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6" name="Text Box 18"/>
          <p:cNvSpPr/>
          <p:nvPr/>
        </p:nvSpPr>
        <p:spPr>
          <a:xfrm>
            <a:off x="1608120" y="4960800"/>
            <a:ext cx="6197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steeper a line the bigger the gradient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7" name="AutoShape 21"/>
          <p:cNvSpPr/>
          <p:nvPr/>
        </p:nvSpPr>
        <p:spPr>
          <a:xfrm>
            <a:off x="5613480" y="4762440"/>
            <a:ext cx="3530520" cy="1143000"/>
          </a:xfrm>
          <a:prstGeom prst="cloudCallout">
            <a:avLst>
              <a:gd name="adj1" fmla="val -19648"/>
              <a:gd name="adj2" fmla="val -104444"/>
            </a:avLst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Difference in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x -coordinates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8" name="AutoShape 20"/>
          <p:cNvSpPr/>
          <p:nvPr/>
        </p:nvSpPr>
        <p:spPr>
          <a:xfrm>
            <a:off x="5676840" y="635040"/>
            <a:ext cx="3467160" cy="1117440"/>
          </a:xfrm>
          <a:prstGeom prst="cloudCallout">
            <a:avLst>
              <a:gd name="adj1" fmla="val -15796"/>
              <a:gd name="adj2" fmla="val 184092"/>
            </a:avLst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Difference in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y -coordinates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9" name="Text Box 20"/>
          <p:cNvSpPr/>
          <p:nvPr/>
        </p:nvSpPr>
        <p:spPr>
          <a:xfrm>
            <a:off x="258480" y="1494000"/>
            <a:ext cx="41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" dur="indefinite" restart="never" nodeType="tmRoot">
          <p:childTnLst>
            <p:seq>
              <p:cTn id="19" dur="indefinite" nodeType="mainSeq">
                <p:childTnLst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4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9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4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9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set>
                                <p:cBhvr>
                                  <p:cTn id="40" dur="1" fill="hold">
                                    <p:stCondLst>
                                      <p:cond delay="0"/>
                                    </p:stCondLst>
                                  </p:cTn>
                                  <p:tgtEl>
                                    <p:spTgt spid="218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5" dur="8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6" dur="8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set>
                                <p:cBhvr>
                                  <p:cTn id="48" dur="1" fill="hold">
                                    <p:stCondLst>
                                      <p:cond delay="0"/>
                                    </p:stCondLst>
                                  </p:cTn>
                                  <p:tgtEl>
                                    <p:spTgt spid="217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292DDBA-EDEF-41CC-A5BD-BFC12B4A556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1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22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3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1807920" y="69480"/>
            <a:ext cx="5537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Gradient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225" name="Picture 6"/>
          <p:cNvPicPr/>
          <p:nvPr/>
        </p:nvPicPr>
        <p:blipFill>
          <a:blip r:embed="rId2"/>
          <a:stretch/>
        </p:blipFill>
        <p:spPr>
          <a:xfrm>
            <a:off x="900000" y="1584360"/>
            <a:ext cx="5297760" cy="52736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26" name="Object 7"/>
          <p:cNvGraphicFramePr/>
          <p:nvPr/>
        </p:nvGraphicFramePr>
        <p:xfrm>
          <a:off x="6615000" y="1749600"/>
          <a:ext cx="2122560" cy="10951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27" name="Object 7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615000" y="1749600"/>
                    <a:ext cx="2122560" cy="1095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8" name="Text Box 8"/>
          <p:cNvSpPr/>
          <p:nvPr/>
        </p:nvSpPr>
        <p:spPr>
          <a:xfrm>
            <a:off x="8405640" y="1836720"/>
            <a:ext cx="459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9" name="Text Box 9"/>
          <p:cNvSpPr/>
          <p:nvPr/>
        </p:nvSpPr>
        <p:spPr>
          <a:xfrm>
            <a:off x="8418600" y="2319480"/>
            <a:ext cx="458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0" name="Line 10"/>
          <p:cNvSpPr/>
          <p:nvPr/>
        </p:nvSpPr>
        <p:spPr>
          <a:xfrm flipV="1">
            <a:off x="1270080" y="5333760"/>
            <a:ext cx="1866960" cy="1143000"/>
          </a:xfrm>
          <a:prstGeom prst="line">
            <a:avLst/>
          </a:prstGeom>
          <a:ln w="5724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1" name="Line 11"/>
          <p:cNvSpPr/>
          <p:nvPr/>
        </p:nvSpPr>
        <p:spPr>
          <a:xfrm flipV="1">
            <a:off x="3555000" y="5319000"/>
            <a:ext cx="2273760" cy="763200"/>
          </a:xfrm>
          <a:prstGeom prst="line">
            <a:avLst/>
          </a:prstGeom>
          <a:ln w="572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2" name="Line 12"/>
          <p:cNvSpPr/>
          <p:nvPr/>
        </p:nvSpPr>
        <p:spPr>
          <a:xfrm flipV="1">
            <a:off x="2425680" y="2336400"/>
            <a:ext cx="749160" cy="1104840"/>
          </a:xfrm>
          <a:prstGeom prst="line">
            <a:avLst/>
          </a:prstGeom>
          <a:ln w="57240">
            <a:solidFill>
              <a:srgbClr val="99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233" name="Object 13"/>
          <p:cNvGraphicFramePr/>
          <p:nvPr/>
        </p:nvGraphicFramePr>
        <p:xfrm>
          <a:off x="6602400" y="3032280"/>
          <a:ext cx="2124000" cy="10936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234" name="Object 13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6602400" y="3032280"/>
                    <a:ext cx="2124000" cy="109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5" name="Text Box 14"/>
          <p:cNvSpPr/>
          <p:nvPr/>
        </p:nvSpPr>
        <p:spPr>
          <a:xfrm>
            <a:off x="8393040" y="3119400"/>
            <a:ext cx="459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6" name="Text Box 15"/>
          <p:cNvSpPr/>
          <p:nvPr/>
        </p:nvSpPr>
        <p:spPr>
          <a:xfrm>
            <a:off x="8405640" y="3602160"/>
            <a:ext cx="459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237" name="Object 16"/>
          <p:cNvGraphicFramePr/>
          <p:nvPr/>
        </p:nvGraphicFramePr>
        <p:xfrm>
          <a:off x="6615000" y="4340160"/>
          <a:ext cx="2124360" cy="10954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238" name="Object 16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6615000" y="4340160"/>
                    <a:ext cx="212436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9" name="Text Box 18"/>
          <p:cNvSpPr/>
          <p:nvPr/>
        </p:nvSpPr>
        <p:spPr>
          <a:xfrm>
            <a:off x="8380440" y="4910040"/>
            <a:ext cx="458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240" name="Object 19"/>
          <p:cNvGraphicFramePr/>
          <p:nvPr/>
        </p:nvGraphicFramePr>
        <p:xfrm>
          <a:off x="6235560" y="5508720"/>
          <a:ext cx="2124360" cy="109512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241" name="Object 19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6235560" y="5508720"/>
                    <a:ext cx="2124360" cy="1095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2" name="Text Box 20"/>
          <p:cNvSpPr/>
          <p:nvPr/>
        </p:nvSpPr>
        <p:spPr>
          <a:xfrm>
            <a:off x="8024760" y="5595840"/>
            <a:ext cx="459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3" name="Text Box 21"/>
          <p:cNvSpPr/>
          <p:nvPr/>
        </p:nvSpPr>
        <p:spPr>
          <a:xfrm>
            <a:off x="8037360" y="6078600"/>
            <a:ext cx="459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244" name="Object 23"/>
          <p:cNvGraphicFramePr/>
          <p:nvPr/>
        </p:nvGraphicFramePr>
        <p:xfrm>
          <a:off x="8445600" y="5570640"/>
          <a:ext cx="590400" cy="90000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245" name="Object 23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8445600" y="5570640"/>
                    <a:ext cx="590400" cy="900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6" name="Text Box 24"/>
          <p:cNvSpPr/>
          <p:nvPr/>
        </p:nvSpPr>
        <p:spPr>
          <a:xfrm>
            <a:off x="8393040" y="4478400"/>
            <a:ext cx="459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47" name="Picture 6" descr="Office Objects 0572"/>
          <p:cNvPicPr/>
          <p:nvPr/>
        </p:nvPicPr>
        <p:blipFill>
          <a:blip r:embed="rId1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8" name="Text Box 20"/>
          <p:cNvSpPr/>
          <p:nvPr/>
        </p:nvSpPr>
        <p:spPr>
          <a:xfrm>
            <a:off x="258480" y="1494000"/>
            <a:ext cx="41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9" dur="indefinite" restart="never" nodeType="tmRoot">
          <p:childTnLst>
            <p:seq>
              <p:cTn id="50" dur="indefinite" nodeType="mainSeq">
                <p:childTnLst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5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0" dur="80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1" dur="80"/>
                                        <p:tgtEl>
                                          <p:spTgt spid="2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2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7" dur="80"/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8" dur="80"/>
                                        <p:tgtEl>
                                          <p:spTgt spid="2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2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4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9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4" dur="80"/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5" dur="80"/>
                                        <p:tgtEl>
                                          <p:spTgt spid="2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2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1" dur="80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2" dur="80"/>
                                        <p:tgtEl>
                                          <p:spTgt spid="2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2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8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3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8" dur="8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9" dur="8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8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5" dur="8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6" dur="8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8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7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2" dur="80"/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3" dur="80"/>
                                        <p:tgtEl>
                                          <p:spTgt spid="2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80"/>
                                        <p:tgtEl>
                                          <p:spTgt spid="2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9" dur="80"/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0" dur="80"/>
                                        <p:tgtEl>
                                          <p:spTgt spid="2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80"/>
                                        <p:tgtEl>
                                          <p:spTgt spid="2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6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7252480-8C9D-42C3-92A0-D2CDB334BA8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0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1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2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MIA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Exercise 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Ch6 (page 64)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53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4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5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6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7" name="Rectangle 8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Gradient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8" name="Text Box 20"/>
          <p:cNvSpPr/>
          <p:nvPr/>
        </p:nvSpPr>
        <p:spPr>
          <a:xfrm>
            <a:off x="258480" y="1494000"/>
            <a:ext cx="41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FE4D187-58CD-418F-A56C-CF4B8A12D2B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0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1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262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3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4" name="Text Box 8"/>
          <p:cNvSpPr/>
          <p:nvPr/>
        </p:nvSpPr>
        <p:spPr>
          <a:xfrm>
            <a:off x="1115640" y="4687920"/>
            <a:ext cx="7742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Expand and simplify 4( 3 + 2x) – 3(x + 1)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65" name="Picture 10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6" name="Text Box 20"/>
          <p:cNvSpPr/>
          <p:nvPr/>
        </p:nvSpPr>
        <p:spPr>
          <a:xfrm>
            <a:off x="258480" y="1494000"/>
            <a:ext cx="41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67" name="Picture 2" descr="msoA4BBD"/>
          <p:cNvPicPr/>
          <p:nvPr/>
        </p:nvPicPr>
        <p:blipFill>
          <a:blip r:embed="rId3"/>
          <a:srcRect l="8837" t="0" r="2613" b="91961"/>
          <a:stretch/>
        </p:blipFill>
        <p:spPr>
          <a:xfrm>
            <a:off x="973080" y="2289240"/>
            <a:ext cx="7980480" cy="1114200"/>
          </a:xfrm>
          <a:prstGeom prst="rect">
            <a:avLst/>
          </a:prstGeom>
          <a:noFill/>
          <a:ln w="38160">
            <a:solidFill>
              <a:srgbClr val="7F7F7F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5EEA332-B9B0-4E53-B826-ED4703B408A6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70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1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72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3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4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5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6" name="Rectangle 9"/>
          <p:cNvSpPr/>
          <p:nvPr/>
        </p:nvSpPr>
        <p:spPr>
          <a:xfrm>
            <a:off x="977760" y="3005280"/>
            <a:ext cx="388620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explain the keypoints of  straight line graphs that pass through the origin and write down its equation.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7" name="Text Box 10"/>
          <p:cNvSpPr/>
          <p:nvPr/>
        </p:nvSpPr>
        <p:spPr>
          <a:xfrm>
            <a:off x="5057640" y="3005280"/>
            <a:ext cx="40863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the keypoints of straight line graph passing through the origin.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8" name="Text Box 13"/>
          <p:cNvSpPr/>
          <p:nvPr/>
        </p:nvSpPr>
        <p:spPr>
          <a:xfrm>
            <a:off x="5070600" y="3941640"/>
            <a:ext cx="40734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Be able to write down equation of a straight line passing through the origin.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9" name="PlaceHolder 1"/>
          <p:cNvSpPr>
            <a:spLocks noGrp="1"/>
          </p:cNvSpPr>
          <p:nvPr>
            <p:ph type="title"/>
          </p:nvPr>
        </p:nvSpPr>
        <p:spPr>
          <a:xfrm>
            <a:off x="1807920" y="348840"/>
            <a:ext cx="5537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Straight Line Graphs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80" name="Text Box 20"/>
          <p:cNvSpPr/>
          <p:nvPr/>
        </p:nvSpPr>
        <p:spPr>
          <a:xfrm>
            <a:off x="258480" y="1494000"/>
            <a:ext cx="41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7" dur="indefinite" restart="never" nodeType="tmRoot">
          <p:childTnLst>
            <p:seq>
              <p:cTn id="148" dur="indefinite" nodeType="mainSeq">
                <p:childTnLst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53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58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3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Date Placeholder 1"/>
          <p:cNvSpPr/>
          <p:nvPr/>
        </p:nvSpPr>
        <p:spPr>
          <a:xfrm>
            <a:off x="457200" y="6245280"/>
            <a:ext cx="213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5D95248-FF15-4405-8E50-A372231F4357}" type="datetime5">
              <a:rPr lang="en-GB" sz="1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12 Jul 2026</a:t>
            </a:fld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2" name="Footer Placeholder 2"/>
          <p:cNvSpPr/>
          <p:nvPr/>
        </p:nvSpPr>
        <p:spPr>
          <a:xfrm>
            <a:off x="3124080" y="6245280"/>
            <a:ext cx="333720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Created by Mr. Lafferty Maths Dept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283" name="Group 2"/>
          <p:cNvGrpSpPr/>
          <p:nvPr/>
        </p:nvGrpSpPr>
        <p:grpSpPr>
          <a:xfrm>
            <a:off x="1689120" y="501480"/>
            <a:ext cx="5657760" cy="5650560"/>
            <a:chOff x="1689120" y="501480"/>
            <a:chExt cx="5657760" cy="5650560"/>
          </a:xfrm>
        </p:grpSpPr>
        <p:grpSp>
          <p:nvGrpSpPr>
            <p:cNvPr id="284" name="Group 3"/>
            <p:cNvGrpSpPr/>
            <p:nvPr/>
          </p:nvGrpSpPr>
          <p:grpSpPr>
            <a:xfrm>
              <a:off x="1974960" y="977760"/>
              <a:ext cx="4984560" cy="4984920"/>
              <a:chOff x="1974960" y="977760"/>
              <a:chExt cx="4984560" cy="4984920"/>
            </a:xfrm>
          </p:grpSpPr>
          <p:grpSp>
            <p:nvGrpSpPr>
              <p:cNvPr id="285" name="Group 4"/>
              <p:cNvGrpSpPr/>
              <p:nvPr/>
            </p:nvGrpSpPr>
            <p:grpSpPr>
              <a:xfrm>
                <a:off x="1974960" y="977760"/>
                <a:ext cx="4984560" cy="4984920"/>
                <a:chOff x="1974960" y="977760"/>
                <a:chExt cx="4984560" cy="4984920"/>
              </a:xfrm>
            </p:grpSpPr>
            <p:sp>
              <p:nvSpPr>
                <p:cNvPr id="286" name="Rectangle 5"/>
                <p:cNvSpPr/>
                <p:nvPr/>
              </p:nvSpPr>
              <p:spPr>
                <a:xfrm>
                  <a:off x="297180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287" name="Rectangle 6"/>
                <p:cNvSpPr/>
                <p:nvPr/>
              </p:nvSpPr>
              <p:spPr>
                <a:xfrm>
                  <a:off x="3220920" y="9777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288" name="Rectangle 7"/>
                <p:cNvSpPr/>
                <p:nvPr/>
              </p:nvSpPr>
              <p:spPr>
                <a:xfrm>
                  <a:off x="347040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289" name="Rectangle 8"/>
                <p:cNvSpPr/>
                <p:nvPr/>
              </p:nvSpPr>
              <p:spPr>
                <a:xfrm>
                  <a:off x="371952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290" name="Rectangle 9"/>
                <p:cNvSpPr/>
                <p:nvPr/>
              </p:nvSpPr>
              <p:spPr>
                <a:xfrm>
                  <a:off x="197496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291" name="Rectangle 10"/>
                <p:cNvSpPr/>
                <p:nvPr/>
              </p:nvSpPr>
              <p:spPr>
                <a:xfrm>
                  <a:off x="222408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292" name="Rectangle 11"/>
                <p:cNvSpPr/>
                <p:nvPr/>
              </p:nvSpPr>
              <p:spPr>
                <a:xfrm>
                  <a:off x="2473200" y="9777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293" name="Rectangle 12"/>
                <p:cNvSpPr/>
                <p:nvPr/>
              </p:nvSpPr>
              <p:spPr>
                <a:xfrm>
                  <a:off x="272268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294" name="Rectangle 13"/>
                <p:cNvSpPr/>
                <p:nvPr/>
              </p:nvSpPr>
              <p:spPr>
                <a:xfrm>
                  <a:off x="3968640" y="9777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295" name="Rectangle 14"/>
                <p:cNvSpPr/>
                <p:nvPr/>
              </p:nvSpPr>
              <p:spPr>
                <a:xfrm>
                  <a:off x="421812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296" name="Rectangle 15"/>
                <p:cNvSpPr/>
                <p:nvPr/>
              </p:nvSpPr>
              <p:spPr>
                <a:xfrm>
                  <a:off x="5464080" y="9777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297" name="Rectangle 16"/>
                <p:cNvSpPr/>
                <p:nvPr/>
              </p:nvSpPr>
              <p:spPr>
                <a:xfrm>
                  <a:off x="571356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298" name="Rectangle 17"/>
                <p:cNvSpPr/>
                <p:nvPr/>
              </p:nvSpPr>
              <p:spPr>
                <a:xfrm>
                  <a:off x="596268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299" name="Rectangle 18"/>
                <p:cNvSpPr/>
                <p:nvPr/>
              </p:nvSpPr>
              <p:spPr>
                <a:xfrm>
                  <a:off x="6211800" y="9777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00" name="Rectangle 19"/>
                <p:cNvSpPr/>
                <p:nvPr/>
              </p:nvSpPr>
              <p:spPr>
                <a:xfrm>
                  <a:off x="446724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01" name="Rectangle 20"/>
                <p:cNvSpPr/>
                <p:nvPr/>
              </p:nvSpPr>
              <p:spPr>
                <a:xfrm>
                  <a:off x="4716360" y="9777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02" name="Rectangle 21"/>
                <p:cNvSpPr/>
                <p:nvPr/>
              </p:nvSpPr>
              <p:spPr>
                <a:xfrm>
                  <a:off x="496584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03" name="Rectangle 22"/>
                <p:cNvSpPr/>
                <p:nvPr/>
              </p:nvSpPr>
              <p:spPr>
                <a:xfrm>
                  <a:off x="521496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04" name="Rectangle 23"/>
                <p:cNvSpPr/>
                <p:nvPr/>
              </p:nvSpPr>
              <p:spPr>
                <a:xfrm>
                  <a:off x="646128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05" name="Rectangle 24"/>
                <p:cNvSpPr/>
                <p:nvPr/>
              </p:nvSpPr>
              <p:spPr>
                <a:xfrm>
                  <a:off x="6710400" y="9777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06" name="Rectangle 25"/>
                <p:cNvSpPr/>
                <p:nvPr/>
              </p:nvSpPr>
              <p:spPr>
                <a:xfrm>
                  <a:off x="297180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07" name="Rectangle 26"/>
                <p:cNvSpPr/>
                <p:nvPr/>
              </p:nvSpPr>
              <p:spPr>
                <a:xfrm>
                  <a:off x="3220920" y="12268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08" name="Rectangle 27"/>
                <p:cNvSpPr/>
                <p:nvPr/>
              </p:nvSpPr>
              <p:spPr>
                <a:xfrm>
                  <a:off x="347040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09" name="Rectangle 28"/>
                <p:cNvSpPr/>
                <p:nvPr/>
              </p:nvSpPr>
              <p:spPr>
                <a:xfrm>
                  <a:off x="371952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10" name="Rectangle 29"/>
                <p:cNvSpPr/>
                <p:nvPr/>
              </p:nvSpPr>
              <p:spPr>
                <a:xfrm>
                  <a:off x="197496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11" name="Rectangle 30"/>
                <p:cNvSpPr/>
                <p:nvPr/>
              </p:nvSpPr>
              <p:spPr>
                <a:xfrm>
                  <a:off x="222408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12" name="Rectangle 31"/>
                <p:cNvSpPr/>
                <p:nvPr/>
              </p:nvSpPr>
              <p:spPr>
                <a:xfrm>
                  <a:off x="2473200" y="12268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13" name="Rectangle 32"/>
                <p:cNvSpPr/>
                <p:nvPr/>
              </p:nvSpPr>
              <p:spPr>
                <a:xfrm>
                  <a:off x="272268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14" name="Rectangle 33"/>
                <p:cNvSpPr/>
                <p:nvPr/>
              </p:nvSpPr>
              <p:spPr>
                <a:xfrm>
                  <a:off x="3968640" y="12268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15" name="Rectangle 34"/>
                <p:cNvSpPr/>
                <p:nvPr/>
              </p:nvSpPr>
              <p:spPr>
                <a:xfrm>
                  <a:off x="421812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16" name="Rectangle 35"/>
                <p:cNvSpPr/>
                <p:nvPr/>
              </p:nvSpPr>
              <p:spPr>
                <a:xfrm>
                  <a:off x="5464080" y="12268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17" name="Rectangle 36"/>
                <p:cNvSpPr/>
                <p:nvPr/>
              </p:nvSpPr>
              <p:spPr>
                <a:xfrm>
                  <a:off x="571356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18" name="Rectangle 37"/>
                <p:cNvSpPr/>
                <p:nvPr/>
              </p:nvSpPr>
              <p:spPr>
                <a:xfrm>
                  <a:off x="596268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19" name="Rectangle 38"/>
                <p:cNvSpPr/>
                <p:nvPr/>
              </p:nvSpPr>
              <p:spPr>
                <a:xfrm>
                  <a:off x="6211800" y="12268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20" name="Rectangle 39"/>
                <p:cNvSpPr/>
                <p:nvPr/>
              </p:nvSpPr>
              <p:spPr>
                <a:xfrm>
                  <a:off x="446724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21" name="Rectangle 40"/>
                <p:cNvSpPr/>
                <p:nvPr/>
              </p:nvSpPr>
              <p:spPr>
                <a:xfrm>
                  <a:off x="4716360" y="12268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22" name="Rectangle 41"/>
                <p:cNvSpPr/>
                <p:nvPr/>
              </p:nvSpPr>
              <p:spPr>
                <a:xfrm>
                  <a:off x="496584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23" name="Rectangle 42"/>
                <p:cNvSpPr/>
                <p:nvPr/>
              </p:nvSpPr>
              <p:spPr>
                <a:xfrm>
                  <a:off x="521496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24" name="Rectangle 43"/>
                <p:cNvSpPr/>
                <p:nvPr/>
              </p:nvSpPr>
              <p:spPr>
                <a:xfrm>
                  <a:off x="646128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25" name="Rectangle 44"/>
                <p:cNvSpPr/>
                <p:nvPr/>
              </p:nvSpPr>
              <p:spPr>
                <a:xfrm>
                  <a:off x="6710400" y="12268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26" name="Rectangle 45"/>
                <p:cNvSpPr/>
                <p:nvPr/>
              </p:nvSpPr>
              <p:spPr>
                <a:xfrm>
                  <a:off x="297180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27" name="Rectangle 46"/>
                <p:cNvSpPr/>
                <p:nvPr/>
              </p:nvSpPr>
              <p:spPr>
                <a:xfrm>
                  <a:off x="3220920" y="147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28" name="Rectangle 47"/>
                <p:cNvSpPr/>
                <p:nvPr/>
              </p:nvSpPr>
              <p:spPr>
                <a:xfrm>
                  <a:off x="347040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29" name="Rectangle 48"/>
                <p:cNvSpPr/>
                <p:nvPr/>
              </p:nvSpPr>
              <p:spPr>
                <a:xfrm>
                  <a:off x="371952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30" name="Rectangle 49"/>
                <p:cNvSpPr/>
                <p:nvPr/>
              </p:nvSpPr>
              <p:spPr>
                <a:xfrm>
                  <a:off x="197496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31" name="Rectangle 50"/>
                <p:cNvSpPr/>
                <p:nvPr/>
              </p:nvSpPr>
              <p:spPr>
                <a:xfrm>
                  <a:off x="222408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32" name="Rectangle 51"/>
                <p:cNvSpPr/>
                <p:nvPr/>
              </p:nvSpPr>
              <p:spPr>
                <a:xfrm>
                  <a:off x="2473200" y="147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33" name="Rectangle 52"/>
                <p:cNvSpPr/>
                <p:nvPr/>
              </p:nvSpPr>
              <p:spPr>
                <a:xfrm>
                  <a:off x="272268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34" name="Rectangle 53"/>
                <p:cNvSpPr/>
                <p:nvPr/>
              </p:nvSpPr>
              <p:spPr>
                <a:xfrm>
                  <a:off x="3968640" y="147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35" name="Rectangle 54"/>
                <p:cNvSpPr/>
                <p:nvPr/>
              </p:nvSpPr>
              <p:spPr>
                <a:xfrm>
                  <a:off x="421812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36" name="Rectangle 55"/>
                <p:cNvSpPr/>
                <p:nvPr/>
              </p:nvSpPr>
              <p:spPr>
                <a:xfrm>
                  <a:off x="5464080" y="147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37" name="Rectangle 56"/>
                <p:cNvSpPr/>
                <p:nvPr/>
              </p:nvSpPr>
              <p:spPr>
                <a:xfrm>
                  <a:off x="571356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38" name="Rectangle 57"/>
                <p:cNvSpPr/>
                <p:nvPr/>
              </p:nvSpPr>
              <p:spPr>
                <a:xfrm>
                  <a:off x="596268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39" name="Rectangle 58"/>
                <p:cNvSpPr/>
                <p:nvPr/>
              </p:nvSpPr>
              <p:spPr>
                <a:xfrm>
                  <a:off x="6211800" y="147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40" name="Rectangle 59"/>
                <p:cNvSpPr/>
                <p:nvPr/>
              </p:nvSpPr>
              <p:spPr>
                <a:xfrm>
                  <a:off x="446724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41" name="Rectangle 60"/>
                <p:cNvSpPr/>
                <p:nvPr/>
              </p:nvSpPr>
              <p:spPr>
                <a:xfrm>
                  <a:off x="4716360" y="147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42" name="Rectangle 61"/>
                <p:cNvSpPr/>
                <p:nvPr/>
              </p:nvSpPr>
              <p:spPr>
                <a:xfrm>
                  <a:off x="496584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43" name="Rectangle 62"/>
                <p:cNvSpPr/>
                <p:nvPr/>
              </p:nvSpPr>
              <p:spPr>
                <a:xfrm>
                  <a:off x="521496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44" name="Rectangle 63"/>
                <p:cNvSpPr/>
                <p:nvPr/>
              </p:nvSpPr>
              <p:spPr>
                <a:xfrm>
                  <a:off x="646128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45" name="Rectangle 64"/>
                <p:cNvSpPr/>
                <p:nvPr/>
              </p:nvSpPr>
              <p:spPr>
                <a:xfrm>
                  <a:off x="6710400" y="147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46" name="Rectangle 65"/>
                <p:cNvSpPr/>
                <p:nvPr/>
              </p:nvSpPr>
              <p:spPr>
                <a:xfrm>
                  <a:off x="297180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47" name="Rectangle 66"/>
                <p:cNvSpPr/>
                <p:nvPr/>
              </p:nvSpPr>
              <p:spPr>
                <a:xfrm>
                  <a:off x="3220920" y="17254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48" name="Rectangle 67"/>
                <p:cNvSpPr/>
                <p:nvPr/>
              </p:nvSpPr>
              <p:spPr>
                <a:xfrm>
                  <a:off x="347040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49" name="Rectangle 68"/>
                <p:cNvSpPr/>
                <p:nvPr/>
              </p:nvSpPr>
              <p:spPr>
                <a:xfrm>
                  <a:off x="371952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50" name="Rectangle 69"/>
                <p:cNvSpPr/>
                <p:nvPr/>
              </p:nvSpPr>
              <p:spPr>
                <a:xfrm>
                  <a:off x="197496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51" name="Rectangle 70"/>
                <p:cNvSpPr/>
                <p:nvPr/>
              </p:nvSpPr>
              <p:spPr>
                <a:xfrm>
                  <a:off x="222408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52" name="Rectangle 71"/>
                <p:cNvSpPr/>
                <p:nvPr/>
              </p:nvSpPr>
              <p:spPr>
                <a:xfrm>
                  <a:off x="2473200" y="17254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53" name="Rectangle 72"/>
                <p:cNvSpPr/>
                <p:nvPr/>
              </p:nvSpPr>
              <p:spPr>
                <a:xfrm>
                  <a:off x="272268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54" name="Rectangle 73"/>
                <p:cNvSpPr/>
                <p:nvPr/>
              </p:nvSpPr>
              <p:spPr>
                <a:xfrm>
                  <a:off x="3968640" y="17254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55" name="Rectangle 74"/>
                <p:cNvSpPr/>
                <p:nvPr/>
              </p:nvSpPr>
              <p:spPr>
                <a:xfrm>
                  <a:off x="421812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56" name="Rectangle 75"/>
                <p:cNvSpPr/>
                <p:nvPr/>
              </p:nvSpPr>
              <p:spPr>
                <a:xfrm>
                  <a:off x="5464080" y="17254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57" name="Rectangle 76"/>
                <p:cNvSpPr/>
                <p:nvPr/>
              </p:nvSpPr>
              <p:spPr>
                <a:xfrm>
                  <a:off x="571356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58" name="Rectangle 77"/>
                <p:cNvSpPr/>
                <p:nvPr/>
              </p:nvSpPr>
              <p:spPr>
                <a:xfrm>
                  <a:off x="596268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59" name="Rectangle 78"/>
                <p:cNvSpPr/>
                <p:nvPr/>
              </p:nvSpPr>
              <p:spPr>
                <a:xfrm>
                  <a:off x="6211800" y="17254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60" name="Rectangle 79"/>
                <p:cNvSpPr/>
                <p:nvPr/>
              </p:nvSpPr>
              <p:spPr>
                <a:xfrm>
                  <a:off x="446724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61" name="Rectangle 80"/>
                <p:cNvSpPr/>
                <p:nvPr/>
              </p:nvSpPr>
              <p:spPr>
                <a:xfrm>
                  <a:off x="4716360" y="17254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62" name="Rectangle 81"/>
                <p:cNvSpPr/>
                <p:nvPr/>
              </p:nvSpPr>
              <p:spPr>
                <a:xfrm>
                  <a:off x="496584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63" name="Rectangle 82"/>
                <p:cNvSpPr/>
                <p:nvPr/>
              </p:nvSpPr>
              <p:spPr>
                <a:xfrm>
                  <a:off x="521496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64" name="Rectangle 83"/>
                <p:cNvSpPr/>
                <p:nvPr/>
              </p:nvSpPr>
              <p:spPr>
                <a:xfrm>
                  <a:off x="646128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65" name="Rectangle 84"/>
                <p:cNvSpPr/>
                <p:nvPr/>
              </p:nvSpPr>
              <p:spPr>
                <a:xfrm>
                  <a:off x="6710400" y="17254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66" name="Rectangle 85"/>
                <p:cNvSpPr/>
                <p:nvPr/>
              </p:nvSpPr>
              <p:spPr>
                <a:xfrm>
                  <a:off x="297180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67" name="Rectangle 86"/>
                <p:cNvSpPr/>
                <p:nvPr/>
              </p:nvSpPr>
              <p:spPr>
                <a:xfrm>
                  <a:off x="3220920" y="19746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68" name="Rectangle 87"/>
                <p:cNvSpPr/>
                <p:nvPr/>
              </p:nvSpPr>
              <p:spPr>
                <a:xfrm>
                  <a:off x="347040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69" name="Rectangle 88"/>
                <p:cNvSpPr/>
                <p:nvPr/>
              </p:nvSpPr>
              <p:spPr>
                <a:xfrm>
                  <a:off x="371952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70" name="Rectangle 89"/>
                <p:cNvSpPr/>
                <p:nvPr/>
              </p:nvSpPr>
              <p:spPr>
                <a:xfrm>
                  <a:off x="197496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71" name="Rectangle 90"/>
                <p:cNvSpPr/>
                <p:nvPr/>
              </p:nvSpPr>
              <p:spPr>
                <a:xfrm>
                  <a:off x="222408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72" name="Rectangle 91"/>
                <p:cNvSpPr/>
                <p:nvPr/>
              </p:nvSpPr>
              <p:spPr>
                <a:xfrm>
                  <a:off x="2473200" y="19746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73" name="Rectangle 92"/>
                <p:cNvSpPr/>
                <p:nvPr/>
              </p:nvSpPr>
              <p:spPr>
                <a:xfrm>
                  <a:off x="272268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74" name="Rectangle 93"/>
                <p:cNvSpPr/>
                <p:nvPr/>
              </p:nvSpPr>
              <p:spPr>
                <a:xfrm>
                  <a:off x="3968640" y="19746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75" name="Rectangle 94"/>
                <p:cNvSpPr/>
                <p:nvPr/>
              </p:nvSpPr>
              <p:spPr>
                <a:xfrm>
                  <a:off x="421812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76" name="Rectangle 95"/>
                <p:cNvSpPr/>
                <p:nvPr/>
              </p:nvSpPr>
              <p:spPr>
                <a:xfrm>
                  <a:off x="5464080" y="19746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77" name="Rectangle 96"/>
                <p:cNvSpPr/>
                <p:nvPr/>
              </p:nvSpPr>
              <p:spPr>
                <a:xfrm>
                  <a:off x="571356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78" name="Rectangle 97"/>
                <p:cNvSpPr/>
                <p:nvPr/>
              </p:nvSpPr>
              <p:spPr>
                <a:xfrm>
                  <a:off x="596268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79" name="Rectangle 98"/>
                <p:cNvSpPr/>
                <p:nvPr/>
              </p:nvSpPr>
              <p:spPr>
                <a:xfrm>
                  <a:off x="6211800" y="19746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80" name="Rectangle 99"/>
                <p:cNvSpPr/>
                <p:nvPr/>
              </p:nvSpPr>
              <p:spPr>
                <a:xfrm>
                  <a:off x="446724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81" name="Rectangle 100"/>
                <p:cNvSpPr/>
                <p:nvPr/>
              </p:nvSpPr>
              <p:spPr>
                <a:xfrm>
                  <a:off x="4716360" y="19746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82" name="Rectangle 101"/>
                <p:cNvSpPr/>
                <p:nvPr/>
              </p:nvSpPr>
              <p:spPr>
                <a:xfrm>
                  <a:off x="496584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83" name="Rectangle 102"/>
                <p:cNvSpPr/>
                <p:nvPr/>
              </p:nvSpPr>
              <p:spPr>
                <a:xfrm>
                  <a:off x="521496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84" name="Rectangle 103"/>
                <p:cNvSpPr/>
                <p:nvPr/>
              </p:nvSpPr>
              <p:spPr>
                <a:xfrm>
                  <a:off x="646128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85" name="Rectangle 104"/>
                <p:cNvSpPr/>
                <p:nvPr/>
              </p:nvSpPr>
              <p:spPr>
                <a:xfrm>
                  <a:off x="6710400" y="19746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86" name="Rectangle 105"/>
                <p:cNvSpPr/>
                <p:nvPr/>
              </p:nvSpPr>
              <p:spPr>
                <a:xfrm>
                  <a:off x="297180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87" name="Rectangle 106"/>
                <p:cNvSpPr/>
                <p:nvPr/>
              </p:nvSpPr>
              <p:spPr>
                <a:xfrm>
                  <a:off x="3220920" y="222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88" name="Rectangle 107"/>
                <p:cNvSpPr/>
                <p:nvPr/>
              </p:nvSpPr>
              <p:spPr>
                <a:xfrm>
                  <a:off x="347040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89" name="Rectangle 108"/>
                <p:cNvSpPr/>
                <p:nvPr/>
              </p:nvSpPr>
              <p:spPr>
                <a:xfrm>
                  <a:off x="371952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90" name="Rectangle 109"/>
                <p:cNvSpPr/>
                <p:nvPr/>
              </p:nvSpPr>
              <p:spPr>
                <a:xfrm>
                  <a:off x="197496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91" name="Rectangle 110"/>
                <p:cNvSpPr/>
                <p:nvPr/>
              </p:nvSpPr>
              <p:spPr>
                <a:xfrm>
                  <a:off x="222408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92" name="Rectangle 111"/>
                <p:cNvSpPr/>
                <p:nvPr/>
              </p:nvSpPr>
              <p:spPr>
                <a:xfrm>
                  <a:off x="2473200" y="222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93" name="Rectangle 112"/>
                <p:cNvSpPr/>
                <p:nvPr/>
              </p:nvSpPr>
              <p:spPr>
                <a:xfrm>
                  <a:off x="272268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94" name="Rectangle 113"/>
                <p:cNvSpPr/>
                <p:nvPr/>
              </p:nvSpPr>
              <p:spPr>
                <a:xfrm>
                  <a:off x="3968640" y="222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95" name="Rectangle 114"/>
                <p:cNvSpPr/>
                <p:nvPr/>
              </p:nvSpPr>
              <p:spPr>
                <a:xfrm>
                  <a:off x="421812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96" name="Rectangle 115"/>
                <p:cNvSpPr/>
                <p:nvPr/>
              </p:nvSpPr>
              <p:spPr>
                <a:xfrm>
                  <a:off x="5464080" y="222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97" name="Rectangle 116"/>
                <p:cNvSpPr/>
                <p:nvPr/>
              </p:nvSpPr>
              <p:spPr>
                <a:xfrm>
                  <a:off x="571356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98" name="Rectangle 117"/>
                <p:cNvSpPr/>
                <p:nvPr/>
              </p:nvSpPr>
              <p:spPr>
                <a:xfrm>
                  <a:off x="596268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399" name="Rectangle 118"/>
                <p:cNvSpPr/>
                <p:nvPr/>
              </p:nvSpPr>
              <p:spPr>
                <a:xfrm>
                  <a:off x="6211800" y="222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00" name="Rectangle 119"/>
                <p:cNvSpPr/>
                <p:nvPr/>
              </p:nvSpPr>
              <p:spPr>
                <a:xfrm>
                  <a:off x="446724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01" name="Rectangle 120"/>
                <p:cNvSpPr/>
                <p:nvPr/>
              </p:nvSpPr>
              <p:spPr>
                <a:xfrm>
                  <a:off x="4716360" y="222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02" name="Rectangle 121"/>
                <p:cNvSpPr/>
                <p:nvPr/>
              </p:nvSpPr>
              <p:spPr>
                <a:xfrm>
                  <a:off x="496584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03" name="Rectangle 122"/>
                <p:cNvSpPr/>
                <p:nvPr/>
              </p:nvSpPr>
              <p:spPr>
                <a:xfrm>
                  <a:off x="521496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04" name="Rectangle 123"/>
                <p:cNvSpPr/>
                <p:nvPr/>
              </p:nvSpPr>
              <p:spPr>
                <a:xfrm>
                  <a:off x="646128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05" name="Rectangle 124"/>
                <p:cNvSpPr/>
                <p:nvPr/>
              </p:nvSpPr>
              <p:spPr>
                <a:xfrm>
                  <a:off x="6710400" y="222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06" name="Rectangle 125"/>
                <p:cNvSpPr/>
                <p:nvPr/>
              </p:nvSpPr>
              <p:spPr>
                <a:xfrm>
                  <a:off x="297180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07" name="Rectangle 126"/>
                <p:cNvSpPr/>
                <p:nvPr/>
              </p:nvSpPr>
              <p:spPr>
                <a:xfrm>
                  <a:off x="3220920" y="24732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08" name="Rectangle 127"/>
                <p:cNvSpPr/>
                <p:nvPr/>
              </p:nvSpPr>
              <p:spPr>
                <a:xfrm>
                  <a:off x="347040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09" name="Rectangle 128"/>
                <p:cNvSpPr/>
                <p:nvPr/>
              </p:nvSpPr>
              <p:spPr>
                <a:xfrm>
                  <a:off x="371952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10" name="Rectangle 129"/>
                <p:cNvSpPr/>
                <p:nvPr/>
              </p:nvSpPr>
              <p:spPr>
                <a:xfrm>
                  <a:off x="197496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11" name="Rectangle 130"/>
                <p:cNvSpPr/>
                <p:nvPr/>
              </p:nvSpPr>
              <p:spPr>
                <a:xfrm>
                  <a:off x="222408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12" name="Rectangle 131"/>
                <p:cNvSpPr/>
                <p:nvPr/>
              </p:nvSpPr>
              <p:spPr>
                <a:xfrm>
                  <a:off x="2473200" y="24732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13" name="Rectangle 132"/>
                <p:cNvSpPr/>
                <p:nvPr/>
              </p:nvSpPr>
              <p:spPr>
                <a:xfrm>
                  <a:off x="272268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14" name="Rectangle 133"/>
                <p:cNvSpPr/>
                <p:nvPr/>
              </p:nvSpPr>
              <p:spPr>
                <a:xfrm>
                  <a:off x="3968640" y="24732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15" name="Rectangle 134"/>
                <p:cNvSpPr/>
                <p:nvPr/>
              </p:nvSpPr>
              <p:spPr>
                <a:xfrm>
                  <a:off x="421812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16" name="Rectangle 135"/>
                <p:cNvSpPr/>
                <p:nvPr/>
              </p:nvSpPr>
              <p:spPr>
                <a:xfrm>
                  <a:off x="5464080" y="24732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17" name="Rectangle 136"/>
                <p:cNvSpPr/>
                <p:nvPr/>
              </p:nvSpPr>
              <p:spPr>
                <a:xfrm>
                  <a:off x="571356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18" name="Rectangle 137"/>
                <p:cNvSpPr/>
                <p:nvPr/>
              </p:nvSpPr>
              <p:spPr>
                <a:xfrm>
                  <a:off x="596268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19" name="Rectangle 138"/>
                <p:cNvSpPr/>
                <p:nvPr/>
              </p:nvSpPr>
              <p:spPr>
                <a:xfrm>
                  <a:off x="6211800" y="24732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20" name="Rectangle 139"/>
                <p:cNvSpPr/>
                <p:nvPr/>
              </p:nvSpPr>
              <p:spPr>
                <a:xfrm>
                  <a:off x="446724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21" name="Rectangle 140"/>
                <p:cNvSpPr/>
                <p:nvPr/>
              </p:nvSpPr>
              <p:spPr>
                <a:xfrm>
                  <a:off x="4716360" y="24732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22" name="Rectangle 141"/>
                <p:cNvSpPr/>
                <p:nvPr/>
              </p:nvSpPr>
              <p:spPr>
                <a:xfrm>
                  <a:off x="496584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23" name="Rectangle 142"/>
                <p:cNvSpPr/>
                <p:nvPr/>
              </p:nvSpPr>
              <p:spPr>
                <a:xfrm>
                  <a:off x="521496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24" name="Rectangle 143"/>
                <p:cNvSpPr/>
                <p:nvPr/>
              </p:nvSpPr>
              <p:spPr>
                <a:xfrm>
                  <a:off x="646128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25" name="Rectangle 144"/>
                <p:cNvSpPr/>
                <p:nvPr/>
              </p:nvSpPr>
              <p:spPr>
                <a:xfrm>
                  <a:off x="6710400" y="24732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26" name="Rectangle 145"/>
                <p:cNvSpPr/>
                <p:nvPr/>
              </p:nvSpPr>
              <p:spPr>
                <a:xfrm>
                  <a:off x="297180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27" name="Rectangle 146"/>
                <p:cNvSpPr/>
                <p:nvPr/>
              </p:nvSpPr>
              <p:spPr>
                <a:xfrm>
                  <a:off x="3220920" y="272232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28" name="Rectangle 147"/>
                <p:cNvSpPr/>
                <p:nvPr/>
              </p:nvSpPr>
              <p:spPr>
                <a:xfrm>
                  <a:off x="347040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29" name="Rectangle 148"/>
                <p:cNvSpPr/>
                <p:nvPr/>
              </p:nvSpPr>
              <p:spPr>
                <a:xfrm>
                  <a:off x="371952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30" name="Rectangle 149"/>
                <p:cNvSpPr/>
                <p:nvPr/>
              </p:nvSpPr>
              <p:spPr>
                <a:xfrm>
                  <a:off x="197496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31" name="Rectangle 150"/>
                <p:cNvSpPr/>
                <p:nvPr/>
              </p:nvSpPr>
              <p:spPr>
                <a:xfrm>
                  <a:off x="222408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32" name="Rectangle 151"/>
                <p:cNvSpPr/>
                <p:nvPr/>
              </p:nvSpPr>
              <p:spPr>
                <a:xfrm>
                  <a:off x="2473200" y="272232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33" name="Rectangle 152"/>
                <p:cNvSpPr/>
                <p:nvPr/>
              </p:nvSpPr>
              <p:spPr>
                <a:xfrm>
                  <a:off x="272268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34" name="Rectangle 153"/>
                <p:cNvSpPr/>
                <p:nvPr/>
              </p:nvSpPr>
              <p:spPr>
                <a:xfrm>
                  <a:off x="3968640" y="272232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35" name="Rectangle 154"/>
                <p:cNvSpPr/>
                <p:nvPr/>
              </p:nvSpPr>
              <p:spPr>
                <a:xfrm>
                  <a:off x="421812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36" name="Rectangle 155"/>
                <p:cNvSpPr/>
                <p:nvPr/>
              </p:nvSpPr>
              <p:spPr>
                <a:xfrm>
                  <a:off x="5464080" y="272232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37" name="Rectangle 156"/>
                <p:cNvSpPr/>
                <p:nvPr/>
              </p:nvSpPr>
              <p:spPr>
                <a:xfrm>
                  <a:off x="571356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38" name="Rectangle 157"/>
                <p:cNvSpPr/>
                <p:nvPr/>
              </p:nvSpPr>
              <p:spPr>
                <a:xfrm>
                  <a:off x="596268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39" name="Rectangle 158"/>
                <p:cNvSpPr/>
                <p:nvPr/>
              </p:nvSpPr>
              <p:spPr>
                <a:xfrm>
                  <a:off x="6211800" y="272232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40" name="Rectangle 159"/>
                <p:cNvSpPr/>
                <p:nvPr/>
              </p:nvSpPr>
              <p:spPr>
                <a:xfrm>
                  <a:off x="446724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41" name="Rectangle 160"/>
                <p:cNvSpPr/>
                <p:nvPr/>
              </p:nvSpPr>
              <p:spPr>
                <a:xfrm>
                  <a:off x="4716360" y="272232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42" name="Rectangle 161"/>
                <p:cNvSpPr/>
                <p:nvPr/>
              </p:nvSpPr>
              <p:spPr>
                <a:xfrm>
                  <a:off x="496584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43" name="Rectangle 162"/>
                <p:cNvSpPr/>
                <p:nvPr/>
              </p:nvSpPr>
              <p:spPr>
                <a:xfrm>
                  <a:off x="521496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44" name="Rectangle 163"/>
                <p:cNvSpPr/>
                <p:nvPr/>
              </p:nvSpPr>
              <p:spPr>
                <a:xfrm>
                  <a:off x="646128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45" name="Rectangle 164"/>
                <p:cNvSpPr/>
                <p:nvPr/>
              </p:nvSpPr>
              <p:spPr>
                <a:xfrm>
                  <a:off x="6710400" y="272232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46" name="Rectangle 165"/>
                <p:cNvSpPr/>
                <p:nvPr/>
              </p:nvSpPr>
              <p:spPr>
                <a:xfrm>
                  <a:off x="297180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47" name="Rectangle 166"/>
                <p:cNvSpPr/>
                <p:nvPr/>
              </p:nvSpPr>
              <p:spPr>
                <a:xfrm>
                  <a:off x="3220920" y="29718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48" name="Rectangle 167"/>
                <p:cNvSpPr/>
                <p:nvPr/>
              </p:nvSpPr>
              <p:spPr>
                <a:xfrm>
                  <a:off x="347040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49" name="Rectangle 168"/>
                <p:cNvSpPr/>
                <p:nvPr/>
              </p:nvSpPr>
              <p:spPr>
                <a:xfrm>
                  <a:off x="371952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50" name="Rectangle 169"/>
                <p:cNvSpPr/>
                <p:nvPr/>
              </p:nvSpPr>
              <p:spPr>
                <a:xfrm>
                  <a:off x="197496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51" name="Rectangle 170"/>
                <p:cNvSpPr/>
                <p:nvPr/>
              </p:nvSpPr>
              <p:spPr>
                <a:xfrm>
                  <a:off x="222408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52" name="Rectangle 171"/>
                <p:cNvSpPr/>
                <p:nvPr/>
              </p:nvSpPr>
              <p:spPr>
                <a:xfrm>
                  <a:off x="2473200" y="29718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53" name="Rectangle 172"/>
                <p:cNvSpPr/>
                <p:nvPr/>
              </p:nvSpPr>
              <p:spPr>
                <a:xfrm>
                  <a:off x="272268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54" name="Rectangle 173"/>
                <p:cNvSpPr/>
                <p:nvPr/>
              </p:nvSpPr>
              <p:spPr>
                <a:xfrm>
                  <a:off x="3968640" y="29718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55" name="Rectangle 174"/>
                <p:cNvSpPr/>
                <p:nvPr/>
              </p:nvSpPr>
              <p:spPr>
                <a:xfrm>
                  <a:off x="421812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56" name="Rectangle 175"/>
                <p:cNvSpPr/>
                <p:nvPr/>
              </p:nvSpPr>
              <p:spPr>
                <a:xfrm>
                  <a:off x="5464080" y="29718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57" name="Rectangle 176"/>
                <p:cNvSpPr/>
                <p:nvPr/>
              </p:nvSpPr>
              <p:spPr>
                <a:xfrm>
                  <a:off x="571356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58" name="Rectangle 177"/>
                <p:cNvSpPr/>
                <p:nvPr/>
              </p:nvSpPr>
              <p:spPr>
                <a:xfrm>
                  <a:off x="596268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59" name="Rectangle 178"/>
                <p:cNvSpPr/>
                <p:nvPr/>
              </p:nvSpPr>
              <p:spPr>
                <a:xfrm>
                  <a:off x="6211800" y="29718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60" name="Rectangle 179"/>
                <p:cNvSpPr/>
                <p:nvPr/>
              </p:nvSpPr>
              <p:spPr>
                <a:xfrm>
                  <a:off x="446724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61" name="Rectangle 180"/>
                <p:cNvSpPr/>
                <p:nvPr/>
              </p:nvSpPr>
              <p:spPr>
                <a:xfrm>
                  <a:off x="4716360" y="297180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62" name="Rectangle 181"/>
                <p:cNvSpPr/>
                <p:nvPr/>
              </p:nvSpPr>
              <p:spPr>
                <a:xfrm>
                  <a:off x="496584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63" name="Rectangle 182"/>
                <p:cNvSpPr/>
                <p:nvPr/>
              </p:nvSpPr>
              <p:spPr>
                <a:xfrm>
                  <a:off x="521496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64" name="Rectangle 183"/>
                <p:cNvSpPr/>
                <p:nvPr/>
              </p:nvSpPr>
              <p:spPr>
                <a:xfrm>
                  <a:off x="646128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65" name="Rectangle 184"/>
                <p:cNvSpPr/>
                <p:nvPr/>
              </p:nvSpPr>
              <p:spPr>
                <a:xfrm>
                  <a:off x="6710400" y="297180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66" name="Rectangle 185"/>
                <p:cNvSpPr/>
                <p:nvPr/>
              </p:nvSpPr>
              <p:spPr>
                <a:xfrm>
                  <a:off x="297180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67" name="Rectangle 186"/>
                <p:cNvSpPr/>
                <p:nvPr/>
              </p:nvSpPr>
              <p:spPr>
                <a:xfrm>
                  <a:off x="3220920" y="32209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68" name="Rectangle 187"/>
                <p:cNvSpPr/>
                <p:nvPr/>
              </p:nvSpPr>
              <p:spPr>
                <a:xfrm>
                  <a:off x="347040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69" name="Rectangle 188"/>
                <p:cNvSpPr/>
                <p:nvPr/>
              </p:nvSpPr>
              <p:spPr>
                <a:xfrm>
                  <a:off x="371952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70" name="Rectangle 189"/>
                <p:cNvSpPr/>
                <p:nvPr/>
              </p:nvSpPr>
              <p:spPr>
                <a:xfrm>
                  <a:off x="197496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71" name="Rectangle 190"/>
                <p:cNvSpPr/>
                <p:nvPr/>
              </p:nvSpPr>
              <p:spPr>
                <a:xfrm>
                  <a:off x="222408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72" name="Rectangle 191"/>
                <p:cNvSpPr/>
                <p:nvPr/>
              </p:nvSpPr>
              <p:spPr>
                <a:xfrm>
                  <a:off x="2473200" y="32209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73" name="Rectangle 192"/>
                <p:cNvSpPr/>
                <p:nvPr/>
              </p:nvSpPr>
              <p:spPr>
                <a:xfrm>
                  <a:off x="272268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74" name="Rectangle 193"/>
                <p:cNvSpPr/>
                <p:nvPr/>
              </p:nvSpPr>
              <p:spPr>
                <a:xfrm>
                  <a:off x="3968640" y="32209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75" name="Rectangle 194"/>
                <p:cNvSpPr/>
                <p:nvPr/>
              </p:nvSpPr>
              <p:spPr>
                <a:xfrm>
                  <a:off x="421812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76" name="Rectangle 195"/>
                <p:cNvSpPr/>
                <p:nvPr/>
              </p:nvSpPr>
              <p:spPr>
                <a:xfrm>
                  <a:off x="5464080" y="32209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77" name="Rectangle 196"/>
                <p:cNvSpPr/>
                <p:nvPr/>
              </p:nvSpPr>
              <p:spPr>
                <a:xfrm>
                  <a:off x="571356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78" name="Rectangle 197"/>
                <p:cNvSpPr/>
                <p:nvPr/>
              </p:nvSpPr>
              <p:spPr>
                <a:xfrm>
                  <a:off x="596268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79" name="Rectangle 198"/>
                <p:cNvSpPr/>
                <p:nvPr/>
              </p:nvSpPr>
              <p:spPr>
                <a:xfrm>
                  <a:off x="6211800" y="32209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80" name="Rectangle 199"/>
                <p:cNvSpPr/>
                <p:nvPr/>
              </p:nvSpPr>
              <p:spPr>
                <a:xfrm>
                  <a:off x="446724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81" name="Rectangle 200"/>
                <p:cNvSpPr/>
                <p:nvPr/>
              </p:nvSpPr>
              <p:spPr>
                <a:xfrm>
                  <a:off x="4716360" y="32209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82" name="Rectangle 201"/>
                <p:cNvSpPr/>
                <p:nvPr/>
              </p:nvSpPr>
              <p:spPr>
                <a:xfrm>
                  <a:off x="496584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83" name="Rectangle 202"/>
                <p:cNvSpPr/>
                <p:nvPr/>
              </p:nvSpPr>
              <p:spPr>
                <a:xfrm>
                  <a:off x="521496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84" name="Rectangle 203"/>
                <p:cNvSpPr/>
                <p:nvPr/>
              </p:nvSpPr>
              <p:spPr>
                <a:xfrm>
                  <a:off x="646128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85" name="Rectangle 204"/>
                <p:cNvSpPr/>
                <p:nvPr/>
              </p:nvSpPr>
              <p:spPr>
                <a:xfrm>
                  <a:off x="6710400" y="32209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86" name="Rectangle 205"/>
                <p:cNvSpPr/>
                <p:nvPr/>
              </p:nvSpPr>
              <p:spPr>
                <a:xfrm>
                  <a:off x="297180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87" name="Rectangle 206"/>
                <p:cNvSpPr/>
                <p:nvPr/>
              </p:nvSpPr>
              <p:spPr>
                <a:xfrm>
                  <a:off x="3220920" y="347004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88" name="Rectangle 207"/>
                <p:cNvSpPr/>
                <p:nvPr/>
              </p:nvSpPr>
              <p:spPr>
                <a:xfrm>
                  <a:off x="347040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89" name="Rectangle 208"/>
                <p:cNvSpPr/>
                <p:nvPr/>
              </p:nvSpPr>
              <p:spPr>
                <a:xfrm>
                  <a:off x="371952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90" name="Rectangle 209"/>
                <p:cNvSpPr/>
                <p:nvPr/>
              </p:nvSpPr>
              <p:spPr>
                <a:xfrm>
                  <a:off x="197496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91" name="Rectangle 210"/>
                <p:cNvSpPr/>
                <p:nvPr/>
              </p:nvSpPr>
              <p:spPr>
                <a:xfrm>
                  <a:off x="222408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92" name="Rectangle 211"/>
                <p:cNvSpPr/>
                <p:nvPr/>
              </p:nvSpPr>
              <p:spPr>
                <a:xfrm>
                  <a:off x="2473200" y="347004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93" name="Rectangle 212"/>
                <p:cNvSpPr/>
                <p:nvPr/>
              </p:nvSpPr>
              <p:spPr>
                <a:xfrm>
                  <a:off x="272268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94" name="Rectangle 213"/>
                <p:cNvSpPr/>
                <p:nvPr/>
              </p:nvSpPr>
              <p:spPr>
                <a:xfrm>
                  <a:off x="3968640" y="347004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95" name="Rectangle 214"/>
                <p:cNvSpPr/>
                <p:nvPr/>
              </p:nvSpPr>
              <p:spPr>
                <a:xfrm>
                  <a:off x="421812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96" name="Rectangle 215"/>
                <p:cNvSpPr/>
                <p:nvPr/>
              </p:nvSpPr>
              <p:spPr>
                <a:xfrm>
                  <a:off x="5464080" y="347004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97" name="Rectangle 216"/>
                <p:cNvSpPr/>
                <p:nvPr/>
              </p:nvSpPr>
              <p:spPr>
                <a:xfrm>
                  <a:off x="571356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98" name="Rectangle 217"/>
                <p:cNvSpPr/>
                <p:nvPr/>
              </p:nvSpPr>
              <p:spPr>
                <a:xfrm>
                  <a:off x="596268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99" name="Rectangle 218"/>
                <p:cNvSpPr/>
                <p:nvPr/>
              </p:nvSpPr>
              <p:spPr>
                <a:xfrm>
                  <a:off x="6211800" y="347004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00" name="Rectangle 219"/>
                <p:cNvSpPr/>
                <p:nvPr/>
              </p:nvSpPr>
              <p:spPr>
                <a:xfrm>
                  <a:off x="446724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01" name="Rectangle 220"/>
                <p:cNvSpPr/>
                <p:nvPr/>
              </p:nvSpPr>
              <p:spPr>
                <a:xfrm>
                  <a:off x="4716360" y="347004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02" name="Rectangle 221"/>
                <p:cNvSpPr/>
                <p:nvPr/>
              </p:nvSpPr>
              <p:spPr>
                <a:xfrm>
                  <a:off x="496584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03" name="Rectangle 222"/>
                <p:cNvSpPr/>
                <p:nvPr/>
              </p:nvSpPr>
              <p:spPr>
                <a:xfrm>
                  <a:off x="521496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04" name="Rectangle 223"/>
                <p:cNvSpPr/>
                <p:nvPr/>
              </p:nvSpPr>
              <p:spPr>
                <a:xfrm>
                  <a:off x="646128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05" name="Rectangle 224"/>
                <p:cNvSpPr/>
                <p:nvPr/>
              </p:nvSpPr>
              <p:spPr>
                <a:xfrm>
                  <a:off x="6710400" y="347004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06" name="Rectangle 225"/>
                <p:cNvSpPr/>
                <p:nvPr/>
              </p:nvSpPr>
              <p:spPr>
                <a:xfrm>
                  <a:off x="297180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07" name="Rectangle 226"/>
                <p:cNvSpPr/>
                <p:nvPr/>
              </p:nvSpPr>
              <p:spPr>
                <a:xfrm>
                  <a:off x="3220920" y="37195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08" name="Rectangle 227"/>
                <p:cNvSpPr/>
                <p:nvPr/>
              </p:nvSpPr>
              <p:spPr>
                <a:xfrm>
                  <a:off x="347040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09" name="Rectangle 228"/>
                <p:cNvSpPr/>
                <p:nvPr/>
              </p:nvSpPr>
              <p:spPr>
                <a:xfrm>
                  <a:off x="371952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10" name="Rectangle 229"/>
                <p:cNvSpPr/>
                <p:nvPr/>
              </p:nvSpPr>
              <p:spPr>
                <a:xfrm>
                  <a:off x="197496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11" name="Rectangle 230"/>
                <p:cNvSpPr/>
                <p:nvPr/>
              </p:nvSpPr>
              <p:spPr>
                <a:xfrm>
                  <a:off x="222408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12" name="Rectangle 231"/>
                <p:cNvSpPr/>
                <p:nvPr/>
              </p:nvSpPr>
              <p:spPr>
                <a:xfrm>
                  <a:off x="2473200" y="37195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13" name="Rectangle 232"/>
                <p:cNvSpPr/>
                <p:nvPr/>
              </p:nvSpPr>
              <p:spPr>
                <a:xfrm>
                  <a:off x="272268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14" name="Rectangle 233"/>
                <p:cNvSpPr/>
                <p:nvPr/>
              </p:nvSpPr>
              <p:spPr>
                <a:xfrm>
                  <a:off x="3968640" y="37195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15" name="Rectangle 234"/>
                <p:cNvSpPr/>
                <p:nvPr/>
              </p:nvSpPr>
              <p:spPr>
                <a:xfrm>
                  <a:off x="421812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16" name="Rectangle 235"/>
                <p:cNvSpPr/>
                <p:nvPr/>
              </p:nvSpPr>
              <p:spPr>
                <a:xfrm>
                  <a:off x="5464080" y="37195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17" name="Rectangle 236"/>
                <p:cNvSpPr/>
                <p:nvPr/>
              </p:nvSpPr>
              <p:spPr>
                <a:xfrm>
                  <a:off x="571356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18" name="Rectangle 237"/>
                <p:cNvSpPr/>
                <p:nvPr/>
              </p:nvSpPr>
              <p:spPr>
                <a:xfrm>
                  <a:off x="596268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19" name="Rectangle 238"/>
                <p:cNvSpPr/>
                <p:nvPr/>
              </p:nvSpPr>
              <p:spPr>
                <a:xfrm>
                  <a:off x="6211800" y="37195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20" name="Rectangle 239"/>
                <p:cNvSpPr/>
                <p:nvPr/>
              </p:nvSpPr>
              <p:spPr>
                <a:xfrm>
                  <a:off x="446724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21" name="Rectangle 240"/>
                <p:cNvSpPr/>
                <p:nvPr/>
              </p:nvSpPr>
              <p:spPr>
                <a:xfrm>
                  <a:off x="4716360" y="371952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22" name="Rectangle 241"/>
                <p:cNvSpPr/>
                <p:nvPr/>
              </p:nvSpPr>
              <p:spPr>
                <a:xfrm>
                  <a:off x="496584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23" name="Rectangle 242"/>
                <p:cNvSpPr/>
                <p:nvPr/>
              </p:nvSpPr>
              <p:spPr>
                <a:xfrm>
                  <a:off x="521496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24" name="Rectangle 243"/>
                <p:cNvSpPr/>
                <p:nvPr/>
              </p:nvSpPr>
              <p:spPr>
                <a:xfrm>
                  <a:off x="646128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25" name="Rectangle 244"/>
                <p:cNvSpPr/>
                <p:nvPr/>
              </p:nvSpPr>
              <p:spPr>
                <a:xfrm>
                  <a:off x="6710400" y="371952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26" name="Rectangle 245"/>
                <p:cNvSpPr/>
                <p:nvPr/>
              </p:nvSpPr>
              <p:spPr>
                <a:xfrm>
                  <a:off x="297180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27" name="Rectangle 246"/>
                <p:cNvSpPr/>
                <p:nvPr/>
              </p:nvSpPr>
              <p:spPr>
                <a:xfrm>
                  <a:off x="3220920" y="39686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28" name="Rectangle 247"/>
                <p:cNvSpPr/>
                <p:nvPr/>
              </p:nvSpPr>
              <p:spPr>
                <a:xfrm>
                  <a:off x="347040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29" name="Rectangle 248"/>
                <p:cNvSpPr/>
                <p:nvPr/>
              </p:nvSpPr>
              <p:spPr>
                <a:xfrm>
                  <a:off x="371952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30" name="Rectangle 249"/>
                <p:cNvSpPr/>
                <p:nvPr/>
              </p:nvSpPr>
              <p:spPr>
                <a:xfrm>
                  <a:off x="197496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31" name="Rectangle 250"/>
                <p:cNvSpPr/>
                <p:nvPr/>
              </p:nvSpPr>
              <p:spPr>
                <a:xfrm>
                  <a:off x="222408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32" name="Rectangle 251"/>
                <p:cNvSpPr/>
                <p:nvPr/>
              </p:nvSpPr>
              <p:spPr>
                <a:xfrm>
                  <a:off x="2473200" y="39686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33" name="Rectangle 252"/>
                <p:cNvSpPr/>
                <p:nvPr/>
              </p:nvSpPr>
              <p:spPr>
                <a:xfrm>
                  <a:off x="272268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34" name="Rectangle 253"/>
                <p:cNvSpPr/>
                <p:nvPr/>
              </p:nvSpPr>
              <p:spPr>
                <a:xfrm>
                  <a:off x="3968640" y="39686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35" name="Rectangle 254"/>
                <p:cNvSpPr/>
                <p:nvPr/>
              </p:nvSpPr>
              <p:spPr>
                <a:xfrm>
                  <a:off x="421812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36" name="Rectangle 255"/>
                <p:cNvSpPr/>
                <p:nvPr/>
              </p:nvSpPr>
              <p:spPr>
                <a:xfrm>
                  <a:off x="5464080" y="39686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37" name="Rectangle 256"/>
                <p:cNvSpPr/>
                <p:nvPr/>
              </p:nvSpPr>
              <p:spPr>
                <a:xfrm>
                  <a:off x="571356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38" name="Rectangle 257"/>
                <p:cNvSpPr/>
                <p:nvPr/>
              </p:nvSpPr>
              <p:spPr>
                <a:xfrm>
                  <a:off x="596268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39" name="Rectangle 258"/>
                <p:cNvSpPr/>
                <p:nvPr/>
              </p:nvSpPr>
              <p:spPr>
                <a:xfrm>
                  <a:off x="6211800" y="39686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40" name="Rectangle 259"/>
                <p:cNvSpPr/>
                <p:nvPr/>
              </p:nvSpPr>
              <p:spPr>
                <a:xfrm>
                  <a:off x="446724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41" name="Rectangle 260"/>
                <p:cNvSpPr/>
                <p:nvPr/>
              </p:nvSpPr>
              <p:spPr>
                <a:xfrm>
                  <a:off x="4716360" y="39686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42" name="Rectangle 261"/>
                <p:cNvSpPr/>
                <p:nvPr/>
              </p:nvSpPr>
              <p:spPr>
                <a:xfrm>
                  <a:off x="496584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43" name="Rectangle 262"/>
                <p:cNvSpPr/>
                <p:nvPr/>
              </p:nvSpPr>
              <p:spPr>
                <a:xfrm>
                  <a:off x="521496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44" name="Rectangle 263"/>
                <p:cNvSpPr/>
                <p:nvPr/>
              </p:nvSpPr>
              <p:spPr>
                <a:xfrm>
                  <a:off x="646128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45" name="Rectangle 264"/>
                <p:cNvSpPr/>
                <p:nvPr/>
              </p:nvSpPr>
              <p:spPr>
                <a:xfrm>
                  <a:off x="6710400" y="39686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46" name="Rectangle 265"/>
                <p:cNvSpPr/>
                <p:nvPr/>
              </p:nvSpPr>
              <p:spPr>
                <a:xfrm>
                  <a:off x="297180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47" name="Rectangle 266"/>
                <p:cNvSpPr/>
                <p:nvPr/>
              </p:nvSpPr>
              <p:spPr>
                <a:xfrm>
                  <a:off x="3220920" y="421776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48" name="Rectangle 267"/>
                <p:cNvSpPr/>
                <p:nvPr/>
              </p:nvSpPr>
              <p:spPr>
                <a:xfrm>
                  <a:off x="347040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49" name="Rectangle 268"/>
                <p:cNvSpPr/>
                <p:nvPr/>
              </p:nvSpPr>
              <p:spPr>
                <a:xfrm>
                  <a:off x="371952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50" name="Rectangle 269"/>
                <p:cNvSpPr/>
                <p:nvPr/>
              </p:nvSpPr>
              <p:spPr>
                <a:xfrm>
                  <a:off x="197496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51" name="Rectangle 270"/>
                <p:cNvSpPr/>
                <p:nvPr/>
              </p:nvSpPr>
              <p:spPr>
                <a:xfrm>
                  <a:off x="222408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52" name="Rectangle 271"/>
                <p:cNvSpPr/>
                <p:nvPr/>
              </p:nvSpPr>
              <p:spPr>
                <a:xfrm>
                  <a:off x="2473200" y="421776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53" name="Rectangle 272"/>
                <p:cNvSpPr/>
                <p:nvPr/>
              </p:nvSpPr>
              <p:spPr>
                <a:xfrm>
                  <a:off x="272268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54" name="Rectangle 273"/>
                <p:cNvSpPr/>
                <p:nvPr/>
              </p:nvSpPr>
              <p:spPr>
                <a:xfrm>
                  <a:off x="3968640" y="421776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55" name="Rectangle 274"/>
                <p:cNvSpPr/>
                <p:nvPr/>
              </p:nvSpPr>
              <p:spPr>
                <a:xfrm>
                  <a:off x="421812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56" name="Rectangle 275"/>
                <p:cNvSpPr/>
                <p:nvPr/>
              </p:nvSpPr>
              <p:spPr>
                <a:xfrm>
                  <a:off x="5464080" y="421776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57" name="Rectangle 276"/>
                <p:cNvSpPr/>
                <p:nvPr/>
              </p:nvSpPr>
              <p:spPr>
                <a:xfrm>
                  <a:off x="571356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58" name="Rectangle 277"/>
                <p:cNvSpPr/>
                <p:nvPr/>
              </p:nvSpPr>
              <p:spPr>
                <a:xfrm>
                  <a:off x="596268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59" name="Rectangle 278"/>
                <p:cNvSpPr/>
                <p:nvPr/>
              </p:nvSpPr>
              <p:spPr>
                <a:xfrm>
                  <a:off x="6211800" y="421776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60" name="Rectangle 279"/>
                <p:cNvSpPr/>
                <p:nvPr/>
              </p:nvSpPr>
              <p:spPr>
                <a:xfrm>
                  <a:off x="446724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61" name="Rectangle 280"/>
                <p:cNvSpPr/>
                <p:nvPr/>
              </p:nvSpPr>
              <p:spPr>
                <a:xfrm>
                  <a:off x="4716360" y="421776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62" name="Rectangle 281"/>
                <p:cNvSpPr/>
                <p:nvPr/>
              </p:nvSpPr>
              <p:spPr>
                <a:xfrm>
                  <a:off x="496584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63" name="Rectangle 282"/>
                <p:cNvSpPr/>
                <p:nvPr/>
              </p:nvSpPr>
              <p:spPr>
                <a:xfrm>
                  <a:off x="521496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64" name="Rectangle 283"/>
                <p:cNvSpPr/>
                <p:nvPr/>
              </p:nvSpPr>
              <p:spPr>
                <a:xfrm>
                  <a:off x="646128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65" name="Rectangle 284"/>
                <p:cNvSpPr/>
                <p:nvPr/>
              </p:nvSpPr>
              <p:spPr>
                <a:xfrm>
                  <a:off x="6710400" y="421776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66" name="Rectangle 285"/>
                <p:cNvSpPr/>
                <p:nvPr/>
              </p:nvSpPr>
              <p:spPr>
                <a:xfrm>
                  <a:off x="297180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67" name="Rectangle 286"/>
                <p:cNvSpPr/>
                <p:nvPr/>
              </p:nvSpPr>
              <p:spPr>
                <a:xfrm>
                  <a:off x="3220920" y="44672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68" name="Rectangle 287"/>
                <p:cNvSpPr/>
                <p:nvPr/>
              </p:nvSpPr>
              <p:spPr>
                <a:xfrm>
                  <a:off x="347040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69" name="Rectangle 288"/>
                <p:cNvSpPr/>
                <p:nvPr/>
              </p:nvSpPr>
              <p:spPr>
                <a:xfrm>
                  <a:off x="371952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70" name="Rectangle 289"/>
                <p:cNvSpPr/>
                <p:nvPr/>
              </p:nvSpPr>
              <p:spPr>
                <a:xfrm>
                  <a:off x="197496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71" name="Rectangle 290"/>
                <p:cNvSpPr/>
                <p:nvPr/>
              </p:nvSpPr>
              <p:spPr>
                <a:xfrm>
                  <a:off x="222408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72" name="Rectangle 291"/>
                <p:cNvSpPr/>
                <p:nvPr/>
              </p:nvSpPr>
              <p:spPr>
                <a:xfrm>
                  <a:off x="2473200" y="44672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73" name="Rectangle 292"/>
                <p:cNvSpPr/>
                <p:nvPr/>
              </p:nvSpPr>
              <p:spPr>
                <a:xfrm>
                  <a:off x="272268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74" name="Rectangle 293"/>
                <p:cNvSpPr/>
                <p:nvPr/>
              </p:nvSpPr>
              <p:spPr>
                <a:xfrm>
                  <a:off x="3968640" y="44672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75" name="Rectangle 294"/>
                <p:cNvSpPr/>
                <p:nvPr/>
              </p:nvSpPr>
              <p:spPr>
                <a:xfrm>
                  <a:off x="421812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76" name="Rectangle 295"/>
                <p:cNvSpPr/>
                <p:nvPr/>
              </p:nvSpPr>
              <p:spPr>
                <a:xfrm>
                  <a:off x="5464080" y="44672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77" name="Rectangle 296"/>
                <p:cNvSpPr/>
                <p:nvPr/>
              </p:nvSpPr>
              <p:spPr>
                <a:xfrm>
                  <a:off x="571356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78" name="Rectangle 297"/>
                <p:cNvSpPr/>
                <p:nvPr/>
              </p:nvSpPr>
              <p:spPr>
                <a:xfrm>
                  <a:off x="596268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79" name="Rectangle 298"/>
                <p:cNvSpPr/>
                <p:nvPr/>
              </p:nvSpPr>
              <p:spPr>
                <a:xfrm>
                  <a:off x="6211800" y="44672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80" name="Rectangle 299"/>
                <p:cNvSpPr/>
                <p:nvPr/>
              </p:nvSpPr>
              <p:spPr>
                <a:xfrm>
                  <a:off x="446724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81" name="Rectangle 300"/>
                <p:cNvSpPr/>
                <p:nvPr/>
              </p:nvSpPr>
              <p:spPr>
                <a:xfrm>
                  <a:off x="4716360" y="446724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82" name="Rectangle 301"/>
                <p:cNvSpPr/>
                <p:nvPr/>
              </p:nvSpPr>
              <p:spPr>
                <a:xfrm>
                  <a:off x="496584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83" name="Rectangle 302"/>
                <p:cNvSpPr/>
                <p:nvPr/>
              </p:nvSpPr>
              <p:spPr>
                <a:xfrm>
                  <a:off x="521496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84" name="Rectangle 303"/>
                <p:cNvSpPr/>
                <p:nvPr/>
              </p:nvSpPr>
              <p:spPr>
                <a:xfrm>
                  <a:off x="646128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85" name="Rectangle 304"/>
                <p:cNvSpPr/>
                <p:nvPr/>
              </p:nvSpPr>
              <p:spPr>
                <a:xfrm>
                  <a:off x="6710400" y="446724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86" name="Rectangle 305"/>
                <p:cNvSpPr/>
                <p:nvPr/>
              </p:nvSpPr>
              <p:spPr>
                <a:xfrm>
                  <a:off x="297180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87" name="Rectangle 306"/>
                <p:cNvSpPr/>
                <p:nvPr/>
              </p:nvSpPr>
              <p:spPr>
                <a:xfrm>
                  <a:off x="3220920" y="471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88" name="Rectangle 307"/>
                <p:cNvSpPr/>
                <p:nvPr/>
              </p:nvSpPr>
              <p:spPr>
                <a:xfrm>
                  <a:off x="347040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89" name="Rectangle 308"/>
                <p:cNvSpPr/>
                <p:nvPr/>
              </p:nvSpPr>
              <p:spPr>
                <a:xfrm>
                  <a:off x="371952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90" name="Rectangle 309"/>
                <p:cNvSpPr/>
                <p:nvPr/>
              </p:nvSpPr>
              <p:spPr>
                <a:xfrm>
                  <a:off x="197496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91" name="Rectangle 310"/>
                <p:cNvSpPr/>
                <p:nvPr/>
              </p:nvSpPr>
              <p:spPr>
                <a:xfrm>
                  <a:off x="222408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92" name="Rectangle 311"/>
                <p:cNvSpPr/>
                <p:nvPr/>
              </p:nvSpPr>
              <p:spPr>
                <a:xfrm>
                  <a:off x="2473200" y="471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93" name="Rectangle 312"/>
                <p:cNvSpPr/>
                <p:nvPr/>
              </p:nvSpPr>
              <p:spPr>
                <a:xfrm>
                  <a:off x="272268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94" name="Rectangle 313"/>
                <p:cNvSpPr/>
                <p:nvPr/>
              </p:nvSpPr>
              <p:spPr>
                <a:xfrm>
                  <a:off x="3968640" y="471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95" name="Rectangle 314"/>
                <p:cNvSpPr/>
                <p:nvPr/>
              </p:nvSpPr>
              <p:spPr>
                <a:xfrm>
                  <a:off x="421812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96" name="Rectangle 315"/>
                <p:cNvSpPr/>
                <p:nvPr/>
              </p:nvSpPr>
              <p:spPr>
                <a:xfrm>
                  <a:off x="5464080" y="471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97" name="Rectangle 316"/>
                <p:cNvSpPr/>
                <p:nvPr/>
              </p:nvSpPr>
              <p:spPr>
                <a:xfrm>
                  <a:off x="571356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98" name="Rectangle 317"/>
                <p:cNvSpPr/>
                <p:nvPr/>
              </p:nvSpPr>
              <p:spPr>
                <a:xfrm>
                  <a:off x="596268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99" name="Rectangle 318"/>
                <p:cNvSpPr/>
                <p:nvPr/>
              </p:nvSpPr>
              <p:spPr>
                <a:xfrm>
                  <a:off x="6211800" y="471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00" name="Rectangle 319"/>
                <p:cNvSpPr/>
                <p:nvPr/>
              </p:nvSpPr>
              <p:spPr>
                <a:xfrm>
                  <a:off x="446724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01" name="Rectangle 320"/>
                <p:cNvSpPr/>
                <p:nvPr/>
              </p:nvSpPr>
              <p:spPr>
                <a:xfrm>
                  <a:off x="4716360" y="47163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02" name="Rectangle 321"/>
                <p:cNvSpPr/>
                <p:nvPr/>
              </p:nvSpPr>
              <p:spPr>
                <a:xfrm>
                  <a:off x="496584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03" name="Rectangle 322"/>
                <p:cNvSpPr/>
                <p:nvPr/>
              </p:nvSpPr>
              <p:spPr>
                <a:xfrm>
                  <a:off x="521496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04" name="Rectangle 323"/>
                <p:cNvSpPr/>
                <p:nvPr/>
              </p:nvSpPr>
              <p:spPr>
                <a:xfrm>
                  <a:off x="646128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05" name="Rectangle 324"/>
                <p:cNvSpPr/>
                <p:nvPr/>
              </p:nvSpPr>
              <p:spPr>
                <a:xfrm>
                  <a:off x="6710400" y="47163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06" name="Rectangle 325"/>
                <p:cNvSpPr/>
                <p:nvPr/>
              </p:nvSpPr>
              <p:spPr>
                <a:xfrm>
                  <a:off x="297180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07" name="Rectangle 326"/>
                <p:cNvSpPr/>
                <p:nvPr/>
              </p:nvSpPr>
              <p:spPr>
                <a:xfrm>
                  <a:off x="3220920" y="49654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08" name="Rectangle 327"/>
                <p:cNvSpPr/>
                <p:nvPr/>
              </p:nvSpPr>
              <p:spPr>
                <a:xfrm>
                  <a:off x="347040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09" name="Rectangle 328"/>
                <p:cNvSpPr/>
                <p:nvPr/>
              </p:nvSpPr>
              <p:spPr>
                <a:xfrm>
                  <a:off x="371952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10" name="Rectangle 329"/>
                <p:cNvSpPr/>
                <p:nvPr/>
              </p:nvSpPr>
              <p:spPr>
                <a:xfrm>
                  <a:off x="197496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11" name="Rectangle 330"/>
                <p:cNvSpPr/>
                <p:nvPr/>
              </p:nvSpPr>
              <p:spPr>
                <a:xfrm>
                  <a:off x="222408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12" name="Rectangle 331"/>
                <p:cNvSpPr/>
                <p:nvPr/>
              </p:nvSpPr>
              <p:spPr>
                <a:xfrm>
                  <a:off x="2473200" y="49654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13" name="Rectangle 332"/>
                <p:cNvSpPr/>
                <p:nvPr/>
              </p:nvSpPr>
              <p:spPr>
                <a:xfrm>
                  <a:off x="272268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14" name="Rectangle 333"/>
                <p:cNvSpPr/>
                <p:nvPr/>
              </p:nvSpPr>
              <p:spPr>
                <a:xfrm>
                  <a:off x="3968640" y="49654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15" name="Rectangle 334"/>
                <p:cNvSpPr/>
                <p:nvPr/>
              </p:nvSpPr>
              <p:spPr>
                <a:xfrm>
                  <a:off x="421812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16" name="Rectangle 335"/>
                <p:cNvSpPr/>
                <p:nvPr/>
              </p:nvSpPr>
              <p:spPr>
                <a:xfrm>
                  <a:off x="5464080" y="49654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17" name="Rectangle 336"/>
                <p:cNvSpPr/>
                <p:nvPr/>
              </p:nvSpPr>
              <p:spPr>
                <a:xfrm>
                  <a:off x="571356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18" name="Rectangle 337"/>
                <p:cNvSpPr/>
                <p:nvPr/>
              </p:nvSpPr>
              <p:spPr>
                <a:xfrm>
                  <a:off x="596268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19" name="Rectangle 338"/>
                <p:cNvSpPr/>
                <p:nvPr/>
              </p:nvSpPr>
              <p:spPr>
                <a:xfrm>
                  <a:off x="6211800" y="49654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20" name="Rectangle 339"/>
                <p:cNvSpPr/>
                <p:nvPr/>
              </p:nvSpPr>
              <p:spPr>
                <a:xfrm>
                  <a:off x="446724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21" name="Rectangle 340"/>
                <p:cNvSpPr/>
                <p:nvPr/>
              </p:nvSpPr>
              <p:spPr>
                <a:xfrm>
                  <a:off x="4716360" y="496548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22" name="Rectangle 341"/>
                <p:cNvSpPr/>
                <p:nvPr/>
              </p:nvSpPr>
              <p:spPr>
                <a:xfrm>
                  <a:off x="496584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23" name="Rectangle 342"/>
                <p:cNvSpPr/>
                <p:nvPr/>
              </p:nvSpPr>
              <p:spPr>
                <a:xfrm>
                  <a:off x="521496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24" name="Rectangle 343"/>
                <p:cNvSpPr/>
                <p:nvPr/>
              </p:nvSpPr>
              <p:spPr>
                <a:xfrm>
                  <a:off x="646128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25" name="Rectangle 344"/>
                <p:cNvSpPr/>
                <p:nvPr/>
              </p:nvSpPr>
              <p:spPr>
                <a:xfrm>
                  <a:off x="6710400" y="496548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26" name="Rectangle 345"/>
                <p:cNvSpPr/>
                <p:nvPr/>
              </p:nvSpPr>
              <p:spPr>
                <a:xfrm>
                  <a:off x="297180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27" name="Rectangle 346"/>
                <p:cNvSpPr/>
                <p:nvPr/>
              </p:nvSpPr>
              <p:spPr>
                <a:xfrm>
                  <a:off x="3220920" y="52149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28" name="Rectangle 347"/>
                <p:cNvSpPr/>
                <p:nvPr/>
              </p:nvSpPr>
              <p:spPr>
                <a:xfrm>
                  <a:off x="347040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29" name="Rectangle 348"/>
                <p:cNvSpPr/>
                <p:nvPr/>
              </p:nvSpPr>
              <p:spPr>
                <a:xfrm>
                  <a:off x="371952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30" name="Rectangle 349"/>
                <p:cNvSpPr/>
                <p:nvPr/>
              </p:nvSpPr>
              <p:spPr>
                <a:xfrm>
                  <a:off x="197496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31" name="Rectangle 350"/>
                <p:cNvSpPr/>
                <p:nvPr/>
              </p:nvSpPr>
              <p:spPr>
                <a:xfrm>
                  <a:off x="222408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32" name="Rectangle 351"/>
                <p:cNvSpPr/>
                <p:nvPr/>
              </p:nvSpPr>
              <p:spPr>
                <a:xfrm>
                  <a:off x="2473200" y="52149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33" name="Rectangle 352"/>
                <p:cNvSpPr/>
                <p:nvPr/>
              </p:nvSpPr>
              <p:spPr>
                <a:xfrm>
                  <a:off x="272268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34" name="Rectangle 353"/>
                <p:cNvSpPr/>
                <p:nvPr/>
              </p:nvSpPr>
              <p:spPr>
                <a:xfrm>
                  <a:off x="3968640" y="52149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35" name="Rectangle 354"/>
                <p:cNvSpPr/>
                <p:nvPr/>
              </p:nvSpPr>
              <p:spPr>
                <a:xfrm>
                  <a:off x="421812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36" name="Rectangle 355"/>
                <p:cNvSpPr/>
                <p:nvPr/>
              </p:nvSpPr>
              <p:spPr>
                <a:xfrm>
                  <a:off x="5464080" y="52149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37" name="Rectangle 356"/>
                <p:cNvSpPr/>
                <p:nvPr/>
              </p:nvSpPr>
              <p:spPr>
                <a:xfrm>
                  <a:off x="571356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38" name="Rectangle 357"/>
                <p:cNvSpPr/>
                <p:nvPr/>
              </p:nvSpPr>
              <p:spPr>
                <a:xfrm>
                  <a:off x="596268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39" name="Rectangle 358"/>
                <p:cNvSpPr/>
                <p:nvPr/>
              </p:nvSpPr>
              <p:spPr>
                <a:xfrm>
                  <a:off x="6211800" y="52149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40" name="Rectangle 359"/>
                <p:cNvSpPr/>
                <p:nvPr/>
              </p:nvSpPr>
              <p:spPr>
                <a:xfrm>
                  <a:off x="446724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41" name="Rectangle 360"/>
                <p:cNvSpPr/>
                <p:nvPr/>
              </p:nvSpPr>
              <p:spPr>
                <a:xfrm>
                  <a:off x="4716360" y="521496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42" name="Rectangle 361"/>
                <p:cNvSpPr/>
                <p:nvPr/>
              </p:nvSpPr>
              <p:spPr>
                <a:xfrm>
                  <a:off x="496584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43" name="Rectangle 362"/>
                <p:cNvSpPr/>
                <p:nvPr/>
              </p:nvSpPr>
              <p:spPr>
                <a:xfrm>
                  <a:off x="521496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44" name="Rectangle 363"/>
                <p:cNvSpPr/>
                <p:nvPr/>
              </p:nvSpPr>
              <p:spPr>
                <a:xfrm>
                  <a:off x="646128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45" name="Rectangle 364"/>
                <p:cNvSpPr/>
                <p:nvPr/>
              </p:nvSpPr>
              <p:spPr>
                <a:xfrm>
                  <a:off x="6710400" y="521496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46" name="Rectangle 365"/>
                <p:cNvSpPr/>
                <p:nvPr/>
              </p:nvSpPr>
              <p:spPr>
                <a:xfrm>
                  <a:off x="297180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47" name="Rectangle 366"/>
                <p:cNvSpPr/>
                <p:nvPr/>
              </p:nvSpPr>
              <p:spPr>
                <a:xfrm>
                  <a:off x="3220920" y="546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48" name="Rectangle 367"/>
                <p:cNvSpPr/>
                <p:nvPr/>
              </p:nvSpPr>
              <p:spPr>
                <a:xfrm>
                  <a:off x="347040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49" name="Rectangle 368"/>
                <p:cNvSpPr/>
                <p:nvPr/>
              </p:nvSpPr>
              <p:spPr>
                <a:xfrm>
                  <a:off x="371952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50" name="Rectangle 369"/>
                <p:cNvSpPr/>
                <p:nvPr/>
              </p:nvSpPr>
              <p:spPr>
                <a:xfrm>
                  <a:off x="197496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51" name="Rectangle 370"/>
                <p:cNvSpPr/>
                <p:nvPr/>
              </p:nvSpPr>
              <p:spPr>
                <a:xfrm>
                  <a:off x="222408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52" name="Rectangle 371"/>
                <p:cNvSpPr/>
                <p:nvPr/>
              </p:nvSpPr>
              <p:spPr>
                <a:xfrm>
                  <a:off x="2473200" y="546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53" name="Rectangle 372"/>
                <p:cNvSpPr/>
                <p:nvPr/>
              </p:nvSpPr>
              <p:spPr>
                <a:xfrm>
                  <a:off x="272268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54" name="Rectangle 373"/>
                <p:cNvSpPr/>
                <p:nvPr/>
              </p:nvSpPr>
              <p:spPr>
                <a:xfrm>
                  <a:off x="3968640" y="546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55" name="Rectangle 374"/>
                <p:cNvSpPr/>
                <p:nvPr/>
              </p:nvSpPr>
              <p:spPr>
                <a:xfrm>
                  <a:off x="421812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56" name="Rectangle 375"/>
                <p:cNvSpPr/>
                <p:nvPr/>
              </p:nvSpPr>
              <p:spPr>
                <a:xfrm>
                  <a:off x="5464080" y="546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57" name="Rectangle 376"/>
                <p:cNvSpPr/>
                <p:nvPr/>
              </p:nvSpPr>
              <p:spPr>
                <a:xfrm>
                  <a:off x="571356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58" name="Rectangle 377"/>
                <p:cNvSpPr/>
                <p:nvPr/>
              </p:nvSpPr>
              <p:spPr>
                <a:xfrm>
                  <a:off x="596268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59" name="Rectangle 378"/>
                <p:cNvSpPr/>
                <p:nvPr/>
              </p:nvSpPr>
              <p:spPr>
                <a:xfrm>
                  <a:off x="6211800" y="546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60" name="Rectangle 379"/>
                <p:cNvSpPr/>
                <p:nvPr/>
              </p:nvSpPr>
              <p:spPr>
                <a:xfrm>
                  <a:off x="446724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61" name="Rectangle 380"/>
                <p:cNvSpPr/>
                <p:nvPr/>
              </p:nvSpPr>
              <p:spPr>
                <a:xfrm>
                  <a:off x="4716360" y="5464080"/>
                  <a:ext cx="24948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62" name="Rectangle 381"/>
                <p:cNvSpPr/>
                <p:nvPr/>
              </p:nvSpPr>
              <p:spPr>
                <a:xfrm>
                  <a:off x="496584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63" name="Rectangle 382"/>
                <p:cNvSpPr/>
                <p:nvPr/>
              </p:nvSpPr>
              <p:spPr>
                <a:xfrm>
                  <a:off x="521496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64" name="Rectangle 383"/>
                <p:cNvSpPr/>
                <p:nvPr/>
              </p:nvSpPr>
              <p:spPr>
                <a:xfrm>
                  <a:off x="646128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65" name="Rectangle 384"/>
                <p:cNvSpPr/>
                <p:nvPr/>
              </p:nvSpPr>
              <p:spPr>
                <a:xfrm>
                  <a:off x="6710400" y="5464080"/>
                  <a:ext cx="249120" cy="24912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66" name="Rectangle 385"/>
                <p:cNvSpPr/>
                <p:nvPr/>
              </p:nvSpPr>
              <p:spPr>
                <a:xfrm>
                  <a:off x="297180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67" name="Rectangle 386"/>
                <p:cNvSpPr/>
                <p:nvPr/>
              </p:nvSpPr>
              <p:spPr>
                <a:xfrm>
                  <a:off x="3220920" y="57132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68" name="Rectangle 387"/>
                <p:cNvSpPr/>
                <p:nvPr/>
              </p:nvSpPr>
              <p:spPr>
                <a:xfrm>
                  <a:off x="347040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69" name="Rectangle 388"/>
                <p:cNvSpPr/>
                <p:nvPr/>
              </p:nvSpPr>
              <p:spPr>
                <a:xfrm>
                  <a:off x="371952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70" name="Rectangle 389"/>
                <p:cNvSpPr/>
                <p:nvPr/>
              </p:nvSpPr>
              <p:spPr>
                <a:xfrm>
                  <a:off x="197496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71" name="Rectangle 390"/>
                <p:cNvSpPr/>
                <p:nvPr/>
              </p:nvSpPr>
              <p:spPr>
                <a:xfrm>
                  <a:off x="222408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72" name="Rectangle 391"/>
                <p:cNvSpPr/>
                <p:nvPr/>
              </p:nvSpPr>
              <p:spPr>
                <a:xfrm>
                  <a:off x="2473200" y="57132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73" name="Rectangle 392"/>
                <p:cNvSpPr/>
                <p:nvPr/>
              </p:nvSpPr>
              <p:spPr>
                <a:xfrm>
                  <a:off x="272268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74" name="Rectangle 393"/>
                <p:cNvSpPr/>
                <p:nvPr/>
              </p:nvSpPr>
              <p:spPr>
                <a:xfrm>
                  <a:off x="3968640" y="57132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75" name="Rectangle 394"/>
                <p:cNvSpPr/>
                <p:nvPr/>
              </p:nvSpPr>
              <p:spPr>
                <a:xfrm>
                  <a:off x="421812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76" name="Rectangle 395"/>
                <p:cNvSpPr/>
                <p:nvPr/>
              </p:nvSpPr>
              <p:spPr>
                <a:xfrm>
                  <a:off x="5464080" y="57132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77" name="Rectangle 396"/>
                <p:cNvSpPr/>
                <p:nvPr/>
              </p:nvSpPr>
              <p:spPr>
                <a:xfrm>
                  <a:off x="571356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78" name="Rectangle 397"/>
                <p:cNvSpPr/>
                <p:nvPr/>
              </p:nvSpPr>
              <p:spPr>
                <a:xfrm>
                  <a:off x="596268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79" name="Rectangle 398"/>
                <p:cNvSpPr/>
                <p:nvPr/>
              </p:nvSpPr>
              <p:spPr>
                <a:xfrm>
                  <a:off x="6211800" y="57132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80" name="Rectangle 399"/>
                <p:cNvSpPr/>
                <p:nvPr/>
              </p:nvSpPr>
              <p:spPr>
                <a:xfrm>
                  <a:off x="446724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81" name="Rectangle 400"/>
                <p:cNvSpPr/>
                <p:nvPr/>
              </p:nvSpPr>
              <p:spPr>
                <a:xfrm>
                  <a:off x="4716360" y="5713200"/>
                  <a:ext cx="24948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82" name="Rectangle 401"/>
                <p:cNvSpPr/>
                <p:nvPr/>
              </p:nvSpPr>
              <p:spPr>
                <a:xfrm>
                  <a:off x="496584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83" name="Rectangle 402"/>
                <p:cNvSpPr/>
                <p:nvPr/>
              </p:nvSpPr>
              <p:spPr>
                <a:xfrm>
                  <a:off x="521496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84" name="Rectangle 403"/>
                <p:cNvSpPr/>
                <p:nvPr/>
              </p:nvSpPr>
              <p:spPr>
                <a:xfrm>
                  <a:off x="646128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685" name="Rectangle 404"/>
                <p:cNvSpPr/>
                <p:nvPr/>
              </p:nvSpPr>
              <p:spPr>
                <a:xfrm>
                  <a:off x="6710400" y="5713200"/>
                  <a:ext cx="249120" cy="249480"/>
                </a:xfrm>
                <a:prstGeom prst="rect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</p:grpSp>
          <p:sp>
            <p:nvSpPr>
              <p:cNvPr id="686" name="Line 405"/>
              <p:cNvSpPr/>
              <p:nvPr/>
            </p:nvSpPr>
            <p:spPr>
              <a:xfrm>
                <a:off x="4467240" y="977760"/>
                <a:ext cx="0" cy="498492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87" name="Line 406"/>
              <p:cNvSpPr/>
              <p:nvPr/>
            </p:nvSpPr>
            <p:spPr>
              <a:xfrm>
                <a:off x="1974960" y="3470400"/>
                <a:ext cx="498456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46800" rIns="90000" bIns="-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688" name="Text Box 407"/>
            <p:cNvSpPr/>
            <p:nvPr/>
          </p:nvSpPr>
          <p:spPr>
            <a:xfrm>
              <a:off x="4280040" y="3511440"/>
              <a:ext cx="18396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89" name="Text Box 408"/>
            <p:cNvSpPr/>
            <p:nvPr/>
          </p:nvSpPr>
          <p:spPr>
            <a:xfrm>
              <a:off x="4272120" y="34290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0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90" name="Text Box 409"/>
            <p:cNvSpPr/>
            <p:nvPr/>
          </p:nvSpPr>
          <p:spPr>
            <a:xfrm>
              <a:off x="4540320" y="34416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91" name="Text Box 410"/>
            <p:cNvSpPr/>
            <p:nvPr/>
          </p:nvSpPr>
          <p:spPr>
            <a:xfrm>
              <a:off x="4781520" y="34416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2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92" name="Text Box 411"/>
            <p:cNvSpPr/>
            <p:nvPr/>
          </p:nvSpPr>
          <p:spPr>
            <a:xfrm>
              <a:off x="5035680" y="34416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3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93" name="Text Box 412"/>
            <p:cNvSpPr/>
            <p:nvPr/>
          </p:nvSpPr>
          <p:spPr>
            <a:xfrm>
              <a:off x="5276880" y="34416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94" name="Text Box 413"/>
            <p:cNvSpPr/>
            <p:nvPr/>
          </p:nvSpPr>
          <p:spPr>
            <a:xfrm>
              <a:off x="5543640" y="34416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5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95" name="Text Box 414"/>
            <p:cNvSpPr/>
            <p:nvPr/>
          </p:nvSpPr>
          <p:spPr>
            <a:xfrm>
              <a:off x="5797440" y="3441600"/>
              <a:ext cx="292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6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96" name="Text Box 415"/>
            <p:cNvSpPr/>
            <p:nvPr/>
          </p:nvSpPr>
          <p:spPr>
            <a:xfrm>
              <a:off x="6039000" y="34416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7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97" name="Text Box 416"/>
            <p:cNvSpPr/>
            <p:nvPr/>
          </p:nvSpPr>
          <p:spPr>
            <a:xfrm>
              <a:off x="6299280" y="344808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8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98" name="Text Box 417"/>
            <p:cNvSpPr/>
            <p:nvPr/>
          </p:nvSpPr>
          <p:spPr>
            <a:xfrm>
              <a:off x="6540480" y="344160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9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99" name="Text Box 418"/>
            <p:cNvSpPr/>
            <p:nvPr/>
          </p:nvSpPr>
          <p:spPr>
            <a:xfrm>
              <a:off x="6724800" y="3441600"/>
              <a:ext cx="3618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10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00" name="Text Box 419"/>
            <p:cNvSpPr/>
            <p:nvPr/>
          </p:nvSpPr>
          <p:spPr>
            <a:xfrm>
              <a:off x="1994040" y="3448080"/>
              <a:ext cx="355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-9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01" name="Text Box 420"/>
            <p:cNvSpPr/>
            <p:nvPr/>
          </p:nvSpPr>
          <p:spPr>
            <a:xfrm>
              <a:off x="2247840" y="3448080"/>
              <a:ext cx="3430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-8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02" name="Text Box 421"/>
            <p:cNvSpPr/>
            <p:nvPr/>
          </p:nvSpPr>
          <p:spPr>
            <a:xfrm>
              <a:off x="2489040" y="3454560"/>
              <a:ext cx="3175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-7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03" name="Text Box 422"/>
            <p:cNvSpPr/>
            <p:nvPr/>
          </p:nvSpPr>
          <p:spPr>
            <a:xfrm>
              <a:off x="2736720" y="3448080"/>
              <a:ext cx="362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-6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04" name="Text Box 423"/>
            <p:cNvSpPr/>
            <p:nvPr/>
          </p:nvSpPr>
          <p:spPr>
            <a:xfrm>
              <a:off x="2965320" y="3454560"/>
              <a:ext cx="3747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-5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05" name="Text Box 424"/>
            <p:cNvSpPr/>
            <p:nvPr/>
          </p:nvSpPr>
          <p:spPr>
            <a:xfrm>
              <a:off x="3225960" y="3448080"/>
              <a:ext cx="3618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-4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06" name="Text Box 425"/>
            <p:cNvSpPr/>
            <p:nvPr/>
          </p:nvSpPr>
          <p:spPr>
            <a:xfrm>
              <a:off x="3473280" y="3448080"/>
              <a:ext cx="3812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-3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07" name="Text Box 426"/>
            <p:cNvSpPr/>
            <p:nvPr/>
          </p:nvSpPr>
          <p:spPr>
            <a:xfrm>
              <a:off x="3720960" y="3448080"/>
              <a:ext cx="3682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-2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08" name="Text Box 427"/>
            <p:cNvSpPr/>
            <p:nvPr/>
          </p:nvSpPr>
          <p:spPr>
            <a:xfrm>
              <a:off x="4000680" y="3454560"/>
              <a:ext cx="3682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-1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09" name="Text Box 428"/>
            <p:cNvSpPr/>
            <p:nvPr/>
          </p:nvSpPr>
          <p:spPr>
            <a:xfrm>
              <a:off x="1689120" y="3441600"/>
              <a:ext cx="3873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-10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10" name="Text Box 429"/>
            <p:cNvSpPr/>
            <p:nvPr/>
          </p:nvSpPr>
          <p:spPr>
            <a:xfrm>
              <a:off x="7023240" y="3282840"/>
              <a:ext cx="3236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12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x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11" name="Text Box 430"/>
            <p:cNvSpPr/>
            <p:nvPr/>
          </p:nvSpPr>
          <p:spPr>
            <a:xfrm>
              <a:off x="4336920" y="501480"/>
              <a:ext cx="3240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12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y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12" name="Text Box 431"/>
            <p:cNvSpPr/>
            <p:nvPr/>
          </p:nvSpPr>
          <p:spPr>
            <a:xfrm>
              <a:off x="4281480" y="316224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13" name="Text Box 432"/>
            <p:cNvSpPr/>
            <p:nvPr/>
          </p:nvSpPr>
          <p:spPr>
            <a:xfrm>
              <a:off x="4262400" y="292428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2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14" name="Text Box 433"/>
            <p:cNvSpPr/>
            <p:nvPr/>
          </p:nvSpPr>
          <p:spPr>
            <a:xfrm>
              <a:off x="4272120" y="268128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3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15" name="Text Box 434"/>
            <p:cNvSpPr/>
            <p:nvPr/>
          </p:nvSpPr>
          <p:spPr>
            <a:xfrm>
              <a:off x="4262400" y="242892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16" name="Text Box 435"/>
            <p:cNvSpPr/>
            <p:nvPr/>
          </p:nvSpPr>
          <p:spPr>
            <a:xfrm>
              <a:off x="4262400" y="216684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5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17" name="Text Box 436"/>
            <p:cNvSpPr/>
            <p:nvPr/>
          </p:nvSpPr>
          <p:spPr>
            <a:xfrm>
              <a:off x="4267080" y="1924200"/>
              <a:ext cx="292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6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18" name="Text Box 437"/>
            <p:cNvSpPr/>
            <p:nvPr/>
          </p:nvSpPr>
          <p:spPr>
            <a:xfrm>
              <a:off x="4262400" y="167652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7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19" name="Text Box 438"/>
            <p:cNvSpPr/>
            <p:nvPr/>
          </p:nvSpPr>
          <p:spPr>
            <a:xfrm>
              <a:off x="4267080" y="1428840"/>
              <a:ext cx="292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8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20" name="Text Box 439"/>
            <p:cNvSpPr/>
            <p:nvPr/>
          </p:nvSpPr>
          <p:spPr>
            <a:xfrm>
              <a:off x="4262400" y="1171440"/>
              <a:ext cx="29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9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21" name="Text Box 440"/>
            <p:cNvSpPr/>
            <p:nvPr/>
          </p:nvSpPr>
          <p:spPr>
            <a:xfrm>
              <a:off x="4229280" y="919080"/>
              <a:ext cx="372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10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22" name="Text Box 441"/>
            <p:cNvSpPr/>
            <p:nvPr/>
          </p:nvSpPr>
          <p:spPr>
            <a:xfrm>
              <a:off x="4248000" y="3657600"/>
              <a:ext cx="3254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-1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23" name="Text Box 442"/>
            <p:cNvSpPr/>
            <p:nvPr/>
          </p:nvSpPr>
          <p:spPr>
            <a:xfrm>
              <a:off x="4229280" y="3919680"/>
              <a:ext cx="3250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-2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24" name="Text Box 443"/>
            <p:cNvSpPr/>
            <p:nvPr/>
          </p:nvSpPr>
          <p:spPr>
            <a:xfrm>
              <a:off x="4219560" y="4162320"/>
              <a:ext cx="3254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-3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25" name="Text Box 444"/>
            <p:cNvSpPr/>
            <p:nvPr/>
          </p:nvSpPr>
          <p:spPr>
            <a:xfrm>
              <a:off x="4214880" y="4414680"/>
              <a:ext cx="382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-4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26" name="Text Box 445"/>
            <p:cNvSpPr/>
            <p:nvPr/>
          </p:nvSpPr>
          <p:spPr>
            <a:xfrm>
              <a:off x="4214880" y="4676760"/>
              <a:ext cx="382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-5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27" name="Text Box 446"/>
            <p:cNvSpPr/>
            <p:nvPr/>
          </p:nvSpPr>
          <p:spPr>
            <a:xfrm>
              <a:off x="4214880" y="4910040"/>
              <a:ext cx="382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-6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28" name="Text Box 447"/>
            <p:cNvSpPr/>
            <p:nvPr/>
          </p:nvSpPr>
          <p:spPr>
            <a:xfrm>
              <a:off x="4219560" y="5157720"/>
              <a:ext cx="382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-7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29" name="Text Box 448"/>
            <p:cNvSpPr/>
            <p:nvPr/>
          </p:nvSpPr>
          <p:spPr>
            <a:xfrm>
              <a:off x="4210200" y="5415120"/>
              <a:ext cx="382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-8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30" name="Text Box 449"/>
            <p:cNvSpPr/>
            <p:nvPr/>
          </p:nvSpPr>
          <p:spPr>
            <a:xfrm>
              <a:off x="4224240" y="5657760"/>
              <a:ext cx="382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-9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31" name="Text Box 450"/>
            <p:cNvSpPr/>
            <p:nvPr/>
          </p:nvSpPr>
          <p:spPr>
            <a:xfrm>
              <a:off x="4176720" y="5905440"/>
              <a:ext cx="382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624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-10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732" name="Group 451"/>
          <p:cNvGrpSpPr/>
          <p:nvPr/>
        </p:nvGrpSpPr>
        <p:grpSpPr>
          <a:xfrm>
            <a:off x="4395960" y="3389400"/>
            <a:ext cx="147600" cy="114120"/>
            <a:chOff x="4395960" y="3389400"/>
            <a:chExt cx="147600" cy="114120"/>
          </a:xfrm>
        </p:grpSpPr>
        <p:sp>
          <p:nvSpPr>
            <p:cNvPr id="733" name="Line 452"/>
            <p:cNvSpPr/>
            <p:nvPr/>
          </p:nvSpPr>
          <p:spPr>
            <a:xfrm>
              <a:off x="4415040" y="3389400"/>
              <a:ext cx="95400" cy="11412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34" name="Line 453"/>
            <p:cNvSpPr/>
            <p:nvPr/>
          </p:nvSpPr>
          <p:spPr>
            <a:xfrm flipV="1">
              <a:off x="4395960" y="3398760"/>
              <a:ext cx="147600" cy="10008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735" name="Group 454"/>
          <p:cNvGrpSpPr/>
          <p:nvPr/>
        </p:nvGrpSpPr>
        <p:grpSpPr>
          <a:xfrm>
            <a:off x="4898880" y="2906640"/>
            <a:ext cx="147600" cy="114120"/>
            <a:chOff x="4898880" y="2906640"/>
            <a:chExt cx="147600" cy="114120"/>
          </a:xfrm>
        </p:grpSpPr>
        <p:sp>
          <p:nvSpPr>
            <p:cNvPr id="736" name="Line 455"/>
            <p:cNvSpPr/>
            <p:nvPr/>
          </p:nvSpPr>
          <p:spPr>
            <a:xfrm>
              <a:off x="4917960" y="2906640"/>
              <a:ext cx="95400" cy="114120"/>
            </a:xfrm>
            <a:prstGeom prst="line">
              <a:avLst/>
            </a:prstGeom>
            <a:ln w="28440">
              <a:solidFill>
                <a:srgbClr val="3333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37" name="Line 456"/>
            <p:cNvSpPr/>
            <p:nvPr/>
          </p:nvSpPr>
          <p:spPr>
            <a:xfrm flipV="1">
              <a:off x="4898880" y="2916000"/>
              <a:ext cx="147600" cy="100080"/>
            </a:xfrm>
            <a:prstGeom prst="line">
              <a:avLst/>
            </a:prstGeom>
            <a:ln w="28440">
              <a:solidFill>
                <a:srgbClr val="3333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738" name="Group 457"/>
          <p:cNvGrpSpPr/>
          <p:nvPr/>
        </p:nvGrpSpPr>
        <p:grpSpPr>
          <a:xfrm>
            <a:off x="5910120" y="1916280"/>
            <a:ext cx="147600" cy="114120"/>
            <a:chOff x="5910120" y="1916280"/>
            <a:chExt cx="147600" cy="114120"/>
          </a:xfrm>
        </p:grpSpPr>
        <p:sp>
          <p:nvSpPr>
            <p:cNvPr id="739" name="Line 458"/>
            <p:cNvSpPr/>
            <p:nvPr/>
          </p:nvSpPr>
          <p:spPr>
            <a:xfrm>
              <a:off x="5929200" y="1916280"/>
              <a:ext cx="95400" cy="114120"/>
            </a:xfrm>
            <a:prstGeom prst="line">
              <a:avLst/>
            </a:prstGeom>
            <a:ln w="28440">
              <a:solidFill>
                <a:srgbClr val="3333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40" name="Line 459"/>
            <p:cNvSpPr/>
            <p:nvPr/>
          </p:nvSpPr>
          <p:spPr>
            <a:xfrm flipV="1">
              <a:off x="5910120" y="1925640"/>
              <a:ext cx="147600" cy="100080"/>
            </a:xfrm>
            <a:prstGeom prst="line">
              <a:avLst/>
            </a:prstGeom>
            <a:ln w="28440">
              <a:solidFill>
                <a:srgbClr val="3333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741" name="Line 460"/>
          <p:cNvSpPr/>
          <p:nvPr/>
        </p:nvSpPr>
        <p:spPr>
          <a:xfrm flipV="1">
            <a:off x="2819520" y="1895040"/>
            <a:ext cx="3228840" cy="32194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2" name="Text Box 461"/>
          <p:cNvSpPr/>
          <p:nvPr/>
        </p:nvSpPr>
        <p:spPr>
          <a:xfrm>
            <a:off x="7427880" y="279360"/>
            <a:ext cx="1117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 = x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3" name="Text Box 462"/>
          <p:cNvSpPr/>
          <p:nvPr/>
        </p:nvSpPr>
        <p:spPr>
          <a:xfrm>
            <a:off x="7338960" y="3686040"/>
            <a:ext cx="1117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66FF"/>
                </a:solidFill>
                <a:effectLst/>
                <a:uFillTx/>
                <a:latin typeface="Comic Sans MS"/>
              </a:rPr>
              <a:t>y = 2x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744" name="Group 463"/>
          <p:cNvGrpSpPr/>
          <p:nvPr/>
        </p:nvGrpSpPr>
        <p:grpSpPr>
          <a:xfrm>
            <a:off x="4400640" y="3398760"/>
            <a:ext cx="147600" cy="114120"/>
            <a:chOff x="4400640" y="3398760"/>
            <a:chExt cx="147600" cy="114120"/>
          </a:xfrm>
        </p:grpSpPr>
        <p:sp>
          <p:nvSpPr>
            <p:cNvPr id="745" name="Line 464"/>
            <p:cNvSpPr/>
            <p:nvPr/>
          </p:nvSpPr>
          <p:spPr>
            <a:xfrm>
              <a:off x="4419720" y="3398760"/>
              <a:ext cx="95400" cy="114120"/>
            </a:xfrm>
            <a:prstGeom prst="line">
              <a:avLst/>
            </a:prstGeom>
            <a:ln w="28440">
              <a:solidFill>
                <a:srgbClr val="FF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46" name="Line 465"/>
            <p:cNvSpPr/>
            <p:nvPr/>
          </p:nvSpPr>
          <p:spPr>
            <a:xfrm flipV="1">
              <a:off x="4400640" y="3408120"/>
              <a:ext cx="147600" cy="100080"/>
            </a:xfrm>
            <a:prstGeom prst="line">
              <a:avLst/>
            </a:prstGeom>
            <a:ln w="28440">
              <a:solidFill>
                <a:srgbClr val="FF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747" name="Group 466"/>
          <p:cNvGrpSpPr/>
          <p:nvPr/>
        </p:nvGrpSpPr>
        <p:grpSpPr>
          <a:xfrm>
            <a:off x="5149800" y="1916280"/>
            <a:ext cx="147600" cy="114120"/>
            <a:chOff x="5149800" y="1916280"/>
            <a:chExt cx="147600" cy="114120"/>
          </a:xfrm>
        </p:grpSpPr>
        <p:sp>
          <p:nvSpPr>
            <p:cNvPr id="748" name="Line 467"/>
            <p:cNvSpPr/>
            <p:nvPr/>
          </p:nvSpPr>
          <p:spPr>
            <a:xfrm>
              <a:off x="5168880" y="1916280"/>
              <a:ext cx="95400" cy="114120"/>
            </a:xfrm>
            <a:prstGeom prst="line">
              <a:avLst/>
            </a:prstGeom>
            <a:ln w="28440">
              <a:solidFill>
                <a:srgbClr val="FF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49" name="Line 468"/>
            <p:cNvSpPr/>
            <p:nvPr/>
          </p:nvSpPr>
          <p:spPr>
            <a:xfrm flipV="1">
              <a:off x="5149800" y="1925640"/>
              <a:ext cx="147600" cy="100080"/>
            </a:xfrm>
            <a:prstGeom prst="line">
              <a:avLst/>
            </a:prstGeom>
            <a:ln w="28440">
              <a:solidFill>
                <a:srgbClr val="FF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750" name="Group 469"/>
          <p:cNvGrpSpPr/>
          <p:nvPr/>
        </p:nvGrpSpPr>
        <p:grpSpPr>
          <a:xfrm>
            <a:off x="5397480" y="1427040"/>
            <a:ext cx="147600" cy="114120"/>
            <a:chOff x="5397480" y="1427040"/>
            <a:chExt cx="147600" cy="114120"/>
          </a:xfrm>
        </p:grpSpPr>
        <p:sp>
          <p:nvSpPr>
            <p:cNvPr id="751" name="Line 470"/>
            <p:cNvSpPr/>
            <p:nvPr/>
          </p:nvSpPr>
          <p:spPr>
            <a:xfrm>
              <a:off x="5416560" y="1427040"/>
              <a:ext cx="95400" cy="114120"/>
            </a:xfrm>
            <a:prstGeom prst="line">
              <a:avLst/>
            </a:prstGeom>
            <a:ln w="28440">
              <a:solidFill>
                <a:srgbClr val="FF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52" name="Line 471"/>
            <p:cNvSpPr/>
            <p:nvPr/>
          </p:nvSpPr>
          <p:spPr>
            <a:xfrm flipV="1">
              <a:off x="5397480" y="1436400"/>
              <a:ext cx="147600" cy="100080"/>
            </a:xfrm>
            <a:prstGeom prst="line">
              <a:avLst/>
            </a:prstGeom>
            <a:ln w="28440">
              <a:solidFill>
                <a:srgbClr val="FF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753" name="Line 472"/>
          <p:cNvSpPr/>
          <p:nvPr/>
        </p:nvSpPr>
        <p:spPr>
          <a:xfrm flipH="1">
            <a:off x="3161880" y="977760"/>
            <a:ext cx="2552760" cy="5080320"/>
          </a:xfrm>
          <a:prstGeom prst="line">
            <a:avLst/>
          </a:prstGeom>
          <a:ln w="19080">
            <a:solidFill>
              <a:srgbClr val="FF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4" name="Text Box 473"/>
          <p:cNvSpPr/>
          <p:nvPr/>
        </p:nvSpPr>
        <p:spPr>
          <a:xfrm>
            <a:off x="304920" y="1133640"/>
            <a:ext cx="1306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B050"/>
                </a:solidFill>
                <a:effectLst/>
                <a:uFillTx/>
                <a:latin typeface="Comic Sans MS"/>
              </a:rPr>
              <a:t>y = 3x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755" name="Group 474"/>
          <p:cNvGrpSpPr/>
          <p:nvPr/>
        </p:nvGrpSpPr>
        <p:grpSpPr>
          <a:xfrm>
            <a:off x="4611600" y="2638440"/>
            <a:ext cx="209520" cy="152280"/>
            <a:chOff x="4611600" y="2638440"/>
            <a:chExt cx="209520" cy="152280"/>
          </a:xfrm>
        </p:grpSpPr>
        <p:sp>
          <p:nvSpPr>
            <p:cNvPr id="756" name="Line 475"/>
            <p:cNvSpPr/>
            <p:nvPr/>
          </p:nvSpPr>
          <p:spPr>
            <a:xfrm>
              <a:off x="4657680" y="2638440"/>
              <a:ext cx="114120" cy="15228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57" name="Line 476"/>
            <p:cNvSpPr/>
            <p:nvPr/>
          </p:nvSpPr>
          <p:spPr>
            <a:xfrm flipV="1">
              <a:off x="4611600" y="2651040"/>
              <a:ext cx="209520" cy="1382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758" name="Group 477"/>
          <p:cNvGrpSpPr/>
          <p:nvPr/>
        </p:nvGrpSpPr>
        <p:grpSpPr>
          <a:xfrm>
            <a:off x="4367160" y="3368520"/>
            <a:ext cx="209520" cy="152280"/>
            <a:chOff x="4367160" y="3368520"/>
            <a:chExt cx="209520" cy="152280"/>
          </a:xfrm>
        </p:grpSpPr>
        <p:sp>
          <p:nvSpPr>
            <p:cNvPr id="759" name="Line 478"/>
            <p:cNvSpPr/>
            <p:nvPr/>
          </p:nvSpPr>
          <p:spPr>
            <a:xfrm>
              <a:off x="4413240" y="3368520"/>
              <a:ext cx="114120" cy="15228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60" name="Line 479"/>
            <p:cNvSpPr/>
            <p:nvPr/>
          </p:nvSpPr>
          <p:spPr>
            <a:xfrm flipV="1">
              <a:off x="4367160" y="3381120"/>
              <a:ext cx="209520" cy="1382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761" name="Group 480"/>
          <p:cNvGrpSpPr/>
          <p:nvPr/>
        </p:nvGrpSpPr>
        <p:grpSpPr>
          <a:xfrm>
            <a:off x="4881600" y="1898640"/>
            <a:ext cx="209520" cy="152280"/>
            <a:chOff x="4881600" y="1898640"/>
            <a:chExt cx="209520" cy="152280"/>
          </a:xfrm>
        </p:grpSpPr>
        <p:sp>
          <p:nvSpPr>
            <p:cNvPr id="762" name="Line 481"/>
            <p:cNvSpPr/>
            <p:nvPr/>
          </p:nvSpPr>
          <p:spPr>
            <a:xfrm>
              <a:off x="4927680" y="1898640"/>
              <a:ext cx="114120" cy="15228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63" name="Line 482"/>
            <p:cNvSpPr/>
            <p:nvPr/>
          </p:nvSpPr>
          <p:spPr>
            <a:xfrm flipV="1">
              <a:off x="4881600" y="1911240"/>
              <a:ext cx="209520" cy="1382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764" name="Line 483"/>
          <p:cNvSpPr/>
          <p:nvPr/>
        </p:nvSpPr>
        <p:spPr>
          <a:xfrm flipH="1">
            <a:off x="3683160" y="1092240"/>
            <a:ext cx="1612800" cy="4699080"/>
          </a:xfrm>
          <a:prstGeom prst="line">
            <a:avLst/>
          </a:prstGeom>
          <a:ln w="1908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5" name="Text Box 484"/>
          <p:cNvSpPr/>
          <p:nvPr/>
        </p:nvSpPr>
        <p:spPr>
          <a:xfrm>
            <a:off x="430200" y="3724200"/>
            <a:ext cx="1220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y = 0.5x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766" name="Group 485"/>
          <p:cNvGrpSpPr/>
          <p:nvPr/>
        </p:nvGrpSpPr>
        <p:grpSpPr>
          <a:xfrm>
            <a:off x="4408560" y="3359160"/>
            <a:ext cx="146160" cy="145800"/>
            <a:chOff x="4408560" y="3359160"/>
            <a:chExt cx="146160" cy="145800"/>
          </a:xfrm>
        </p:grpSpPr>
        <p:sp>
          <p:nvSpPr>
            <p:cNvPr id="767" name="Line 486"/>
            <p:cNvSpPr/>
            <p:nvPr/>
          </p:nvSpPr>
          <p:spPr>
            <a:xfrm>
              <a:off x="4411800" y="3359160"/>
              <a:ext cx="139680" cy="13968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68" name="Line 487"/>
            <p:cNvSpPr/>
            <p:nvPr/>
          </p:nvSpPr>
          <p:spPr>
            <a:xfrm flipH="1">
              <a:off x="4408560" y="3371760"/>
              <a:ext cx="146160" cy="13320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769" name="Group 488"/>
          <p:cNvGrpSpPr/>
          <p:nvPr/>
        </p:nvGrpSpPr>
        <p:grpSpPr>
          <a:xfrm>
            <a:off x="5391000" y="2900520"/>
            <a:ext cx="146160" cy="145800"/>
            <a:chOff x="5391000" y="2900520"/>
            <a:chExt cx="146160" cy="145800"/>
          </a:xfrm>
        </p:grpSpPr>
        <p:sp>
          <p:nvSpPr>
            <p:cNvPr id="770" name="Line 489"/>
            <p:cNvSpPr/>
            <p:nvPr/>
          </p:nvSpPr>
          <p:spPr>
            <a:xfrm>
              <a:off x="5394240" y="2900520"/>
              <a:ext cx="139680" cy="13968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71" name="Line 490"/>
            <p:cNvSpPr/>
            <p:nvPr/>
          </p:nvSpPr>
          <p:spPr>
            <a:xfrm flipH="1">
              <a:off x="5391000" y="2913120"/>
              <a:ext cx="146160" cy="13320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772" name="Group 491"/>
          <p:cNvGrpSpPr/>
          <p:nvPr/>
        </p:nvGrpSpPr>
        <p:grpSpPr>
          <a:xfrm>
            <a:off x="6389640" y="2409840"/>
            <a:ext cx="146160" cy="145800"/>
            <a:chOff x="6389640" y="2409840"/>
            <a:chExt cx="146160" cy="145800"/>
          </a:xfrm>
        </p:grpSpPr>
        <p:sp>
          <p:nvSpPr>
            <p:cNvPr id="773" name="Line 492"/>
            <p:cNvSpPr/>
            <p:nvPr/>
          </p:nvSpPr>
          <p:spPr>
            <a:xfrm>
              <a:off x="6392880" y="2409840"/>
              <a:ext cx="139680" cy="13968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74" name="Line 493"/>
            <p:cNvSpPr/>
            <p:nvPr/>
          </p:nvSpPr>
          <p:spPr>
            <a:xfrm flipH="1">
              <a:off x="6389640" y="2422440"/>
              <a:ext cx="146160" cy="13320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775" name="Line 494"/>
          <p:cNvSpPr/>
          <p:nvPr/>
        </p:nvSpPr>
        <p:spPr>
          <a:xfrm flipH="1">
            <a:off x="2476440" y="2349360"/>
            <a:ext cx="4229280" cy="212112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6" name="Text Box 495"/>
          <p:cNvSpPr/>
          <p:nvPr/>
        </p:nvSpPr>
        <p:spPr>
          <a:xfrm>
            <a:off x="7226280" y="1033560"/>
            <a:ext cx="368280" cy="86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x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y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7" name="Text Box 496"/>
          <p:cNvSpPr/>
          <p:nvPr/>
        </p:nvSpPr>
        <p:spPr>
          <a:xfrm>
            <a:off x="7634160" y="1058760"/>
            <a:ext cx="316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0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8" name="Text Box 497"/>
          <p:cNvSpPr/>
          <p:nvPr/>
        </p:nvSpPr>
        <p:spPr>
          <a:xfrm>
            <a:off x="7597800" y="1500120"/>
            <a:ext cx="415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0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9" name="Text Box 498"/>
          <p:cNvSpPr/>
          <p:nvPr/>
        </p:nvSpPr>
        <p:spPr>
          <a:xfrm>
            <a:off x="7956720" y="1058760"/>
            <a:ext cx="387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0" name="Text Box 499"/>
          <p:cNvSpPr/>
          <p:nvPr/>
        </p:nvSpPr>
        <p:spPr>
          <a:xfrm>
            <a:off x="7920000" y="1501920"/>
            <a:ext cx="398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2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1" name="Text Box 500"/>
          <p:cNvSpPr/>
          <p:nvPr/>
        </p:nvSpPr>
        <p:spPr>
          <a:xfrm>
            <a:off x="8321760" y="1060560"/>
            <a:ext cx="403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2" name="Text Box 501"/>
          <p:cNvSpPr/>
          <p:nvPr/>
        </p:nvSpPr>
        <p:spPr>
          <a:xfrm>
            <a:off x="8331120" y="1501920"/>
            <a:ext cx="547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3" name="Text Box 502"/>
          <p:cNvSpPr/>
          <p:nvPr/>
        </p:nvSpPr>
        <p:spPr>
          <a:xfrm>
            <a:off x="7351560" y="4230720"/>
            <a:ext cx="357480" cy="78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x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4" name="Text Box 503"/>
          <p:cNvSpPr/>
          <p:nvPr/>
        </p:nvSpPr>
        <p:spPr>
          <a:xfrm>
            <a:off x="7709040" y="4254480"/>
            <a:ext cx="33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0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5" name="Text Box 504"/>
          <p:cNvSpPr/>
          <p:nvPr/>
        </p:nvSpPr>
        <p:spPr>
          <a:xfrm>
            <a:off x="7672320" y="4697280"/>
            <a:ext cx="461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 0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6" name="Text Box 505"/>
          <p:cNvSpPr/>
          <p:nvPr/>
        </p:nvSpPr>
        <p:spPr>
          <a:xfrm>
            <a:off x="8105760" y="4254480"/>
            <a:ext cx="312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3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7" name="Text Box 506"/>
          <p:cNvSpPr/>
          <p:nvPr/>
        </p:nvSpPr>
        <p:spPr>
          <a:xfrm>
            <a:off x="8086680" y="4697280"/>
            <a:ext cx="51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 6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8" name="Text Box 507"/>
          <p:cNvSpPr/>
          <p:nvPr/>
        </p:nvSpPr>
        <p:spPr>
          <a:xfrm>
            <a:off x="8485200" y="4254480"/>
            <a:ext cx="43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9" name="Text Box 508"/>
          <p:cNvSpPr/>
          <p:nvPr/>
        </p:nvSpPr>
        <p:spPr>
          <a:xfrm>
            <a:off x="8507520" y="4697280"/>
            <a:ext cx="547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8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0" name="Text Box 509"/>
          <p:cNvSpPr/>
          <p:nvPr/>
        </p:nvSpPr>
        <p:spPr>
          <a:xfrm>
            <a:off x="165240" y="1690560"/>
            <a:ext cx="317520" cy="78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x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1" name="Text Box 510"/>
          <p:cNvSpPr/>
          <p:nvPr/>
        </p:nvSpPr>
        <p:spPr>
          <a:xfrm>
            <a:off x="523800" y="1727280"/>
            <a:ext cx="399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33CC33"/>
                </a:solidFill>
                <a:effectLst/>
                <a:uFillTx/>
                <a:latin typeface="Comic Sans MS"/>
              </a:rPr>
              <a:t>0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2" name="Text Box 511"/>
          <p:cNvSpPr/>
          <p:nvPr/>
        </p:nvSpPr>
        <p:spPr>
          <a:xfrm>
            <a:off x="473040" y="2171880"/>
            <a:ext cx="461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33CC33"/>
                </a:solidFill>
                <a:effectLst/>
                <a:uFillTx/>
                <a:latin typeface="Comic Sans MS"/>
              </a:rPr>
              <a:t> 0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3" name="Text Box 512"/>
          <p:cNvSpPr/>
          <p:nvPr/>
        </p:nvSpPr>
        <p:spPr>
          <a:xfrm>
            <a:off x="858960" y="1727280"/>
            <a:ext cx="365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33CC33"/>
                </a:solidFill>
                <a:effectLst/>
                <a:uFillTx/>
                <a:latin typeface="Comic Sans MS"/>
              </a:rPr>
              <a:t>1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4" name="Text Box 513"/>
          <p:cNvSpPr/>
          <p:nvPr/>
        </p:nvSpPr>
        <p:spPr>
          <a:xfrm>
            <a:off x="766800" y="2171880"/>
            <a:ext cx="51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33CC33"/>
                </a:solidFill>
                <a:effectLst/>
                <a:uFillTx/>
                <a:latin typeface="Comic Sans MS"/>
              </a:rPr>
              <a:t> 3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5" name="Text Box 514"/>
          <p:cNvSpPr/>
          <p:nvPr/>
        </p:nvSpPr>
        <p:spPr>
          <a:xfrm>
            <a:off x="1158840" y="1725480"/>
            <a:ext cx="412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33CC33"/>
                </a:solidFill>
                <a:effectLst/>
                <a:uFillTx/>
                <a:latin typeface="Comic Sans MS"/>
              </a:rPr>
              <a:t>2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6" name="Text Box 515"/>
          <p:cNvSpPr/>
          <p:nvPr/>
        </p:nvSpPr>
        <p:spPr>
          <a:xfrm>
            <a:off x="1143000" y="2171880"/>
            <a:ext cx="547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33CC33"/>
                </a:solidFill>
                <a:effectLst/>
                <a:uFillTx/>
                <a:latin typeface="Comic Sans MS"/>
              </a:rPr>
              <a:t>6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7" name="Text Box 516"/>
          <p:cNvSpPr/>
          <p:nvPr/>
        </p:nvSpPr>
        <p:spPr>
          <a:xfrm>
            <a:off x="249120" y="4213080"/>
            <a:ext cx="347760" cy="78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x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8" name="Text Box 517"/>
          <p:cNvSpPr/>
          <p:nvPr/>
        </p:nvSpPr>
        <p:spPr>
          <a:xfrm>
            <a:off x="542880" y="4251240"/>
            <a:ext cx="3207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0  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9" name="Text Box 518"/>
          <p:cNvSpPr/>
          <p:nvPr/>
        </p:nvSpPr>
        <p:spPr>
          <a:xfrm>
            <a:off x="506520" y="4643280"/>
            <a:ext cx="461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0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0" name="Text Box 519"/>
          <p:cNvSpPr/>
          <p:nvPr/>
        </p:nvSpPr>
        <p:spPr>
          <a:xfrm>
            <a:off x="793800" y="4251240"/>
            <a:ext cx="379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4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1" name="Text Box 520"/>
          <p:cNvSpPr/>
          <p:nvPr/>
        </p:nvSpPr>
        <p:spPr>
          <a:xfrm>
            <a:off x="762120" y="4643280"/>
            <a:ext cx="51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2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2" name="Text Box 521"/>
          <p:cNvSpPr/>
          <p:nvPr/>
        </p:nvSpPr>
        <p:spPr>
          <a:xfrm>
            <a:off x="1103400" y="4249800"/>
            <a:ext cx="446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8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3" name="Text Box 522"/>
          <p:cNvSpPr/>
          <p:nvPr/>
        </p:nvSpPr>
        <p:spPr>
          <a:xfrm>
            <a:off x="1138320" y="4643280"/>
            <a:ext cx="547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4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4" name="Text Box 523"/>
          <p:cNvSpPr/>
          <p:nvPr/>
        </p:nvSpPr>
        <p:spPr>
          <a:xfrm>
            <a:off x="2095560" y="165240"/>
            <a:ext cx="4235400" cy="398880"/>
          </a:xfrm>
          <a:prstGeom prst="rect">
            <a:avLst/>
          </a:prstGeom>
          <a:solidFill>
            <a:srgbClr val="33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99"/>
                </a:solidFill>
                <a:effectLst/>
                <a:uFillTx/>
                <a:latin typeface="Comic Sans MS"/>
              </a:rPr>
              <a:t>Straight Line Graphs  y = ax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5" name="Straight Connector 533"/>
          <p:cNvSpPr/>
          <p:nvPr/>
        </p:nvSpPr>
        <p:spPr>
          <a:xfrm>
            <a:off x="152280" y="2108160"/>
            <a:ext cx="1320840" cy="18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000" rIns="90000" bIns="-450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6" name="Straight Connector 534"/>
          <p:cNvSpPr/>
          <p:nvPr/>
        </p:nvSpPr>
        <p:spPr>
          <a:xfrm>
            <a:off x="190440" y="4622760"/>
            <a:ext cx="1320840" cy="18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000" rIns="90000" bIns="-450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7" name="Straight Connector 535"/>
          <p:cNvSpPr/>
          <p:nvPr/>
        </p:nvSpPr>
        <p:spPr>
          <a:xfrm>
            <a:off x="7289640" y="1473120"/>
            <a:ext cx="1320840" cy="18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000" rIns="90000" bIns="-450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8" name="Straight Connector 536"/>
          <p:cNvSpPr/>
          <p:nvPr/>
        </p:nvSpPr>
        <p:spPr>
          <a:xfrm>
            <a:off x="7416720" y="4648320"/>
            <a:ext cx="1536840" cy="144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360" rIns="90000" bIns="-4536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9" name="Straight Connector 538"/>
          <p:cNvSpPr/>
          <p:nvPr/>
        </p:nvSpPr>
        <p:spPr>
          <a:xfrm flipV="1">
            <a:off x="558720" y="4217760"/>
            <a:ext cx="0" cy="73476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0" name="Straight Connector 540"/>
          <p:cNvSpPr/>
          <p:nvPr/>
        </p:nvSpPr>
        <p:spPr>
          <a:xfrm flipV="1">
            <a:off x="495360" y="1728720"/>
            <a:ext cx="0" cy="7351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1" name="Straight Connector 541"/>
          <p:cNvSpPr/>
          <p:nvPr/>
        </p:nvSpPr>
        <p:spPr>
          <a:xfrm flipV="1">
            <a:off x="7569360" y="1093680"/>
            <a:ext cx="1440" cy="7351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2" name="Straight Connector 542"/>
          <p:cNvSpPr/>
          <p:nvPr/>
        </p:nvSpPr>
        <p:spPr>
          <a:xfrm flipV="1">
            <a:off x="7670880" y="4268520"/>
            <a:ext cx="1440" cy="73476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 spd="med">
    <p:blinds dir="horz"/>
  </p:transition>
  <p:timing>
    <p:tnLst>
      <p:par>
        <p:cTn id="164" dur="indefinite" restart="never" nodeType="tmRoot">
          <p:childTnLst>
            <p:seq>
              <p:cTn id="165" dur="indefinite" nodeType="mainSeq">
                <p:childTnLst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06" dur="500"/>
                                        <p:tgtEl>
                                          <p:spTgt spid="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51" dur="500"/>
                                        <p:tgtEl>
                                          <p:spTgt spid="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96" dur="500"/>
                                        <p:tgtEl>
                                          <p:spTgt spid="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41" dur="500"/>
                                        <p:tgtEl>
                                          <p:spTgt spid="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2389</TotalTime>
  <Application>LibreOffice/26.2.3.2$Linux_X86_64 LibreOffice_project/620$Build-2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2005-11-08T18:17:26Z</dcterms:created>
  <dc:creator>Bernie Lafferty</dc:creator>
  <dc:description/>
  <dc:language>en-US</dc:language>
  <cp:lastModifiedBy>Mr Lafferty</cp:lastModifiedBy>
  <dcterms:modified xsi:type="dcterms:W3CDTF">2009-07-18T11:01:13Z</dcterms:modified>
  <cp:revision>230</cp:revision>
  <dc:subject/>
  <dc:title>Slide 1</dc:title>
</cp:coreProperties>
</file>