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0.xml" ContentType="application/vnd.openxmlformats-officedocument.theme+xml"/>
  <Override PartName="/ppt/slideLayouts/slideLayout22.xml" ContentType="application/vnd.openxmlformats-officedocument.presentationml.slideLayout+xml"/>
  <Override PartName="/ppt/theme/theme11.xml" ContentType="application/vnd.openxmlformats-officedocument.theme+xml"/>
  <Override PartName="/ppt/slideLayouts/slideLayout2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3" r:id="rId3"/>
    <p:sldMasterId id="2147483665" r:id="rId4"/>
    <p:sldMasterId id="2147483667" r:id="rId5"/>
    <p:sldMasterId id="2147483669" r:id="rId6"/>
    <p:sldMasterId id="2147483671" r:id="rId7"/>
    <p:sldMasterId id="2147483673" r:id="rId8"/>
    <p:sldMasterId id="2147483675" r:id="rId9"/>
    <p:sldMasterId id="2147483677" r:id="rId10"/>
    <p:sldMasterId id="2147483681" r:id="rId11"/>
    <p:sldMasterId id="2147483683" r:id="rId12"/>
  </p:sldMasterIdLst>
  <p:notesMasterIdLst>
    <p:notesMasterId r:id="rId38"/>
  </p:notesMasterIdLst>
  <p:sldIdLst>
    <p:sldId id="281" r:id="rId13"/>
    <p:sldId id="315" r:id="rId14"/>
    <p:sldId id="316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324" r:id="rId24"/>
    <p:sldId id="329" r:id="rId25"/>
    <p:sldId id="325" r:id="rId26"/>
    <p:sldId id="327" r:id="rId27"/>
    <p:sldId id="330" r:id="rId28"/>
    <p:sldId id="332" r:id="rId29"/>
    <p:sldId id="331" r:id="rId30"/>
    <p:sldId id="317" r:id="rId31"/>
    <p:sldId id="318" r:id="rId32"/>
    <p:sldId id="319" r:id="rId33"/>
    <p:sldId id="320" r:id="rId34"/>
    <p:sldId id="321" r:id="rId35"/>
    <p:sldId id="322" r:id="rId36"/>
    <p:sldId id="323" r:id="rId3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0C0C0"/>
    <a:srgbClr val="009999"/>
    <a:srgbClr val="990000"/>
    <a:srgbClr val="000000"/>
    <a:srgbClr val="9696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38" autoAdjust="0"/>
    <p:restoredTop sz="94660"/>
  </p:normalViewPr>
  <p:slideViewPr>
    <p:cSldViewPr snapToGrid="0">
      <p:cViewPr varScale="1">
        <p:scale>
          <a:sx n="75" d="100"/>
          <a:sy n="75" d="100"/>
        </p:scale>
        <p:origin x="7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presProps" Target="presProps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CA7F972-EC49-4F4A-A9B2-10B5E3FDCE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88056C7-29AE-4484-9A0B-7F789C0ACE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E995928-6E73-4F65-B717-905D6AC33F3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AD3D26B0-F96B-4ADC-9B45-2061AA2B6D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B16832E-24AC-4E62-B84F-C6C5BAA62F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D16D260E-DD94-4B66-98EB-576CE834E0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C67CFEC-9F45-4F0E-9B82-E8D7DC092CB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23666D6-36E1-4282-804A-ED3A3A3959D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CD2ED28-C7FF-4661-9EF9-9D68123F94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1F500B44-F387-4A90-8A70-5D557991CB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CAA96223-165D-4C05-980B-5D7856EC771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B49D471-E26F-4C2A-91D4-9B1929174A4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FB4C6FF0-8217-4AE3-AC4A-9BF272F6C53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AFF721B6-FE6A-4770-8597-59AC6992B37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83B95281-EF7A-4626-8A1E-3A03991166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19F4296C-F1F7-4A11-8D3D-B1A16C4EDBF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C8B2D6FE-B3F2-4E93-8A96-41EC00D11F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614C2E84-BBEF-46E3-8521-AF5BB08AE5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EC5465AD-D1C9-4DE1-B0C0-B92C7F86146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41B643ED-860B-479F-8B0B-2F6D9E7CD4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0B93B526-31A5-442C-9328-6B6562A789C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E05232F0-0125-43EC-9AA2-AB2641B938C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40A7ED-F713-40F1-9271-FA13C19E4B26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9B4656DC-D70F-4CCE-9B50-47CD76DCB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3E103568-E95E-4E6D-AE84-1C2C1A0B2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B1BCAE5-FE88-421C-8975-BA198C1F0B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753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2953F31-136B-4421-BF5D-1D47BF931E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BC89D-7E38-46EE-A92E-381D5B7B4D0F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F86487B-00AB-4BC6-BF9F-DB344ECA0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5909889-7392-4C77-9A0A-2D6B6D17B9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A2CE6-18B4-4366-8FCB-4D994BD581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08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DD89933-237E-4E9B-85C3-6D02363AA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873FA-FFBD-4FFA-9EEA-DAD3859C3362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834AA68-2299-4F99-9575-3E362F8E55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1695AE5-5062-423D-9833-9D1282A6E1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69462B-7F49-4895-BAC4-B16220A59B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0700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09A5AAC-F2D5-4019-A8D7-ED372F1B76E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EEADF5F8-F81E-4309-BF87-94352F57D0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0FE75B8A-8CA7-4CD9-90A7-BED45710BC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81EA4618-D1BF-4881-BADA-A6DF65F8EE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158E732-6B60-43C0-AD36-3E4C2740AB5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4411447-8AFD-472D-BE6A-4184978A782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53DCEF5-7820-4BB4-B088-1BD34574D17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BDC267D4-C7FD-441B-8002-F125BBD640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7634DCC7-3FFF-45BD-85F8-8C3F0CD1EB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95E64804-D989-4670-A9E2-B4564F3018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233973FC-9DA2-4AB2-919B-08A0B6B0C22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8F0BBB1A-6AF0-42E2-99C5-EEE53CAFF4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32E67C11-3626-4E73-82E9-AED987487B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A69DAF3-0307-4CE7-BBE7-9809DC46F1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16AB76A3-C4A8-468E-82B6-D038E4E970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A7FC2F1C-FCBD-4301-A992-CEC3094B500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E2FE7D77-D20E-4168-B464-1289F67BC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20BC5FF6-275A-4DFD-A941-6C3131F3E3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DC67313E-D8F3-4D99-9708-73DAE33D8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BEA565B2-AB50-4530-83D2-99443AEAD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57D9BD63-6F45-4A45-8435-BF67379ACE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194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0674EDB-3B68-4BCE-8A31-1A6B07CB22D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CA146743-D9ED-45F7-90AF-DFEA8ED038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2C95DCB6-292B-48F0-92C3-0AC8E60AC0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0FBFB7AE-3183-4D56-8BCC-641E358A5F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A4AB2E4-14B7-4533-B994-7C8F6FF8422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847B256-5976-4C89-8CE4-4C155293E72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8EC9036-2C9C-4DEA-9A60-566D9317B9F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279CBB19-9FDD-4838-98E0-092574B063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A27D7441-DFFB-4AA0-A3CD-A5F930B5AD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DE89FB3F-BF7D-4A69-A757-9DA5BDF850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A8396F4A-2267-4778-B7A2-E0972D0D69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DCA18B15-7FEE-4596-BC6F-00FB616F8E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A475D904-E831-4592-A093-EC8290F72A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7BB633DE-B15B-4FCC-9045-64E54CC5DC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6E9040D7-4634-4CA0-9EBD-A9E5322865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6D6208C1-83F4-486A-B1BB-93425C341A6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47DBD896-7649-48B1-AAD4-4ED02C7B8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DF344DE4-45A8-4634-AD52-13EE1E2F959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AC8ABB88-FB4F-4280-BD0F-058E0C6E7C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F1EC0A5A-D365-4763-84AE-0C7FA555A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3D9D848C-39BE-4E79-95D6-46B4A520A7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8987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9F20585-40E9-4B05-8C94-4F9A8F9A278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F59FBDD7-DAB6-4E52-946E-BDFE75ABFC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2FAAAF30-0978-4E25-BF1A-E351F421FF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60D48A6A-01FE-44C9-9C2F-F9FD2B6CF0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70ECF4C-BA09-4402-999D-17410C63A95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4DF43E9-34C9-43C5-8907-2F9850BEFFD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F39BC08-B1B9-4E53-B787-B939D191513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9E223E0B-CCBB-4201-B0C2-27B6AFD4B4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CBBB7359-8B4F-48C3-BC3A-4B9FB507E57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FF5D17A8-9C2F-415D-ADE5-EE8DD9A6F0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C82A8060-7AAF-44A0-AD9A-9DDBDA0340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C3D3142A-C8BD-4570-B0B4-4EF727CB190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DB4EF2C2-7EC9-4894-BB41-0E46EB5FA45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16233A1F-6D97-4EBE-B524-F3519C8121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7224C4B7-0568-4D12-9CAC-01C711FAF6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B8AFD197-6E91-4382-8CA3-3826B770FED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2D27F454-3FAD-47CB-B2B0-825DD93DB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367EF9EA-7666-424F-A9B8-23442D44D06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EBB688C0-B31C-4AB1-A96A-62D6CA211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5B962E3A-FF99-4D72-A3EC-FB1B83696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8A46D6D-8DA9-4907-934C-9E8C0E35BF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560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E9C212C-FDF2-4511-9FE8-F452F9820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1E5B-EB2E-48E5-8DD2-7C1578FFF230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C24FEAD-7EDB-4198-BF34-BDAD90805FC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54DFA4-04D1-4243-A536-0D708BC1412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0B5EBAEC-061D-40C2-ADE7-4C477A63192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277312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E3E965C-905F-46EA-B602-8D10C745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00F23C8C-1CD3-4950-885A-5F22C49CC8F7}" type="datetimeFigureOut">
              <a:rPr lang="en-US"/>
              <a:pPr>
                <a:defRPr/>
              </a:pPr>
              <a:t>7/12/2026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CBDB155-6AA6-4C44-AF1D-23A9FA2E5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1A65281-6C1B-446E-9A11-55E5F8248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8552668F-0871-434B-BAAB-3407DA912E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8099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819502-B7CF-4699-BDEA-3A2D530E8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52503C-41B2-4123-964E-E5E44937E9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AE85ED2-CE79-4641-A769-1DA073FC6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>
                <a:latin typeface="Comic Sans MS" panose="030F0702030302020204" pitchFamily="66" charset="0"/>
              </a:defRPr>
            </a:lvl1pPr>
          </a:lstStyle>
          <a:p>
            <a:fld id="{28962BC5-D6E7-42BE-A932-3A21E4231C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4325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B9406F11-2DB2-48C2-9AF4-19321F3949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F97F2A5D-0FE5-4A22-90E8-5630F354C7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EEA85A9-E23A-42EE-9043-48676348CC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E0187-765C-43B7-94DF-8ED72E7162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40944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85D407B-B48A-4AA7-A33F-ECC5576E1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380658BA-9D76-4A0C-A1B3-C334A8D45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3C39D15-95BA-4A51-BE06-16CD777787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74D19-FC49-4944-A141-D30CEC65E2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529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F4AF961-98D6-4735-8405-F01B45580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DDC5-0DA5-435B-B923-90523C0991E4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72DB2D7-5982-4A64-A092-6E106BB4CE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FDDD384-01EC-4B81-889D-0241F11826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1A3A1-25F0-4A19-95FA-EE282482F3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0541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3591C00-E345-4C98-9078-C0C653D6C96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4A11865-762B-4254-AEBA-9FCCCD8F48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4D887D6B-0824-4062-AB5C-9422C6C789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25E3CBA6-FD70-4C30-816F-4ECFE97948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A7370B6-F596-4474-9D11-BD3C7056FBD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A619B91-F02E-49B6-9ABC-0546C0B807A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7D2EEB38-C8B8-4509-AE4F-4E3122D6C52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7B3FA5E5-5D3A-45A4-9490-D4F5B637C1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4BBD839D-CA02-4D20-B218-FC69D595A4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97FD58EF-6930-4280-A6AF-5AD08786E9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30D59AAD-3825-44DB-8396-1BF48E2907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AAAAE034-727F-4709-B5E1-BF1A89A51A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4181E46F-58AF-4D7E-91A1-B91C6770A5A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28831BCD-C565-4118-BF3D-84C31FC13AA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2DD8680C-736B-4011-BD5E-CE54C469D1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169E65EC-0B1F-423F-A680-48F9E1835BF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BC3A6142-FF78-4CD0-A2B6-F478574FD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DBED3C9F-57D6-44EF-A691-FA8DC195851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85F40F33-743C-46C7-A2D3-29CB2FB67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8FC873B6-30DB-4290-8613-13C12098F8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3E0CFC64-FADD-4571-82D2-48EDBB15CC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5227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196988A-FC7E-4C74-9B6A-3B865E1D2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9F23DA3-16E1-45C7-A37D-C7FC7A58F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329A906-C7CC-451D-A1B4-02F34FBD8D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AD6D6-E907-4890-A4F8-046EDA64FE7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139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B83C75E-CF50-40DE-89B6-C19327F6A2B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DF00D91-E43C-446E-959B-7112D68F24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5FA6B7CA-3DD5-4838-BDFB-38E25A8494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1555EC31-5231-4A77-A2EE-8DE8E06ED5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86E4EB5-734C-4258-988E-6E4DFC0AE36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FD1E00CB-68AC-4E81-A9FF-E44CD96F2E6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F96B992-F34C-433F-8705-34F3D67AC47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24C0D4FE-E946-4EF5-9B62-CA4B37A135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7F62F482-5A8C-4376-AEAB-C678C88DB9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B68B66D0-190C-41DD-93B8-95A7724022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C74CC1ED-8973-40AD-A4EB-D1715A6401D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FF016C05-7B51-4174-A3E9-FEA4E4052D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8E4FE9C9-E144-4E4E-85C0-9AC8553C0D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246F6BB-DF3F-408B-BDEA-FA727DED5F5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2AB7B90B-80D0-48AB-BF6D-40CEA732AB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A70559A4-453C-4516-84F0-B811BE43A3C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CA68FB98-723D-4C21-A59B-2964862A5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EF83A381-13EF-475F-842A-1AAE4F49B13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5AA20B9F-D5B7-4C12-9961-2CB81C9331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A8EC3414-0F25-47BF-A6CE-1D5D43A9CF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51865D9A-AF90-49C7-B42D-CA3A5D0F11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56126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700FD55-1E52-4936-A3F0-7DEF791241A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5A292A6-5BB3-4A4C-886E-574C12D2F3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75B95933-F118-4AC1-B757-31672DB290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75CC07F7-96E5-4901-95EE-A1C7F69705E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D567925-49E8-4CA7-B1D3-05653EC1C7D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517E2C9-D330-4074-9D56-E8470FA9CDD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0A262BC-846C-4A5C-9782-0221DD786BF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20979593-E7A8-4F3F-8581-80768C8511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2BF226DB-911C-4D17-8039-EFE581EF55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036895D9-ECDE-46FC-94D2-176A1F35BF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CFC5A4CA-FBA9-488B-965F-E595695A66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BD43B259-6EDE-494B-A36E-97D1D7A240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353E4B64-C3A2-4FFE-B933-98142E4CDB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8F01B5F9-DC5A-443E-9134-97768D6CEA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pic>
        <p:nvPicPr>
          <p:cNvPr id="18" name="Picture 21" descr="scottishflag">
            <a:extLst>
              <a:ext uri="{FF2B5EF4-FFF2-40B4-BE49-F238E27FC236}">
                <a16:creationId xmlns:a16="http://schemas.microsoft.com/office/drawing/2014/main" id="{AB298212-1910-45D2-B1E5-FA8C809B97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>
            <a:extLst>
              <a:ext uri="{FF2B5EF4-FFF2-40B4-BE49-F238E27FC236}">
                <a16:creationId xmlns:a16="http://schemas.microsoft.com/office/drawing/2014/main" id="{04276EBB-E953-4F54-A0EA-EB1D44C3E90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" name="Picture 23" descr="Office Objects 0572">
            <a:extLst>
              <a:ext uri="{FF2B5EF4-FFF2-40B4-BE49-F238E27FC236}">
                <a16:creationId xmlns:a16="http://schemas.microsoft.com/office/drawing/2014/main" id="{10B45D0E-6AC7-4DBF-AFA1-75CAC84E3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15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E40699A8-CC84-4B36-8BF3-C2CE1FC4029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D2E97C64-B84D-4867-9E42-A1C301A787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BBCD1756-F7D3-4439-A63A-D378F0EE01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D1FCC6F-2F06-4DD5-A70C-9E79618682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078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FF491DE-3540-4C00-9B5D-44D0E44B91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F3DD6-DEFD-437E-BB31-C28AA043EE23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730931B-F4BB-4082-8904-5C6A811ACF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0B8CC80-F56B-44DA-8376-EB24636FAC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4DB85-9797-4844-8F0A-3A58AA67B1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635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03A032A-CB12-4DB2-B7AC-23A3CFE9DA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57AF7-F24E-47C6-A9D1-3E3B7D1FC84B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9621D60-E8A0-449F-ACD7-661B978FB3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C83B554-CB65-4C9D-B4C0-588C7B11D8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4FCD9-9E4D-431A-ABAE-AB1CC4167D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242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F2A4F81-56C2-4DD3-BF0A-A021A2607C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D5102-4AF7-4506-9345-194F5B8FFD8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E677C431-5C07-4DB6-957F-040AC975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849C7A86-F243-4CE4-B4B6-C6D54C0E14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69026-D6AC-4271-99A8-8C3B76FCED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21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B820FD0-B012-43EC-BEC2-5C8C6B5B03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695CC-43E3-4B82-AA35-CAAE54C5CDF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4E7EFAB9-12EC-401E-AB8A-A62228C40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0D5F8D7-D5E9-413B-A641-241C7F1C5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EE59C-0684-4D18-A7DA-C5322D6C79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31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30889227-5F26-4D96-B79D-E50CB0E3F5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D34F0-20F7-456F-913B-9C5687E5DAC1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E947597E-0A2A-42CD-9A4D-C8139E4A9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C08E2C8-9B6A-403F-B69C-43422CD4D6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A7D6F-0107-42D2-AA90-9F39B3FE73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572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FE523E1-C623-4643-80AD-A4A6C742DE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FABDE-6265-4408-A8DC-FB3732C05C97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B64EA22-2C5F-4E92-A1D4-0F61AAA3E2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850BE79-8480-4F13-9139-668185D0F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4A0AB-B2FC-4819-8210-AC5F27DBA2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97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4AF4940-B337-4F16-A3C5-F248833C44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82EF9-7CAA-47A3-8D0E-89952ED4E956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AC0C4A6-2710-4EAA-89E0-21765E9A4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01C6E7B-4464-4705-911C-08FDEFCE6C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94608-4F33-4E56-8273-0AEF4C5A40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861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307D5020-AF5C-4101-9085-6ABD1CC4899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4FDA9E72-F68C-4D42-B63A-F8E3E141A5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96FEB7C0-CBA4-4A4A-9989-87A2E473F7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3EFF0B64-92EF-4E7C-9F79-996B0A157C8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580A3458-7E13-4F6F-9277-CF2E5593E23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1DDADAC5-DD2A-46EE-8307-DBAD337B06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CA90AFD9-DA0D-438D-AE80-8632A84291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8D9CCCF4-6FCD-4A96-8FEB-541EC4AE37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AC128C55-07B3-4040-894F-ACD7CE371FD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9C63B53F-E591-40B1-8323-B5091947886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B72798E8-2CAD-488D-9453-1ABF3F1ACC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B74DDFDE-6C74-45C5-B9C2-AF6243CDAC0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0558F6D-811E-4082-A255-841C1090778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51D4B311-10A6-47D5-B69E-0E250FB481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E4C36671-8521-4109-B7B2-E92CE83A7D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74A293C9-F86E-48AA-81B7-2DBF0A8C58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ABF0D78-FB52-4436-AD5D-F3B6204257DF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FDDCABF6-CD9D-4D0D-AC34-FAFE66E1E4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3A706889-3123-4C3C-8F3A-6BF8D91047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ACBC738-8DBE-4F03-992B-8379B1D3330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10BF9CCD-1D0B-47C3-8231-CBD71A2619A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1360EDD6-77A2-4F71-878E-9160800A76E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B6E21374-FDA8-4AF0-92B1-EC26B90851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6397" name="Group 5">
              <a:extLst>
                <a:ext uri="{FF2B5EF4-FFF2-40B4-BE49-F238E27FC236}">
                  <a16:creationId xmlns:a16="http://schemas.microsoft.com/office/drawing/2014/main" id="{EB880B5D-B57B-4762-965A-FAD7C6D06A7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2AADFAE7-588C-47A7-A90E-94E7F6BD95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5B9B4EFD-C4AD-4C50-ADB9-FF5CA78415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EBFCF485-F441-4D09-970C-1B212F5106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3CBEFB74-CCCD-4A7B-9D62-D5E183115FA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D1971AAD-457A-4CB4-B1DE-7CE353E4ED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033E5FFF-422D-47FE-835A-62EFB0474B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121809B9-6AD3-4F50-A87D-A3A8618BA12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46613FC2-0F2F-443F-BC98-DAAD4D17A6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D8D52DE3-3BD6-483B-9E21-4B7AFCB98A4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E1797A3A-F6EF-4379-9682-51BEFF209B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CBD57CDF-5FD5-4390-8ECC-83C843873D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F75E948A-8F69-430A-A095-9CD0BA4C96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5911AE5C-2AA5-470A-838D-878B126232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72272144-35E3-44EF-8F85-4EBD266215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6892BFF-78F3-4BDF-ADE0-CB917556AF8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7CC4A12F-DD67-40C7-B23B-E0EAD8D9B8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6393" name="Picture 21" descr="scottishflag">
            <a:extLst>
              <a:ext uri="{FF2B5EF4-FFF2-40B4-BE49-F238E27FC236}">
                <a16:creationId xmlns:a16="http://schemas.microsoft.com/office/drawing/2014/main" id="{EF9ADF0D-2318-4C4E-B4A8-57A742D6D632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22" descr="Office Objects 0572">
            <a:extLst>
              <a:ext uri="{FF2B5EF4-FFF2-40B4-BE49-F238E27FC236}">
                <a16:creationId xmlns:a16="http://schemas.microsoft.com/office/drawing/2014/main" id="{31D59530-BB09-4058-BF01-0B30F82B43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81A740A4-04F5-411E-81E0-CA9CF3C4CC6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AB633A1E-BC53-41A3-BBC1-0D021AFABF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8E64C664-8462-417B-AAE5-74073C03F6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7421" name="Group 5">
              <a:extLst>
                <a:ext uri="{FF2B5EF4-FFF2-40B4-BE49-F238E27FC236}">
                  <a16:creationId xmlns:a16="http://schemas.microsoft.com/office/drawing/2014/main" id="{6EAF726A-F6BD-4807-95F7-5CFE4FD40E9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985E132D-E8F4-409D-9B71-1D593E57E6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3CAF9F0D-CCFB-40A0-876E-AD2772E280B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0673AE55-8613-4FA0-A6A9-EB7D17FE59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A7102C86-B290-4526-84BD-7D483E977E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BF741605-1EB6-4062-AAB3-86C62D78CA8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9852D382-6EAB-4E65-BD25-FC853A6E56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66E067EC-30EF-4494-ADEA-4B10459DCD8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3A900D7B-9359-4DB2-B490-4292A60F933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4352C708-D4EC-4614-BFD2-CD93C78A873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A9F7EFA0-ED7E-44B4-B41E-DDE7820F8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E631A3BD-DEC6-4E2D-B9D8-FE813BC1D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F70665D8-48BB-4118-ABEA-A59ED13C35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7C13DF22-702E-4E58-973D-A75CD55F24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48FBF801-1081-4689-ACAB-6045BDD064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D651FCA-F42B-4BA7-B19E-A82AA67EF3D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19238632-8E8D-42E7-AB34-D147519225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7417" name="Picture 21" descr="scottishflag">
            <a:extLst>
              <a:ext uri="{FF2B5EF4-FFF2-40B4-BE49-F238E27FC236}">
                <a16:creationId xmlns:a16="http://schemas.microsoft.com/office/drawing/2014/main" id="{20A27A82-95CA-4946-8054-43AE6092EFAF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2" descr="Office Objects 0572">
            <a:extLst>
              <a:ext uri="{FF2B5EF4-FFF2-40B4-BE49-F238E27FC236}">
                <a16:creationId xmlns:a16="http://schemas.microsoft.com/office/drawing/2014/main" id="{7444C648-4C73-4AB5-A6E3-D4E067EDC3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B3985D32-82E8-4BB1-945D-3B5576FA44D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E0CEDD98-5CC5-4328-858B-13A8B0ED2F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B691FC54-FB1A-4345-92DA-F2EC86790B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8445" name="Group 5">
              <a:extLst>
                <a:ext uri="{FF2B5EF4-FFF2-40B4-BE49-F238E27FC236}">
                  <a16:creationId xmlns:a16="http://schemas.microsoft.com/office/drawing/2014/main" id="{C85C6C20-5248-432C-8480-71699418A76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45680D51-162B-446B-B347-2FD1F0BD099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50557D72-D589-487E-9A42-D6CD45BFB9C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56AB363E-87EC-4205-B777-A796C3CB37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A579BDA0-DA5E-43D3-B79D-1FDC3D19423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C7DD338A-367E-4989-AABA-741B02B25C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BA6C8C45-70CD-425E-8E3D-365F5F0A3B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FB8F4DAE-FD22-4A4F-90A8-66D2F87EAB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663F3547-29F7-4868-85CA-B05EA63562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526F74A2-3C6C-4CFD-9451-D8AD2B1995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0329FA02-3953-4541-B1E2-4E73CB5EE4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E242702A-2FE0-4A8F-ACBE-BA4AE46C9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593127CE-0ED1-4DF5-98DA-FD4E6997A6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23B0AADC-422D-494F-840B-06656714F7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8ABE9819-0307-4336-B6B2-4D97AC2CBD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B3C00AB-04D1-4D3E-B54C-03B785E84B7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47F323B3-E359-49B2-990D-A3D481E83ABD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8441" name="Picture 21" descr="scottishflag">
            <a:extLst>
              <a:ext uri="{FF2B5EF4-FFF2-40B4-BE49-F238E27FC236}">
                <a16:creationId xmlns:a16="http://schemas.microsoft.com/office/drawing/2014/main" id="{AF2DD4D8-AEE1-439D-B9E3-8074755C24B6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22" descr="Office Objects 0572">
            <a:extLst>
              <a:ext uri="{FF2B5EF4-FFF2-40B4-BE49-F238E27FC236}">
                <a16:creationId xmlns:a16="http://schemas.microsoft.com/office/drawing/2014/main" id="{728D618C-F629-4BCE-8EE9-97D3E49BC8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BF074AA3-3296-4B1B-8AD3-629F4BFD093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04E025F7-D855-4EF5-A072-A0516E6C5B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3E5E3A2A-903B-4856-8556-3C4D4C706C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8205" name="Group 5">
              <a:extLst>
                <a:ext uri="{FF2B5EF4-FFF2-40B4-BE49-F238E27FC236}">
                  <a16:creationId xmlns:a16="http://schemas.microsoft.com/office/drawing/2014/main" id="{EB888398-15B2-4DE9-B9DA-AE5C69A13B3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415B3385-4BBB-48DC-A3F6-528524DD553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3851FC5C-D628-46A6-916F-1B01A741E1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210F211E-5C81-46F1-88F5-8A50327ECD2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9C13E5C8-0DEE-4F16-A9A3-E97055043C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BB4D4DE6-03E8-498B-9D40-DA099719E7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F9C81CBC-22D6-4441-8DCC-C5226D70396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8D00804D-C293-447A-A73F-4FE3A0E2F83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D460121D-CE0B-4237-8340-25D1E025A5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40A4B8BC-6EC9-409F-B180-7E1D117B1A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447D2039-0FC7-481E-99E1-BA0702D49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7DA3612F-9C70-488E-B4CE-1D4E177D9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001E9484-8BD5-466D-A94D-02BB138EA0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D74E542A-FF2B-4E26-8B1F-786556DCC9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762A5AAA-D9C2-41FC-92AD-73AB8E3FB1E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A93A09B-6F75-4C47-865D-C67662875467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9A19BDD3-1E37-48D2-B670-25A008A255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8201" name="Picture 21" descr="scottishflag">
            <a:extLst>
              <a:ext uri="{FF2B5EF4-FFF2-40B4-BE49-F238E27FC236}">
                <a16:creationId xmlns:a16="http://schemas.microsoft.com/office/drawing/2014/main" id="{72CDC936-D92E-4E39-B15E-2C5B8503CF25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2" descr="Office Objects 0572">
            <a:extLst>
              <a:ext uri="{FF2B5EF4-FFF2-40B4-BE49-F238E27FC236}">
                <a16:creationId xmlns:a16="http://schemas.microsoft.com/office/drawing/2014/main" id="{77C173B5-FF8D-410B-B759-CBA774C5B0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85712F5F-1AD4-4A4C-8E64-29D0A8F9767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4013B979-825F-44EA-A801-B5DDA2C999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69B21488-86EF-43C3-AB4D-59B72E5F83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9229" name="Group 5">
              <a:extLst>
                <a:ext uri="{FF2B5EF4-FFF2-40B4-BE49-F238E27FC236}">
                  <a16:creationId xmlns:a16="http://schemas.microsoft.com/office/drawing/2014/main" id="{139A53DA-CD06-4B3A-9036-2A376CA64E9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446B2D54-B5BD-485F-BA90-5F7F9BC44B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3A427CEE-DB40-4CAE-8252-4BE2CAFC9F0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20B11C64-AE53-4B3E-B98F-6D3947CEDC5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77535218-745C-4766-9E56-1460F79FB7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6D31599B-D699-407E-8320-620DE2C2D7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E7977884-653C-4468-8379-B6C863CC80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C1C2269B-E05A-49CB-9BA6-99C6F6EBA9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FFE9C724-92DA-4A08-8F92-C9475E0E92A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D8D6AA7B-F5C6-4BE0-9827-4370592C0E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8006F4BA-A952-424F-869B-641FDC214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0EF536C1-769C-4B12-A8FB-81AC5995B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59F9F7AB-FEE0-4303-91AC-BA0B0D92A7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EB1265DE-AFAB-45EA-B044-6C4CAFF1FB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B833B0E1-7C13-4213-8BD7-518951D0EC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C94F41D-30FC-4385-B434-DF39DAC8045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F60F300D-B9F0-4207-A87D-A0BDE6BFD4D3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9225" name="Picture 21" descr="scottishflag">
            <a:extLst>
              <a:ext uri="{FF2B5EF4-FFF2-40B4-BE49-F238E27FC236}">
                <a16:creationId xmlns:a16="http://schemas.microsoft.com/office/drawing/2014/main" id="{980BEE6A-0EB6-493F-9E57-A94FED94794E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2" descr="Office Objects 0572">
            <a:extLst>
              <a:ext uri="{FF2B5EF4-FFF2-40B4-BE49-F238E27FC236}">
                <a16:creationId xmlns:a16="http://schemas.microsoft.com/office/drawing/2014/main" id="{2CB28823-F089-4821-86A7-8654ED9E60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51857E38-617E-43EA-800E-C7CCBCBD70C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E684A45A-E876-4398-8742-3985597B2C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CE83137A-9DEB-4EBF-AD02-3871EF6360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0253" name="Group 5">
              <a:extLst>
                <a:ext uri="{FF2B5EF4-FFF2-40B4-BE49-F238E27FC236}">
                  <a16:creationId xmlns:a16="http://schemas.microsoft.com/office/drawing/2014/main" id="{3B33AA60-DFBF-4FDA-8343-3DE1795F5A5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465E7317-385A-4FA5-9233-CE5121156D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E89AB37B-23D6-465A-9708-93AAC3F0F5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0C9D743F-B033-4ADB-8E67-5220DD2FAA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24500AA1-4B5E-4508-B460-7409E738A8E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3E76847C-1B85-44D3-98E8-F3241BD0566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32025F19-8478-4D2A-9816-A8CD9329D6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006437A6-D622-4393-948A-34D00E086F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F5353F87-C116-4C67-A0C0-576850B515B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21A5CD43-8CAA-4407-A5B0-8F05339517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E240C50F-20EB-4B5B-AADB-371567CE3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BD417A63-8E0C-4989-B722-CD3C58957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390ECBE0-D89C-44BF-8E14-685650C58A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623F1733-F989-421B-9251-648E130F7B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61791A14-C7FA-4A24-8BEA-7AA0B96CC4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D8AA003-C990-4E81-8405-35BC603AF5B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1D59CDAA-48C7-4D37-AFE9-C7FFDDD5C407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0249" name="Picture 21" descr="scottishflag">
            <a:extLst>
              <a:ext uri="{FF2B5EF4-FFF2-40B4-BE49-F238E27FC236}">
                <a16:creationId xmlns:a16="http://schemas.microsoft.com/office/drawing/2014/main" id="{69BA99EA-8D25-4161-B22D-5393DFB32D55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22" descr="Office Objects 0572">
            <a:extLst>
              <a:ext uri="{FF2B5EF4-FFF2-40B4-BE49-F238E27FC236}">
                <a16:creationId xmlns:a16="http://schemas.microsoft.com/office/drawing/2014/main" id="{25D9B98A-5ABC-4B78-B567-3E8DBB4531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300F1497-E1A4-4E75-BAD4-7DF130F950D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8DCCAAF9-7836-4490-B7B8-89D7C4F679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66F1E89E-1FC1-4923-A3D3-E69BCB84F1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1277" name="Group 5">
              <a:extLst>
                <a:ext uri="{FF2B5EF4-FFF2-40B4-BE49-F238E27FC236}">
                  <a16:creationId xmlns:a16="http://schemas.microsoft.com/office/drawing/2014/main" id="{3157695C-25D5-4111-927C-E5BCB8B05A4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03D4764F-5159-41EB-809C-F7139BA1815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3E8253D5-AB8E-46A4-B915-BDD9ADF08F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2E9CF2C7-8965-4E67-9D7A-D245F1F872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DC89F749-AF5A-4640-94C8-23944A304B9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E12623D9-5131-4D39-BD9E-BBE20EC9B88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14771FF6-F54D-4A78-A9A5-E4411BE9D4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41B5E0CE-2C50-4E35-B697-69DB91B326D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30253F81-A9E9-4518-896A-CD0ED35A114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AC472B03-B7BA-4100-AAB4-19D0B5F2DD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E0EE579E-32E7-45AA-A9B9-8171DB8EF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03EA91DD-0DB5-420E-B4FF-AD40B3510E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96D06A06-A0E6-4431-915E-3D9DF4FA1D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487F1ED3-7700-4927-8030-C8B168350E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3532724F-A5EE-4CC1-990A-5B339CE996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BE3B058-5F59-483B-81BC-67530935FEC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B4F92DC0-CA70-4441-9603-63D4C44D0087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1273" name="Picture 21" descr="scottishflag">
            <a:extLst>
              <a:ext uri="{FF2B5EF4-FFF2-40B4-BE49-F238E27FC236}">
                <a16:creationId xmlns:a16="http://schemas.microsoft.com/office/drawing/2014/main" id="{2A281D2B-603E-47AA-A83E-E0DB3D35679E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22" descr="Office Objects 0572">
            <a:extLst>
              <a:ext uri="{FF2B5EF4-FFF2-40B4-BE49-F238E27FC236}">
                <a16:creationId xmlns:a16="http://schemas.microsoft.com/office/drawing/2014/main" id="{60963A58-CACE-4C9D-BF0B-2F51C3995E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>
            <a:extLst>
              <a:ext uri="{FF2B5EF4-FFF2-40B4-BE49-F238E27FC236}">
                <a16:creationId xmlns:a16="http://schemas.microsoft.com/office/drawing/2014/main" id="{8629BC6C-A6B4-45B1-A4BA-3C0BD0F800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D6328DAC-FF47-4001-B1CB-0446664567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5326A-AB9F-4DC0-B817-6BD3A50E25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7/12/2026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A6BB7-9A6C-47B8-B00A-DBF4ADA050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0A1AB-E546-4FCA-8906-A75BB818F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027D3EFE-733D-4961-830D-7D84212ABF5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2D3B9C60-84CE-4175-896B-40F5EF188B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1E89ED06-EFC9-43A5-B70D-6CDC2CF3E7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BB7AA-3E2A-4E14-BE24-84004446D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7C361A18-CB01-44B4-9FA0-1B23AB363937}" type="datetimeFigureOut">
              <a:rPr lang="en-US"/>
              <a:pPr>
                <a:defRPr/>
              </a:pPr>
              <a:t>7/12/2026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4213-3278-4DEB-B6BB-D4FB94C21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prstClr val="black">
                    <a:tint val="75000"/>
                  </a:prstClr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A0161-8D84-4DC8-B185-F46A13B2D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fld id="{09B691B5-F935-4158-888C-1EFCFC4B048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C2EB3EAE-CB85-4CDD-90C7-C996871D5EB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46097F26-B079-42F5-834C-0C728EDFEE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CD71514A-3CF2-4F46-BD44-E35DBEEC96E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4349" name="Group 5">
              <a:extLst>
                <a:ext uri="{FF2B5EF4-FFF2-40B4-BE49-F238E27FC236}">
                  <a16:creationId xmlns:a16="http://schemas.microsoft.com/office/drawing/2014/main" id="{B2E8DC3E-3DAE-4576-BEA9-3ECBE4A6EEF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88621A52-CC0F-418D-BEA3-6A56CE4B95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BDB48A3D-4F11-4852-852D-A0869884AC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379606E4-F5DB-4D09-9334-8A4AC8A81C7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39D571BE-E288-467F-9A36-97A585E258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2D36D55C-E774-42E7-9BB0-5889BB4DB0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FCC5D0B5-4323-4EB2-A604-2A292A0FEB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2CF05DE4-6038-470A-A802-5CA6BF5ED9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3D178A41-8C5B-4EB2-881D-7920F4690F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4E91F44A-39D7-4DF6-90D0-F85CB7B10AD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A0C38A21-8514-474C-9F6D-78B1AAA69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CFDA391F-5E23-47D4-9EE1-104124F52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74670FA0-0259-494C-BFED-3BA024C722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69A8879D-2D9A-4CD2-A291-EE13C5D4B5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0F7C21BA-6D04-440A-A57D-25974B12F5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4FC0C87-EC0C-4DFD-8120-D9B17DD7EF6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63D33B3A-5512-4044-B70F-56B3966C189B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4345" name="Picture 21" descr="scottishflag">
            <a:extLst>
              <a:ext uri="{FF2B5EF4-FFF2-40B4-BE49-F238E27FC236}">
                <a16:creationId xmlns:a16="http://schemas.microsoft.com/office/drawing/2014/main" id="{3EBBA03D-9E08-4419-96F0-52BC7C0C1951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22" descr="Office Objects 0572">
            <a:extLst>
              <a:ext uri="{FF2B5EF4-FFF2-40B4-BE49-F238E27FC236}">
                <a16:creationId xmlns:a16="http://schemas.microsoft.com/office/drawing/2014/main" id="{0F89BE66-89AB-4005-A5F3-45DBB35575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362426D7-06DC-4626-B24E-05A95D49905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483" name="Freeform 3">
              <a:extLst>
                <a:ext uri="{FF2B5EF4-FFF2-40B4-BE49-F238E27FC236}">
                  <a16:creationId xmlns:a16="http://schemas.microsoft.com/office/drawing/2014/main" id="{BFA507F4-4F21-48A3-BD6A-12E716057C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sp>
          <p:nvSpPr>
            <p:cNvPr id="20484" name="Freeform 4">
              <a:extLst>
                <a:ext uri="{FF2B5EF4-FFF2-40B4-BE49-F238E27FC236}">
                  <a16:creationId xmlns:a16="http://schemas.microsoft.com/office/drawing/2014/main" id="{C1D5CA16-F6CA-4D71-8DB9-2318D0A283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endParaRPr lang="en-GB" sz="2400">
                <a:solidFill>
                  <a:srgbClr val="FFFFFF"/>
                </a:solidFill>
                <a:latin typeface="Arial Narrow" pitchFamily="34" charset="0"/>
              </a:endParaRPr>
            </a:p>
          </p:txBody>
        </p:sp>
        <p:grpSp>
          <p:nvGrpSpPr>
            <p:cNvPr id="15373" name="Group 5">
              <a:extLst>
                <a:ext uri="{FF2B5EF4-FFF2-40B4-BE49-F238E27FC236}">
                  <a16:creationId xmlns:a16="http://schemas.microsoft.com/office/drawing/2014/main" id="{001ADB39-E6A0-4C94-8465-086B5F07B1D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486" name="Freeform 6">
                <a:extLst>
                  <a:ext uri="{FF2B5EF4-FFF2-40B4-BE49-F238E27FC236}">
                    <a16:creationId xmlns:a16="http://schemas.microsoft.com/office/drawing/2014/main" id="{9A68887D-3813-4486-816A-55825ED292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7" name="Freeform 7">
                <a:extLst>
                  <a:ext uri="{FF2B5EF4-FFF2-40B4-BE49-F238E27FC236}">
                    <a16:creationId xmlns:a16="http://schemas.microsoft.com/office/drawing/2014/main" id="{9411AD32-FA12-46A0-BFDE-8135ECA005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8" name="Freeform 8">
                <a:extLst>
                  <a:ext uri="{FF2B5EF4-FFF2-40B4-BE49-F238E27FC236}">
                    <a16:creationId xmlns:a16="http://schemas.microsoft.com/office/drawing/2014/main" id="{E95AB7E9-5302-4F69-9F86-0726DFD3B4B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89" name="Freeform 9">
                <a:extLst>
                  <a:ext uri="{FF2B5EF4-FFF2-40B4-BE49-F238E27FC236}">
                    <a16:creationId xmlns:a16="http://schemas.microsoft.com/office/drawing/2014/main" id="{2B2D36E9-7B81-42FD-BCE9-3466FA6BE88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0" name="Freeform 10">
                <a:extLst>
                  <a:ext uri="{FF2B5EF4-FFF2-40B4-BE49-F238E27FC236}">
                    <a16:creationId xmlns:a16="http://schemas.microsoft.com/office/drawing/2014/main" id="{1C28B5A1-4FE2-4971-B940-4259BE52919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1" name="Freeform 11">
                <a:extLst>
                  <a:ext uri="{FF2B5EF4-FFF2-40B4-BE49-F238E27FC236}">
                    <a16:creationId xmlns:a16="http://schemas.microsoft.com/office/drawing/2014/main" id="{FB4B92AC-89B1-4E99-9C4F-67385E88AB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2" name="Freeform 12">
                <a:extLst>
                  <a:ext uri="{FF2B5EF4-FFF2-40B4-BE49-F238E27FC236}">
                    <a16:creationId xmlns:a16="http://schemas.microsoft.com/office/drawing/2014/main" id="{470DDCF7-CB03-47E4-AE06-9D83FC8F2E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3" name="Freeform 13">
                <a:extLst>
                  <a:ext uri="{FF2B5EF4-FFF2-40B4-BE49-F238E27FC236}">
                    <a16:creationId xmlns:a16="http://schemas.microsoft.com/office/drawing/2014/main" id="{3FB0CB0D-6F90-4896-A7E5-9B197D84E1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0494" name="Freeform 14">
                <a:extLst>
                  <a:ext uri="{FF2B5EF4-FFF2-40B4-BE49-F238E27FC236}">
                    <a16:creationId xmlns:a16="http://schemas.microsoft.com/office/drawing/2014/main" id="{0DDC15E0-C317-4CD6-AE8F-AB285E39CD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GB" sz="2400">
                  <a:solidFill>
                    <a:srgbClr val="FFFFFF"/>
                  </a:solidFill>
                  <a:latin typeface="Arial Narrow" pitchFamily="34" charset="0"/>
                </a:endParaRPr>
              </a:p>
            </p:txBody>
          </p:sp>
        </p:grpSp>
      </p:grpSp>
      <p:sp>
        <p:nvSpPr>
          <p:cNvPr id="20495" name="Rectangle 15">
            <a:extLst>
              <a:ext uri="{FF2B5EF4-FFF2-40B4-BE49-F238E27FC236}">
                <a16:creationId xmlns:a16="http://schemas.microsoft.com/office/drawing/2014/main" id="{8E9A467D-DB89-49A8-AB58-B503EC451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id="{80406C9A-0AD7-4D1E-8294-FA61B66B6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97" name="Rectangle 17">
            <a:extLst>
              <a:ext uri="{FF2B5EF4-FFF2-40B4-BE49-F238E27FC236}">
                <a16:creationId xmlns:a16="http://schemas.microsoft.com/office/drawing/2014/main" id="{A07B6650-DEA8-46D5-BF41-A44AB5A8CD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98" name="Rectangle 18">
            <a:extLst>
              <a:ext uri="{FF2B5EF4-FFF2-40B4-BE49-F238E27FC236}">
                <a16:creationId xmlns:a16="http://schemas.microsoft.com/office/drawing/2014/main" id="{9AC934E1-016C-4658-AED1-CB198AACF4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20499" name="Rectangle 19">
            <a:extLst>
              <a:ext uri="{FF2B5EF4-FFF2-40B4-BE49-F238E27FC236}">
                <a16:creationId xmlns:a16="http://schemas.microsoft.com/office/drawing/2014/main" id="{C4331C6A-5204-4EB1-A393-6FD9D386CA8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03C2432-15DF-4B24-A5B5-6DFDFEF3313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FDF316DA-5DCA-4F72-B222-44A4F448C6F1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89087" y="4030662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EEF82A"/>
                </a:solidFill>
              </a:rPr>
              <a:t>www.mathsrevision.com</a:t>
            </a:r>
          </a:p>
        </p:txBody>
      </p:sp>
      <p:pic>
        <p:nvPicPr>
          <p:cNvPr id="15369" name="Picture 21" descr="scottishflag">
            <a:extLst>
              <a:ext uri="{FF2B5EF4-FFF2-40B4-BE49-F238E27FC236}">
                <a16:creationId xmlns:a16="http://schemas.microsoft.com/office/drawing/2014/main" id="{2EA80F89-19F1-4E6E-8A56-1FF96B2F83C8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765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22" descr="Office Objects 0572">
            <a:extLst>
              <a:ext uri="{FF2B5EF4-FFF2-40B4-BE49-F238E27FC236}">
                <a16:creationId xmlns:a16="http://schemas.microsoft.com/office/drawing/2014/main" id="{E09A0C6A-9C2E-4449-AF92-2DDA07D3BA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EEF82A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5.xm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6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9.png"/><Relationship Id="rId5" Type="http://schemas.openxmlformats.org/officeDocument/2006/relationships/image" Target="../media/image16.wmf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8">
            <a:extLst>
              <a:ext uri="{FF2B5EF4-FFF2-40B4-BE49-F238E27FC236}">
                <a16:creationId xmlns:a16="http://schemas.microsoft.com/office/drawing/2014/main" id="{24ECEA17-79CF-4093-8D00-0CB28E3235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DAF974-B94D-496C-9AB9-B72D6FAD2D8A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CF15E15B-E46B-4F25-9FEE-8C39C804AB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08F6AA5-14BC-432F-8A2B-0FE556ACE6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</a:rPr>
              <a:t>Formulae</a:t>
            </a:r>
          </a:p>
        </p:txBody>
      </p:sp>
      <p:pic>
        <p:nvPicPr>
          <p:cNvPr id="32773" name="Picture 3" descr="scottishflag">
            <a:extLst>
              <a:ext uri="{FF2B5EF4-FFF2-40B4-BE49-F238E27FC236}">
                <a16:creationId xmlns:a16="http://schemas.microsoft.com/office/drawing/2014/main" id="{7269CD19-2ED0-4829-AE2A-F441A13FC5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4" descr="Office Objects 0572">
            <a:extLst>
              <a:ext uri="{FF2B5EF4-FFF2-40B4-BE49-F238E27FC236}">
                <a16:creationId xmlns:a16="http://schemas.microsoft.com/office/drawing/2014/main" id="{19770A46-ADF0-404F-A5F4-739447A52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Text Box 7">
            <a:extLst>
              <a:ext uri="{FF2B5EF4-FFF2-40B4-BE49-F238E27FC236}">
                <a16:creationId xmlns:a16="http://schemas.microsoft.com/office/drawing/2014/main" id="{C781DF39-CA5D-4FBE-A178-067958DB8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3633788"/>
            <a:ext cx="5934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Formulae expressed in words</a:t>
            </a:r>
          </a:p>
        </p:txBody>
      </p:sp>
      <p:sp>
        <p:nvSpPr>
          <p:cNvPr id="32776" name="AutoShape 10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94D240E-C16D-4CD0-A359-1F536A7E0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700463"/>
            <a:ext cx="560388" cy="465137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7" name="Text Box 11">
            <a:extLst>
              <a:ext uri="{FF2B5EF4-FFF2-40B4-BE49-F238E27FC236}">
                <a16:creationId xmlns:a16="http://schemas.microsoft.com/office/drawing/2014/main" id="{6EF015FE-3488-443F-ABC5-2B6929B77FA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2778" name="Text Box 12">
            <a:extLst>
              <a:ext uri="{FF2B5EF4-FFF2-40B4-BE49-F238E27FC236}">
                <a16:creationId xmlns:a16="http://schemas.microsoft.com/office/drawing/2014/main" id="{A38257BE-FD7B-43D5-9CBA-B746C43C2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2600325"/>
            <a:ext cx="5268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Working with Expressions</a:t>
            </a:r>
          </a:p>
        </p:txBody>
      </p:sp>
      <p:sp>
        <p:nvSpPr>
          <p:cNvPr id="32779" name="AutoShape 1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FCB178A0-913D-465F-89FF-FC64318D3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76525"/>
            <a:ext cx="522288" cy="447675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0" name="Text Box 16">
            <a:extLst>
              <a:ext uri="{FF2B5EF4-FFF2-40B4-BE49-F238E27FC236}">
                <a16:creationId xmlns:a16="http://schemas.microsoft.com/office/drawing/2014/main" id="{677056C6-3F43-4591-AEE9-4D84D9BE7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88" y="4665663"/>
            <a:ext cx="4105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cs typeface="Arial" panose="020B0604020202020204" pitchFamily="34" charset="0"/>
              </a:rPr>
              <a:t>Evaluating Formulae</a:t>
            </a:r>
          </a:p>
        </p:txBody>
      </p:sp>
      <p:sp>
        <p:nvSpPr>
          <p:cNvPr id="32781" name="AutoShape 1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60FDD422-34E4-45FA-9359-BBAD0D204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741863"/>
            <a:ext cx="534988" cy="414337"/>
          </a:xfrm>
          <a:prstGeom prst="actionButtonForwardNext">
            <a:avLst/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2" name="Text Box 20">
            <a:extLst>
              <a:ext uri="{FF2B5EF4-FFF2-40B4-BE49-F238E27FC236}">
                <a16:creationId xmlns:a16="http://schemas.microsoft.com/office/drawing/2014/main" id="{BC3F1374-C00A-4767-8B7F-C02B67F47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C66FF8DA-8271-47D5-B4AD-A417D59E65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A05D68F-0EA9-498E-BC13-57904EE9706C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B2F5CE2A-EC74-4DD0-A79E-9661B4D49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964F90FD-6944-43AD-8AD2-68ED1BEFFA52}"/>
              </a:ext>
            </a:extLst>
          </p:cNvPr>
          <p:cNvGrpSpPr>
            <a:grpSpLocks/>
          </p:cNvGrpSpPr>
          <p:nvPr/>
        </p:nvGrpSpPr>
        <p:grpSpPr bwMode="auto">
          <a:xfrm>
            <a:off x="4711700" y="3225801"/>
            <a:ext cx="4114800" cy="1016001"/>
            <a:chOff x="3168" y="1344"/>
            <a:chExt cx="2592" cy="640"/>
          </a:xfrm>
          <a:noFill/>
        </p:grpSpPr>
        <p:sp>
          <p:nvSpPr>
            <p:cNvPr id="29717" name="Text Box 21">
              <a:extLst>
                <a:ext uri="{FF2B5EF4-FFF2-40B4-BE49-F238E27FC236}">
                  <a16:creationId xmlns:a16="http://schemas.microsoft.com/office/drawing/2014/main" id="{F0A2FB4A-A3BB-4B28-A69C-5029E80A8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1" y="1616"/>
              <a:ext cx="408" cy="28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400" b="1">
                  <a:solidFill>
                    <a:srgbClr val="FFFF00"/>
                  </a:solidFill>
                </a:rPr>
                <a:t>b</a:t>
              </a:r>
              <a:endParaRPr lang="en-US" sz="2400" b="1">
                <a:solidFill>
                  <a:srgbClr val="FFFF00"/>
                </a:solidFill>
              </a:endParaRPr>
            </a:p>
          </p:txBody>
        </p:sp>
        <p:grpSp>
          <p:nvGrpSpPr>
            <p:cNvPr id="3" name="Group 18">
              <a:extLst>
                <a:ext uri="{FF2B5EF4-FFF2-40B4-BE49-F238E27FC236}">
                  <a16:creationId xmlns:a16="http://schemas.microsoft.com/office/drawing/2014/main" id="{44E6C504-AD47-4754-A42A-2F77A2BA87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68" y="1344"/>
              <a:ext cx="2592" cy="640"/>
              <a:chOff x="3168" y="1344"/>
              <a:chExt cx="2592" cy="640"/>
            </a:xfrm>
            <a:grpFill/>
          </p:grpSpPr>
          <p:sp>
            <p:nvSpPr>
              <p:cNvPr id="29715" name="Text Box 19">
                <a:extLst>
                  <a:ext uri="{FF2B5EF4-FFF2-40B4-BE49-F238E27FC236}">
                    <a16:creationId xmlns:a16="http://schemas.microsoft.com/office/drawing/2014/main" id="{DAF7F276-E5D6-470B-A7BD-8667CFEDE4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344"/>
                <a:ext cx="2592" cy="64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400" b="1" dirty="0">
                    <a:solidFill>
                      <a:srgbClr val="FFFF00"/>
                    </a:solidFill>
                  </a:rPr>
                  <a:t>Remember a means a </a:t>
                </a:r>
                <a:r>
                  <a:rPr lang="en-US" sz="2400" b="1" dirty="0">
                    <a:solidFill>
                      <a:srgbClr val="FFFF00"/>
                    </a:solidFill>
                    <a:cs typeface="Arial" charset="0"/>
                  </a:rPr>
                  <a:t>÷</a:t>
                </a:r>
                <a:r>
                  <a:rPr lang="en-GB" sz="2400" b="1" dirty="0">
                    <a:solidFill>
                      <a:srgbClr val="FFFF00"/>
                    </a:solidFill>
                  </a:rPr>
                  <a:t> b</a:t>
                </a:r>
              </a:p>
              <a:p>
                <a:pPr>
                  <a:spcBef>
                    <a:spcPct val="50000"/>
                  </a:spcBef>
                  <a:defRPr/>
                </a:pPr>
                <a:endParaRPr lang="en-GB" sz="24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9716" name="Line 20">
                <a:extLst>
                  <a:ext uri="{FF2B5EF4-FFF2-40B4-BE49-F238E27FC236}">
                    <a16:creationId xmlns:a16="http://schemas.microsoft.com/office/drawing/2014/main" id="{21D86CA9-2CAC-4AF8-ABEA-D59C1CB24E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1" y="1616"/>
                <a:ext cx="181" cy="0"/>
              </a:xfrm>
              <a:prstGeom prst="line">
                <a:avLst/>
              </a:prstGeom>
              <a:grpFill/>
              <a:ln w="38100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40965" name="Text Box 2">
            <a:extLst>
              <a:ext uri="{FF2B5EF4-FFF2-40B4-BE49-F238E27FC236}">
                <a16:creationId xmlns:a16="http://schemas.microsoft.com/office/drawing/2014/main" id="{6823D1E3-BE5E-4D61-B086-63016BC19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2032000"/>
            <a:ext cx="6075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a = 15 and b = 3 evaluate</a:t>
            </a:r>
            <a:endParaRPr lang="en-US" altLang="en-US" sz="3600"/>
          </a:p>
        </p:txBody>
      </p:sp>
      <p:sp>
        <p:nvSpPr>
          <p:cNvPr id="40966" name="Text Box 3">
            <a:extLst>
              <a:ext uri="{FF2B5EF4-FFF2-40B4-BE49-F238E27FC236}">
                <a16:creationId xmlns:a16="http://schemas.microsoft.com/office/drawing/2014/main" id="{C9F50B13-7098-4EDD-B64D-91806D3E4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004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40967" name="Text Box 5">
            <a:extLst>
              <a:ext uri="{FF2B5EF4-FFF2-40B4-BE49-F238E27FC236}">
                <a16:creationId xmlns:a16="http://schemas.microsoft.com/office/drawing/2014/main" id="{40E10098-0D94-4103-8E4D-AB602734C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3213100"/>
            <a:ext cx="23034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a</a:t>
            </a:r>
            <a:endParaRPr lang="en-US" altLang="en-US" sz="4800"/>
          </a:p>
        </p:txBody>
      </p:sp>
      <p:sp>
        <p:nvSpPr>
          <p:cNvPr id="29702" name="Text Box 6">
            <a:extLst>
              <a:ext uri="{FF2B5EF4-FFF2-40B4-BE49-F238E27FC236}">
                <a16:creationId xmlns:a16="http://schemas.microsoft.com/office/drawing/2014/main" id="{AE6F20DD-A526-49F2-9A48-C87519FF0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25" y="4305300"/>
            <a:ext cx="2289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a = 15</a:t>
            </a:r>
          </a:p>
        </p:txBody>
      </p:sp>
      <p:sp>
        <p:nvSpPr>
          <p:cNvPr id="29703" name="AutoShape 7">
            <a:extLst>
              <a:ext uri="{FF2B5EF4-FFF2-40B4-BE49-F238E27FC236}">
                <a16:creationId xmlns:a16="http://schemas.microsoft.com/office/drawing/2014/main" id="{19A208BE-1BF4-493E-87CB-6E62B157304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478088" y="3140075"/>
            <a:ext cx="215900" cy="1079500"/>
          </a:xfrm>
          <a:prstGeom prst="downArrow">
            <a:avLst>
              <a:gd name="adj1" fmla="val 50000"/>
              <a:gd name="adj2" fmla="val 1250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6" name="Text Box 10">
            <a:extLst>
              <a:ext uri="{FF2B5EF4-FFF2-40B4-BE49-F238E27FC236}">
                <a16:creationId xmlns:a16="http://schemas.microsoft.com/office/drawing/2014/main" id="{7FA1D603-3558-439C-BC9A-C0E8D1E0B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3213100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15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9707" name="Text Box 11">
            <a:extLst>
              <a:ext uri="{FF2B5EF4-FFF2-40B4-BE49-F238E27FC236}">
                <a16:creationId xmlns:a16="http://schemas.microsoft.com/office/drawing/2014/main" id="{30DBE3FD-69A2-4146-BF3C-6B12C7D4B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4003675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3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9708" name="Text Box 12">
            <a:extLst>
              <a:ext uri="{FF2B5EF4-FFF2-40B4-BE49-F238E27FC236}">
                <a16:creationId xmlns:a16="http://schemas.microsoft.com/office/drawing/2014/main" id="{3D41313E-104A-431A-A167-64C33F915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571875"/>
            <a:ext cx="5762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9709" name="Text Box 13">
            <a:extLst>
              <a:ext uri="{FF2B5EF4-FFF2-40B4-BE49-F238E27FC236}">
                <a16:creationId xmlns:a16="http://schemas.microsoft.com/office/drawing/2014/main" id="{EC20A212-4DF3-4784-ACA6-23850AAE7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5057775"/>
            <a:ext cx="647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9710" name="Text Box 14">
            <a:extLst>
              <a:ext uri="{FF2B5EF4-FFF2-40B4-BE49-F238E27FC236}">
                <a16:creationId xmlns:a16="http://schemas.microsoft.com/office/drawing/2014/main" id="{D1A7FB4A-7EB6-4F52-8DA7-97504437E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7338" y="5057775"/>
            <a:ext cx="12969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5</a:t>
            </a:r>
            <a:endParaRPr lang="en-US" altLang="en-US" sz="4400" b="1"/>
          </a:p>
        </p:txBody>
      </p:sp>
      <p:sp>
        <p:nvSpPr>
          <p:cNvPr id="40975" name="Line 15">
            <a:extLst>
              <a:ext uri="{FF2B5EF4-FFF2-40B4-BE49-F238E27FC236}">
                <a16:creationId xmlns:a16="http://schemas.microsoft.com/office/drawing/2014/main" id="{49AFB8AC-C64A-4B51-A8B2-4631446228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1913" y="3932238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Text Box 16">
            <a:extLst>
              <a:ext uri="{FF2B5EF4-FFF2-40B4-BE49-F238E27FC236}">
                <a16:creationId xmlns:a16="http://schemas.microsoft.com/office/drawing/2014/main" id="{FECD3A51-718F-434A-8675-8C5BD2C08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3932238"/>
            <a:ext cx="7191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b</a:t>
            </a:r>
            <a:endParaRPr lang="en-US" altLang="en-US" sz="4400"/>
          </a:p>
        </p:txBody>
      </p:sp>
      <p:sp>
        <p:nvSpPr>
          <p:cNvPr id="29718" name="AutoShape 22">
            <a:extLst>
              <a:ext uri="{FF2B5EF4-FFF2-40B4-BE49-F238E27FC236}">
                <a16:creationId xmlns:a16="http://schemas.microsoft.com/office/drawing/2014/main" id="{153C7560-1831-4C97-8A23-A0C4AB95107E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478088" y="3860800"/>
            <a:ext cx="215900" cy="1079500"/>
          </a:xfrm>
          <a:prstGeom prst="downArrow">
            <a:avLst>
              <a:gd name="adj1" fmla="val 50000"/>
              <a:gd name="adj2" fmla="val 125000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19" name="Line 23">
            <a:extLst>
              <a:ext uri="{FF2B5EF4-FFF2-40B4-BE49-F238E27FC236}">
                <a16:creationId xmlns:a16="http://schemas.microsoft.com/office/drawing/2014/main" id="{1735BA6C-0168-406B-A5C3-3A3064C9B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113" y="3932238"/>
            <a:ext cx="6477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Text Box 24">
            <a:extLst>
              <a:ext uri="{FF2B5EF4-FFF2-40B4-BE49-F238E27FC236}">
                <a16:creationId xmlns:a16="http://schemas.microsoft.com/office/drawing/2014/main" id="{5071EAE1-BD3F-400E-A20C-2550ED059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813300"/>
            <a:ext cx="219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b = 3</a:t>
            </a:r>
            <a:endParaRPr lang="en-US" altLang="en-US" sz="2400" b="1">
              <a:solidFill>
                <a:srgbClr val="FFFF00"/>
              </a:solidFill>
            </a:endParaRPr>
          </a:p>
        </p:txBody>
      </p:sp>
      <p:sp>
        <p:nvSpPr>
          <p:cNvPr id="40980" name="Text Box 25">
            <a:extLst>
              <a:ext uri="{FF2B5EF4-FFF2-40B4-BE49-F238E27FC236}">
                <a16:creationId xmlns:a16="http://schemas.microsoft.com/office/drawing/2014/main" id="{FC0E154D-5B54-4411-959E-51D377890C2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0981" name="Picture 26" descr="scottishflag">
            <a:extLst>
              <a:ext uri="{FF2B5EF4-FFF2-40B4-BE49-F238E27FC236}">
                <a16:creationId xmlns:a16="http://schemas.microsoft.com/office/drawing/2014/main" id="{E31B25B2-1472-4B58-A68E-2469439BC4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2" name="Text Box 27">
            <a:extLst>
              <a:ext uri="{FF2B5EF4-FFF2-40B4-BE49-F238E27FC236}">
                <a16:creationId xmlns:a16="http://schemas.microsoft.com/office/drawing/2014/main" id="{0EC563DD-E8A2-45FE-8B27-31A4325C8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40983" name="Picture 28" descr="Office Objects 0572">
            <a:extLst>
              <a:ext uri="{FF2B5EF4-FFF2-40B4-BE49-F238E27FC236}">
                <a16:creationId xmlns:a16="http://schemas.microsoft.com/office/drawing/2014/main" id="{250E27AC-16EE-48BA-BCF0-E7BEBFDD6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26" name="Text Box 30">
            <a:extLst>
              <a:ext uri="{FF2B5EF4-FFF2-40B4-BE49-F238E27FC236}">
                <a16:creationId xmlns:a16="http://schemas.microsoft.com/office/drawing/2014/main" id="{BA0829B2-AECA-4D8D-B1FD-B41F7B15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03" grpId="0" animBg="1"/>
      <p:bldP spid="29706" grpId="0"/>
      <p:bldP spid="29707" grpId="0"/>
      <p:bldP spid="29708" grpId="0"/>
      <p:bldP spid="29709" grpId="0"/>
      <p:bldP spid="29710" grpId="0"/>
      <p:bldP spid="29718" grpId="0" animBg="1"/>
      <p:bldP spid="29720" grpId="0"/>
      <p:bldP spid="2972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1">
            <a:extLst>
              <a:ext uri="{FF2B5EF4-FFF2-40B4-BE49-F238E27FC236}">
                <a16:creationId xmlns:a16="http://schemas.microsoft.com/office/drawing/2014/main" id="{484FE5BF-6601-482F-9254-DB17FE24035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074CEA-B586-4866-817A-B200339730E5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694BA6A7-AA4A-4A7A-B9A5-35706217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id="{D8895173-AAC6-4F44-B755-DCAAADADF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00238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If a = 2 and b = 6 evaluate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8A8AD4F1-BD9F-4C2E-B99F-5F72A7D0B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2751138"/>
            <a:ext cx="3095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1)	4a + 3b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583E9C51-CF96-4A81-9B12-1C583135F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3716338"/>
            <a:ext cx="3024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2)	a</a:t>
            </a:r>
            <a:r>
              <a:rPr lang="en-GB" altLang="en-US" sz="44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EA35647C-8769-4758-9003-97F4E8ECA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4746625"/>
            <a:ext cx="2952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3)	b</a:t>
            </a:r>
            <a:r>
              <a:rPr lang="en-GB" altLang="en-US" sz="44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261CCE9A-B2E3-4566-9CD5-0757BA174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716338"/>
            <a:ext cx="3024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5)	4a</a:t>
            </a:r>
            <a:r>
              <a:rPr lang="en-GB" altLang="en-US" sz="4400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EE6C9D47-7FB7-458E-B10A-9E684732A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751138"/>
            <a:ext cx="3095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4)	5b – 3a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CC0D70BB-4692-4022-AD07-162F8421A78A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4746625"/>
            <a:ext cx="2160587" cy="1309688"/>
            <a:chOff x="3016" y="3158"/>
            <a:chExt cx="1632" cy="825"/>
          </a:xfrm>
        </p:grpSpPr>
        <p:sp>
          <p:nvSpPr>
            <p:cNvPr id="42006" name="Text Box 11">
              <a:extLst>
                <a:ext uri="{FF2B5EF4-FFF2-40B4-BE49-F238E27FC236}">
                  <a16:creationId xmlns:a16="http://schemas.microsoft.com/office/drawing/2014/main" id="{24E97A66-AD23-430F-975D-B4B6BF2E2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6" y="3158"/>
              <a:ext cx="1632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4400">
                  <a:solidFill>
                    <a:srgbClr val="FFFF00"/>
                  </a:solidFill>
                </a:rPr>
                <a:t>6)  b</a:t>
              </a:r>
            </a:p>
            <a:p>
              <a:pPr eaLnBrk="1" hangingPunct="1">
                <a:spcBef>
                  <a:spcPct val="50000"/>
                </a:spcBef>
              </a:pPr>
              <a:endParaRPr lang="en-GB" altLang="en-US" sz="2400">
                <a:solidFill>
                  <a:srgbClr val="FFFF00"/>
                </a:solidFill>
              </a:endParaRPr>
            </a:p>
          </p:txBody>
        </p:sp>
        <p:sp>
          <p:nvSpPr>
            <p:cNvPr id="42007" name="Text Box 12">
              <a:extLst>
                <a:ext uri="{FF2B5EF4-FFF2-40B4-BE49-F238E27FC236}">
                  <a16:creationId xmlns:a16="http://schemas.microsoft.com/office/drawing/2014/main" id="{184F52BB-3D47-4516-9E69-61B7121E93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4" y="3483"/>
              <a:ext cx="54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4400">
                  <a:solidFill>
                    <a:srgbClr val="FFFF00"/>
                  </a:solidFill>
                </a:rPr>
                <a:t>a</a:t>
              </a:r>
              <a:endParaRPr lang="en-US" altLang="en-US" sz="4400">
                <a:solidFill>
                  <a:srgbClr val="FFFF00"/>
                </a:solidFill>
              </a:endParaRPr>
            </a:p>
          </p:txBody>
        </p:sp>
        <p:sp>
          <p:nvSpPr>
            <p:cNvPr id="42008" name="Line 13">
              <a:extLst>
                <a:ext uri="{FF2B5EF4-FFF2-40B4-BE49-F238E27FC236}">
                  <a16:creationId xmlns:a16="http://schemas.microsoft.com/office/drawing/2014/main" id="{73D2408C-33C1-4AB6-AE1B-A8916222F1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6" y="3574"/>
              <a:ext cx="363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4" name="Text Box 14">
            <a:extLst>
              <a:ext uri="{FF2B5EF4-FFF2-40B4-BE49-F238E27FC236}">
                <a16:creationId xmlns:a16="http://schemas.microsoft.com/office/drawing/2014/main" id="{2F75C4BD-851B-49B8-A4FF-35FD1A792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2751138"/>
            <a:ext cx="12779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=26</a:t>
            </a:r>
            <a:endParaRPr lang="en-US" altLang="en-US" sz="4400"/>
          </a:p>
        </p:txBody>
      </p:sp>
      <p:sp>
        <p:nvSpPr>
          <p:cNvPr id="30735" name="Text Box 15">
            <a:extLst>
              <a:ext uri="{FF2B5EF4-FFF2-40B4-BE49-F238E27FC236}">
                <a16:creationId xmlns:a16="http://schemas.microsoft.com/office/drawing/2014/main" id="{8066980B-6524-4712-B1D9-AF5D33B41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3741738"/>
            <a:ext cx="86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=4</a:t>
            </a:r>
            <a:endParaRPr lang="en-US" altLang="en-US" sz="4400"/>
          </a:p>
        </p:txBody>
      </p:sp>
      <p:sp>
        <p:nvSpPr>
          <p:cNvPr id="30736" name="Text Box 16">
            <a:extLst>
              <a:ext uri="{FF2B5EF4-FFF2-40B4-BE49-F238E27FC236}">
                <a16:creationId xmlns:a16="http://schemas.microsoft.com/office/drawing/2014/main" id="{665F8633-0218-4AEC-9A74-7BD6EF385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759325"/>
            <a:ext cx="13509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=36</a:t>
            </a:r>
            <a:endParaRPr lang="en-US" altLang="en-US" sz="4400"/>
          </a:p>
        </p:txBody>
      </p:sp>
      <p:sp>
        <p:nvSpPr>
          <p:cNvPr id="30737" name="Text Box 17">
            <a:extLst>
              <a:ext uri="{FF2B5EF4-FFF2-40B4-BE49-F238E27FC236}">
                <a16:creationId xmlns:a16="http://schemas.microsoft.com/office/drawing/2014/main" id="{7E9DD035-BBBB-4EFC-AB2D-CC6A67010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7988" y="2776538"/>
            <a:ext cx="12811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=24</a:t>
            </a:r>
            <a:endParaRPr lang="en-US" altLang="en-US" sz="4400"/>
          </a:p>
        </p:txBody>
      </p:sp>
      <p:sp>
        <p:nvSpPr>
          <p:cNvPr id="30738" name="Text Box 18">
            <a:extLst>
              <a:ext uri="{FF2B5EF4-FFF2-40B4-BE49-F238E27FC236}">
                <a16:creationId xmlns:a16="http://schemas.microsoft.com/office/drawing/2014/main" id="{5F1FA9C6-E512-48E1-B9EA-32F29C752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0888" y="3741738"/>
            <a:ext cx="15160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=16</a:t>
            </a:r>
            <a:endParaRPr lang="en-US" altLang="en-US" sz="4400"/>
          </a:p>
        </p:txBody>
      </p:sp>
      <p:sp>
        <p:nvSpPr>
          <p:cNvPr id="30739" name="Text Box 19">
            <a:extLst>
              <a:ext uri="{FF2B5EF4-FFF2-40B4-BE49-F238E27FC236}">
                <a16:creationId xmlns:a16="http://schemas.microsoft.com/office/drawing/2014/main" id="{7FAC78FF-728C-45C4-80E6-1A2D55129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4488" y="4987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=3</a:t>
            </a:r>
            <a:endParaRPr lang="en-US" altLang="en-US" sz="2400"/>
          </a:p>
        </p:txBody>
      </p:sp>
      <p:sp>
        <p:nvSpPr>
          <p:cNvPr id="42001" name="Text Box 26">
            <a:extLst>
              <a:ext uri="{FF2B5EF4-FFF2-40B4-BE49-F238E27FC236}">
                <a16:creationId xmlns:a16="http://schemas.microsoft.com/office/drawing/2014/main" id="{5A63A652-0B66-44A6-9766-460ED2C3FC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2002" name="Picture 27" descr="scottishflag">
            <a:extLst>
              <a:ext uri="{FF2B5EF4-FFF2-40B4-BE49-F238E27FC236}">
                <a16:creationId xmlns:a16="http://schemas.microsoft.com/office/drawing/2014/main" id="{A30B0516-E2AB-4084-B25E-F403AD3B76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3" name="Text Box 28">
            <a:extLst>
              <a:ext uri="{FF2B5EF4-FFF2-40B4-BE49-F238E27FC236}">
                <a16:creationId xmlns:a16="http://schemas.microsoft.com/office/drawing/2014/main" id="{46B712F1-344E-4C5B-96D0-FD45449AA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42004" name="Picture 29" descr="Office Objects 0572">
            <a:extLst>
              <a:ext uri="{FF2B5EF4-FFF2-40B4-BE49-F238E27FC236}">
                <a16:creationId xmlns:a16="http://schemas.microsoft.com/office/drawing/2014/main" id="{57E808C4-E299-41FE-AF2C-A84DEC762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1" name="Text Box 31">
            <a:extLst>
              <a:ext uri="{FF2B5EF4-FFF2-40B4-BE49-F238E27FC236}">
                <a16:creationId xmlns:a16="http://schemas.microsoft.com/office/drawing/2014/main" id="{9F9817B4-873F-4B67-B613-36DA467B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4" grpId="0"/>
      <p:bldP spid="30725" grpId="0"/>
      <p:bldP spid="30726" grpId="0"/>
      <p:bldP spid="30727" grpId="0"/>
      <p:bldP spid="30729" grpId="0"/>
      <p:bldP spid="30734" grpId="0"/>
      <p:bldP spid="30735" grpId="0"/>
      <p:bldP spid="30736" grpId="0"/>
      <p:bldP spid="30737" grpId="0"/>
      <p:bldP spid="30738" grpId="0"/>
      <p:bldP spid="307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9BE4F79-2450-4401-B9CB-5FC372989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1A2BA515-4985-4072-AE15-33B41BC07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51088"/>
            <a:ext cx="5195888" cy="24780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GB" altLang="en-US" sz="200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Now try Ex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Ch14 (page 162)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43012" name="Picture 4" descr="ag00463_">
            <a:extLst>
              <a:ext uri="{FF2B5EF4-FFF2-40B4-BE49-F238E27FC236}">
                <a16:creationId xmlns:a16="http://schemas.microsoft.com/office/drawing/2014/main" id="{A7035D7C-D3F3-4655-9E90-C7226EC524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Office Objects 0572">
            <a:extLst>
              <a:ext uri="{FF2B5EF4-FFF2-40B4-BE49-F238E27FC236}">
                <a16:creationId xmlns:a16="http://schemas.microsoft.com/office/drawing/2014/main" id="{653B2ECA-6CCA-43FE-B3A0-A616DB8AC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Rectangle 13">
            <a:extLst>
              <a:ext uri="{FF2B5EF4-FFF2-40B4-BE49-F238E27FC236}">
                <a16:creationId xmlns:a16="http://schemas.microsoft.com/office/drawing/2014/main" id="{9A0F955F-C082-4842-827D-CC2485809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43015" name="TextBox 11">
            <a:extLst>
              <a:ext uri="{FF2B5EF4-FFF2-40B4-BE49-F238E27FC236}">
                <a16:creationId xmlns:a16="http://schemas.microsoft.com/office/drawing/2014/main" id="{019C03D6-3078-44D0-AFB5-DDFE7A51B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397FA3F-CAA4-4F93-A2E8-6C4F9ABFD8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52" name="Picture 3" descr="scottishflag">
            <a:extLst>
              <a:ext uri="{FF2B5EF4-FFF2-40B4-BE49-F238E27FC236}">
                <a16:creationId xmlns:a16="http://schemas.microsoft.com/office/drawing/2014/main" id="{3F6EA1C6-5E43-4027-A0F2-7D309A91D3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A3D41A86-13E8-4462-9106-134E15DB48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2513" y="1914525"/>
          <a:ext cx="7902575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26080" imgH="3060360" progId="Equation.DSMT4">
                  <p:embed/>
                </p:oleObj>
              </mc:Choice>
              <mc:Fallback>
                <p:oleObj name="Equation" r:id="rId3" imgW="5626080" imgH="306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1914525"/>
                        <a:ext cx="7902575" cy="447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12" descr="Office Objects 0572">
            <a:extLst>
              <a:ext uri="{FF2B5EF4-FFF2-40B4-BE49-F238E27FC236}">
                <a16:creationId xmlns:a16="http://schemas.microsoft.com/office/drawing/2014/main" id="{1D325208-98E4-4211-B1BE-14F2AA759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14">
            <a:extLst>
              <a:ext uri="{FF2B5EF4-FFF2-40B4-BE49-F238E27FC236}">
                <a16:creationId xmlns:a16="http://schemas.microsoft.com/office/drawing/2014/main" id="{24958AEC-9535-4F97-AC79-A947B0082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2781300"/>
            <a:ext cx="1655763" cy="649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55" name="Rectangle 15">
            <a:extLst>
              <a:ext uri="{FF2B5EF4-FFF2-40B4-BE49-F238E27FC236}">
                <a16:creationId xmlns:a16="http://schemas.microsoft.com/office/drawing/2014/main" id="{AC126F47-1AC6-4739-A5BF-1A8955ABF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420938"/>
            <a:ext cx="1152525" cy="10810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56" name="AutoShape 16">
            <a:extLst>
              <a:ext uri="{FF2B5EF4-FFF2-40B4-BE49-F238E27FC236}">
                <a16:creationId xmlns:a16="http://schemas.microsoft.com/office/drawing/2014/main" id="{29B5B777-C5B1-4544-A94F-1769DE74F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488" y="2420938"/>
            <a:ext cx="1727200" cy="1081087"/>
          </a:xfrm>
          <a:prstGeom prst="rtTriangle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57" name="Text Box 17">
            <a:extLst>
              <a:ext uri="{FF2B5EF4-FFF2-40B4-BE49-F238E27FC236}">
                <a16:creationId xmlns:a16="http://schemas.microsoft.com/office/drawing/2014/main" id="{19878486-3471-412A-AEEC-C85C54DA7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349500"/>
            <a:ext cx="68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5 cm</a:t>
            </a:r>
          </a:p>
        </p:txBody>
      </p:sp>
      <p:sp>
        <p:nvSpPr>
          <p:cNvPr id="2058" name="Text Box 18">
            <a:extLst>
              <a:ext uri="{FF2B5EF4-FFF2-40B4-BE49-F238E27FC236}">
                <a16:creationId xmlns:a16="http://schemas.microsoft.com/office/drawing/2014/main" id="{A5F3C6C4-DDB7-4651-B90D-E568A0DB4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2925763"/>
            <a:ext cx="884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2.5 cm</a:t>
            </a:r>
          </a:p>
        </p:txBody>
      </p:sp>
      <p:sp>
        <p:nvSpPr>
          <p:cNvPr id="2059" name="Text Box 19">
            <a:extLst>
              <a:ext uri="{FF2B5EF4-FFF2-40B4-BE49-F238E27FC236}">
                <a16:creationId xmlns:a16="http://schemas.microsoft.com/office/drawing/2014/main" id="{6CCE55F4-5515-4ED0-9AB8-9910817E7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2781300"/>
            <a:ext cx="687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2060" name="Text Box 20">
            <a:extLst>
              <a:ext uri="{FF2B5EF4-FFF2-40B4-BE49-F238E27FC236}">
                <a16:creationId xmlns:a16="http://schemas.microsoft.com/office/drawing/2014/main" id="{24D3573C-7EC2-4798-A168-725BD2BDD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3573463"/>
            <a:ext cx="687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4 cm</a:t>
            </a:r>
          </a:p>
        </p:txBody>
      </p:sp>
      <p:sp>
        <p:nvSpPr>
          <p:cNvPr id="2061" name="Text Box 21">
            <a:extLst>
              <a:ext uri="{FF2B5EF4-FFF2-40B4-BE49-F238E27FC236}">
                <a16:creationId xmlns:a16="http://schemas.microsoft.com/office/drawing/2014/main" id="{A0980F3C-8936-4E9C-BAAA-9F63A5D26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2709863"/>
            <a:ext cx="6873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3 cm</a:t>
            </a:r>
          </a:p>
        </p:txBody>
      </p:sp>
      <p:sp>
        <p:nvSpPr>
          <p:cNvPr id="2062" name="Text Box 22">
            <a:extLst>
              <a:ext uri="{FF2B5EF4-FFF2-40B4-BE49-F238E27FC236}">
                <a16:creationId xmlns:a16="http://schemas.microsoft.com/office/drawing/2014/main" id="{D8B13835-6C9B-4C25-AA6F-4D01B790721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063" name="TextBox 15">
            <a:extLst>
              <a:ext uri="{FF2B5EF4-FFF2-40B4-BE49-F238E27FC236}">
                <a16:creationId xmlns:a16="http://schemas.microsoft.com/office/drawing/2014/main" id="{E610E0B9-618B-4A10-862D-CBE38B822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1511300"/>
            <a:ext cx="450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C8CF70E3-52F2-440D-A01C-E262251F99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44035" name="Picture 2" descr="scottishflag">
            <a:extLst>
              <a:ext uri="{FF2B5EF4-FFF2-40B4-BE49-F238E27FC236}">
                <a16:creationId xmlns:a16="http://schemas.microsoft.com/office/drawing/2014/main" id="{59D26DE0-6A56-4D1F-9588-E02FE01172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6" name="Text Box 3">
            <a:extLst>
              <a:ext uri="{FF2B5EF4-FFF2-40B4-BE49-F238E27FC236}">
                <a16:creationId xmlns:a16="http://schemas.microsoft.com/office/drawing/2014/main" id="{4F5DEFC4-B3A7-4E5F-A769-F7DCF9BF93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44037" name="Picture 4" descr="Office Objects 0572">
            <a:extLst>
              <a:ext uri="{FF2B5EF4-FFF2-40B4-BE49-F238E27FC236}">
                <a16:creationId xmlns:a16="http://schemas.microsoft.com/office/drawing/2014/main" id="{259DEBA8-8D85-4D80-B983-A6B91EDDA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3" name="Rectangle 5">
            <a:extLst>
              <a:ext uri="{FF2B5EF4-FFF2-40B4-BE49-F238E27FC236}">
                <a16:creationId xmlns:a16="http://schemas.microsoft.com/office/drawing/2014/main" id="{B596044F-FC54-4BCD-9EDC-5D00C7C88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4" name="Rectangle 6">
            <a:extLst>
              <a:ext uri="{FF2B5EF4-FFF2-40B4-BE49-F238E27FC236}">
                <a16:creationId xmlns:a16="http://schemas.microsoft.com/office/drawing/2014/main" id="{FC012C45-7318-47CB-8E4A-4040FA8CF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4040" name="Line 7">
            <a:extLst>
              <a:ext uri="{FF2B5EF4-FFF2-40B4-BE49-F238E27FC236}">
                <a16:creationId xmlns:a16="http://schemas.microsoft.com/office/drawing/2014/main" id="{9AEC1AE8-7967-49F4-B7A6-7912898E7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6" name="Rectangle 8">
            <a:extLst>
              <a:ext uri="{FF2B5EF4-FFF2-40B4-BE49-F238E27FC236}">
                <a16:creationId xmlns:a16="http://schemas.microsoft.com/office/drawing/2014/main" id="{6B25CA8C-5C90-4BC4-B9BD-C5B795AC1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To explain how to work with formulae expressed in words.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4457" name="Text Box 9">
            <a:extLst>
              <a:ext uri="{FF2B5EF4-FFF2-40B4-BE49-F238E27FC236}">
                <a16:creationId xmlns:a16="http://schemas.microsoft.com/office/drawing/2014/main" id="{E6422378-59DB-41CD-ADC4-967BF9208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formulae expressed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4043" name="Rectangle 10">
            <a:extLst>
              <a:ext uri="{FF2B5EF4-FFF2-40B4-BE49-F238E27FC236}">
                <a16:creationId xmlns:a16="http://schemas.microsoft.com/office/drawing/2014/main" id="{44303321-11A3-48F6-AEF0-FFE38FF5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104459" name="Text Box 11">
            <a:extLst>
              <a:ext uri="{FF2B5EF4-FFF2-40B4-BE49-F238E27FC236}">
                <a16:creationId xmlns:a16="http://schemas.microsoft.com/office/drawing/2014/main" id="{59DD9C8C-AD41-4756-BD2F-AF1186B1D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79571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given formulae in words.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4045" name="TextBox 13">
            <a:extLst>
              <a:ext uri="{FF2B5EF4-FFF2-40B4-BE49-F238E27FC236}">
                <a16:creationId xmlns:a16="http://schemas.microsoft.com/office/drawing/2014/main" id="{66216B5E-8D96-48C5-8F75-0580E6B87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7" grpId="0"/>
      <p:bldP spid="1044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scottishflag">
            <a:extLst>
              <a:ext uri="{FF2B5EF4-FFF2-40B4-BE49-F238E27FC236}">
                <a16:creationId xmlns:a16="http://schemas.microsoft.com/office/drawing/2014/main" id="{1A5222BD-DC8E-40E7-9280-0065172BBB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9" name="Picture 5" descr="Office Objects 0572">
            <a:extLst>
              <a:ext uri="{FF2B5EF4-FFF2-40B4-BE49-F238E27FC236}">
                <a16:creationId xmlns:a16="http://schemas.microsoft.com/office/drawing/2014/main" id="{ACBA1F0F-CA99-4B12-BAB8-C5D7313B3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Text Box 7">
            <a:extLst>
              <a:ext uri="{FF2B5EF4-FFF2-40B4-BE49-F238E27FC236}">
                <a16:creationId xmlns:a16="http://schemas.microsoft.com/office/drawing/2014/main" id="{3CDC4E70-A2DC-4909-B720-3F7D1486C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81213"/>
            <a:ext cx="8286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/>
              <a:t>Sometimes formulae are expressed in words.</a:t>
            </a:r>
            <a:endParaRPr lang="en-GB" altLang="en-US" sz="2000"/>
          </a:p>
        </p:txBody>
      </p:sp>
      <p:sp>
        <p:nvSpPr>
          <p:cNvPr id="45061" name="TextBox 49">
            <a:extLst>
              <a:ext uri="{FF2B5EF4-FFF2-40B4-BE49-F238E27FC236}">
                <a16:creationId xmlns:a16="http://schemas.microsoft.com/office/drawing/2014/main" id="{C40EF921-FFF2-42A8-BA1B-4914F2D11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45062" name="Rectangle 10">
            <a:extLst>
              <a:ext uri="{FF2B5EF4-FFF2-40B4-BE49-F238E27FC236}">
                <a16:creationId xmlns:a16="http://schemas.microsoft.com/office/drawing/2014/main" id="{C9118715-81E0-4144-9849-EC2807E8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3E9858B-F49B-4D62-865C-69D18EF10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813050"/>
            <a:ext cx="82867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A tile fitter charges £20 per hour.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will he charge for 8 hours of work.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04A8E4B-0553-46E3-9164-A666E23AC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788" y="4424363"/>
            <a:ext cx="88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 =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3C3EBFA-53D0-476A-88AD-BD005AB5F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838" y="4424363"/>
            <a:ext cx="1225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20</a:t>
            </a:r>
            <a:r>
              <a:rPr lang="en-GB" altLang="en-US" sz="20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h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4E9CAA7-FEEB-4E4F-A354-B2C30447F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5213350"/>
            <a:ext cx="2085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For </a:t>
            </a:r>
            <a:r>
              <a:rPr lang="en-GB" altLang="en-US" sz="3200">
                <a:solidFill>
                  <a:srgbClr val="FFFFFF"/>
                </a:solidFill>
              </a:rPr>
              <a:t>h = 8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800BAED-5C76-4F79-BBE7-792B52F61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5970588"/>
            <a:ext cx="240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20 </a:t>
            </a:r>
            <a:r>
              <a:rPr lang="en-GB" altLang="en-US" sz="16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 8 =  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B39C69C-2ADF-43B0-8808-19200E090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175" y="5970588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£160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2" grpId="0"/>
      <p:bldP spid="55" grpId="0"/>
      <p:bldP spid="56" grpId="0"/>
      <p:bldP spid="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scottishflag">
            <a:extLst>
              <a:ext uri="{FF2B5EF4-FFF2-40B4-BE49-F238E27FC236}">
                <a16:creationId xmlns:a16="http://schemas.microsoft.com/office/drawing/2014/main" id="{F489CDFD-73E5-43B2-95F9-FB3CAD46F5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5" descr="Office Objects 0572">
            <a:extLst>
              <a:ext uri="{FF2B5EF4-FFF2-40B4-BE49-F238E27FC236}">
                <a16:creationId xmlns:a16="http://schemas.microsoft.com/office/drawing/2014/main" id="{6BCF5D37-8786-47FE-98E6-AC0EADE41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TextBox 49">
            <a:extLst>
              <a:ext uri="{FF2B5EF4-FFF2-40B4-BE49-F238E27FC236}">
                <a16:creationId xmlns:a16="http://schemas.microsoft.com/office/drawing/2014/main" id="{E0CD170E-598C-4662-AE1B-9A1E075FF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46085" name="Rectangle 10">
            <a:extLst>
              <a:ext uri="{FF2B5EF4-FFF2-40B4-BE49-F238E27FC236}">
                <a16:creationId xmlns:a16="http://schemas.microsoft.com/office/drawing/2014/main" id="{70AD3C7F-C295-42FC-A1A3-636382087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46086" name="TextBox 47">
            <a:extLst>
              <a:ext uri="{FF2B5EF4-FFF2-40B4-BE49-F238E27FC236}">
                <a16:creationId xmlns:a16="http://schemas.microsoft.com/office/drawing/2014/main" id="{66E6FDA7-9258-4322-8F51-8C85A5750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2076450"/>
            <a:ext cx="83169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The cost for hiring a carpet cleaner is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£30 plus £3 a day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will it cost to hire for a week.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8B7D233-22E8-49FB-8F72-6A6DA7643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4132263"/>
            <a:ext cx="88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 =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5A3F60B-2DED-450C-BF40-A0EF6942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132263"/>
            <a:ext cx="809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30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C31762-227E-4CD7-8C58-7E81A4EFD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4132263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+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CFB020C-666C-4053-9C17-36C3841A6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4132263"/>
            <a:ext cx="674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3d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D18C6FB-B620-4DD9-821C-6454B9813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4997450"/>
            <a:ext cx="1997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For </a:t>
            </a:r>
            <a:r>
              <a:rPr lang="en-GB" altLang="en-US" sz="3200">
                <a:solidFill>
                  <a:srgbClr val="FFFFFF"/>
                </a:solidFill>
              </a:rPr>
              <a:t>d</a:t>
            </a:r>
            <a:r>
              <a:rPr lang="en-GB" altLang="en-US" sz="3200">
                <a:solidFill>
                  <a:srgbClr val="FFFF00"/>
                </a:solidFill>
              </a:rPr>
              <a:t> = </a:t>
            </a:r>
            <a:r>
              <a:rPr lang="en-GB" altLang="en-US" sz="3200">
                <a:solidFill>
                  <a:srgbClr val="FFFFFF"/>
                </a:solidFill>
              </a:rPr>
              <a:t>7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547EEF4-177B-492B-9CF2-B835B1CEF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5818188"/>
            <a:ext cx="3197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C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30 + 3 </a:t>
            </a:r>
            <a:r>
              <a:rPr lang="en-GB" altLang="en-US" sz="2400">
                <a:solidFill>
                  <a:srgbClr val="FFFFFF"/>
                </a:solidFill>
              </a:rPr>
              <a:t>x</a:t>
            </a:r>
            <a:r>
              <a:rPr lang="en-GB" altLang="en-US" sz="3200">
                <a:solidFill>
                  <a:srgbClr val="FFFFFF"/>
                </a:solidFill>
              </a:rPr>
              <a:t> 7 = 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1EA2B11-6682-4BFF-9AEC-74A8CC568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5780088"/>
            <a:ext cx="1062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 £51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2" grpId="0"/>
      <p:bldP spid="53" grpId="0"/>
      <p:bldP spid="54" grpId="0"/>
      <p:bldP spid="55" grpId="0"/>
      <p:bldP spid="56" grpId="0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scottishflag">
            <a:extLst>
              <a:ext uri="{FF2B5EF4-FFF2-40B4-BE49-F238E27FC236}">
                <a16:creationId xmlns:a16="http://schemas.microsoft.com/office/drawing/2014/main" id="{EDCB3249-2F63-45E8-8620-8CB0BCB6946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7" name="Picture 5" descr="Office Objects 0572">
            <a:extLst>
              <a:ext uri="{FF2B5EF4-FFF2-40B4-BE49-F238E27FC236}">
                <a16:creationId xmlns:a16="http://schemas.microsoft.com/office/drawing/2014/main" id="{AF389F92-E63E-4D5A-A67D-481FD0ABD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75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TextBox 49">
            <a:extLst>
              <a:ext uri="{FF2B5EF4-FFF2-40B4-BE49-F238E27FC236}">
                <a16:creationId xmlns:a16="http://schemas.microsoft.com/office/drawing/2014/main" id="{A77D6694-F986-4CAC-A47A-4FC16D901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47109" name="Rectangle 10">
            <a:extLst>
              <a:ext uri="{FF2B5EF4-FFF2-40B4-BE49-F238E27FC236}">
                <a16:creationId xmlns:a16="http://schemas.microsoft.com/office/drawing/2014/main" id="{BDBE1BF5-A742-4756-9E21-453FCD9A2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EEF82A"/>
                </a:solidFill>
              </a:rPr>
              <a:t>Formulae</a:t>
            </a:r>
          </a:p>
        </p:txBody>
      </p:sp>
      <p:sp>
        <p:nvSpPr>
          <p:cNvPr id="47110" name="TextBox 47">
            <a:extLst>
              <a:ext uri="{FF2B5EF4-FFF2-40B4-BE49-F238E27FC236}">
                <a16:creationId xmlns:a16="http://schemas.microsoft.com/office/drawing/2014/main" id="{B865790B-9726-49B2-A832-483B66932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1860550"/>
            <a:ext cx="831691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Profit :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/>
              <a:t>Subtract how much you paid for goods in the first place from the amount you actually sold them for.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How much profit did Daniel make if he bought a CD for £9.99 and sold it for £12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47D48C-DA21-409E-B116-DFA96D900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4132263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+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C551ACB-4000-4885-A4BF-BA8A06869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5818188"/>
            <a:ext cx="398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FF"/>
                </a:solidFill>
              </a:rPr>
              <a:t>Profit =</a:t>
            </a:r>
            <a:r>
              <a:rPr lang="en-GB" altLang="en-US" sz="3200">
                <a:solidFill>
                  <a:srgbClr val="FFFF00"/>
                </a:solidFill>
              </a:rPr>
              <a:t> </a:t>
            </a:r>
            <a:r>
              <a:rPr lang="en-GB" altLang="en-US" sz="3200">
                <a:solidFill>
                  <a:srgbClr val="FFFFFF"/>
                </a:solidFill>
              </a:rPr>
              <a:t>12 – 9.99 =</a:t>
            </a:r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06C713C-2C37-4DF7-B068-3695A47CB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5780088"/>
            <a:ext cx="1322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200">
                <a:solidFill>
                  <a:srgbClr val="FFFF00"/>
                </a:solidFill>
              </a:rPr>
              <a:t>£2.01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6" grpId="0"/>
      <p:bldP spid="5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F5C1D8A7-A92F-4F4D-9F00-6E24E94D5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48131" name="Text Box 3">
            <a:extLst>
              <a:ext uri="{FF2B5EF4-FFF2-40B4-BE49-F238E27FC236}">
                <a16:creationId xmlns:a16="http://schemas.microsoft.com/office/drawing/2014/main" id="{B360BD4A-A0A9-4870-881B-B49AF1C80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63788"/>
            <a:ext cx="5195888" cy="24161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Now try Ex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Ch14 (page 164)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48132" name="Picture 4" descr="ag00463_">
            <a:extLst>
              <a:ext uri="{FF2B5EF4-FFF2-40B4-BE49-F238E27FC236}">
                <a16:creationId xmlns:a16="http://schemas.microsoft.com/office/drawing/2014/main" id="{5D0FC59A-BA4D-4BF8-BEFB-674331E5FB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6" descr="Office Objects 0572">
            <a:extLst>
              <a:ext uri="{FF2B5EF4-FFF2-40B4-BE49-F238E27FC236}">
                <a16:creationId xmlns:a16="http://schemas.microsoft.com/office/drawing/2014/main" id="{B7FE11DD-4113-4784-81D1-D3080B279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Rectangle 13">
            <a:extLst>
              <a:ext uri="{FF2B5EF4-FFF2-40B4-BE49-F238E27FC236}">
                <a16:creationId xmlns:a16="http://schemas.microsoft.com/office/drawing/2014/main" id="{BF49956A-A164-409C-879E-6B6F6942F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48135" name="TextBox 11">
            <a:extLst>
              <a:ext uri="{FF2B5EF4-FFF2-40B4-BE49-F238E27FC236}">
                <a16:creationId xmlns:a16="http://schemas.microsoft.com/office/drawing/2014/main" id="{DC93A5A5-E8CE-4940-95EF-1B89D04C2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>
            <a:extLst>
              <a:ext uri="{FF2B5EF4-FFF2-40B4-BE49-F238E27FC236}">
                <a16:creationId xmlns:a16="http://schemas.microsoft.com/office/drawing/2014/main" id="{E978DDE5-E9AA-49CD-B448-27E9F78BD0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B0A3EFF9-940A-41CE-AD9B-5CDA54A6AD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83DC6D69-10AD-47FC-A060-5600096516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6">
            <a:extLst>
              <a:ext uri="{FF2B5EF4-FFF2-40B4-BE49-F238E27FC236}">
                <a16:creationId xmlns:a16="http://schemas.microsoft.com/office/drawing/2014/main" id="{4C9A917D-FA87-4916-99D2-C0F70A3C3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13" y="2095500"/>
            <a:ext cx="59785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CC"/>
                </a:solidFill>
              </a:rPr>
              <a:t>1.	Does  3 + 2 </a:t>
            </a:r>
            <a:r>
              <a:rPr lang="en-GB" altLang="en-US">
                <a:solidFill>
                  <a:srgbClr val="FFFFCC"/>
                </a:solidFill>
              </a:rPr>
              <a:t>x</a:t>
            </a:r>
            <a:r>
              <a:rPr lang="en-GB" altLang="en-US" sz="3200">
                <a:solidFill>
                  <a:srgbClr val="FFFFCC"/>
                </a:solidFill>
              </a:rPr>
              <a:t> 4 = 11 or 20 </a:t>
            </a:r>
          </a:p>
        </p:txBody>
      </p:sp>
      <p:pic>
        <p:nvPicPr>
          <p:cNvPr id="3080" name="Picture 10" descr="Office Objects 0572">
            <a:extLst>
              <a:ext uri="{FF2B5EF4-FFF2-40B4-BE49-F238E27FC236}">
                <a16:creationId xmlns:a16="http://schemas.microsoft.com/office/drawing/2014/main" id="{0CCCC894-48C8-4957-9AE5-94BF67E5A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4" name="Object 24">
            <a:extLst>
              <a:ext uri="{FF2B5EF4-FFF2-40B4-BE49-F238E27FC236}">
                <a16:creationId xmlns:a16="http://schemas.microsoft.com/office/drawing/2014/main" id="{1F4CB841-F548-4138-82D3-980CEED900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7325" y="3105150"/>
          <a:ext cx="4216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000" imgH="723600" progId="Equation.DSMT4">
                  <p:embed/>
                </p:oleObj>
              </mc:Choice>
              <mc:Fallback>
                <p:oleObj name="Equation" r:id="rId4" imgW="2997000" imgH="723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3105150"/>
                        <a:ext cx="4216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2">
            <a:extLst>
              <a:ext uri="{FF2B5EF4-FFF2-40B4-BE49-F238E27FC236}">
                <a16:creationId xmlns:a16="http://schemas.microsoft.com/office/drawing/2014/main" id="{19B847B8-4C6E-4EF7-A99D-708CB10579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7325" y="4489450"/>
          <a:ext cx="7180263" cy="157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60840" imgH="1193760" progId="Equation.DSMT4">
                  <p:embed/>
                </p:oleObj>
              </mc:Choice>
              <mc:Fallback>
                <p:oleObj name="Equation" r:id="rId6" imgW="5460840" imgH="11937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4489450"/>
                        <a:ext cx="7180263" cy="157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Box 11">
            <a:extLst>
              <a:ext uri="{FF2B5EF4-FFF2-40B4-BE49-F238E27FC236}">
                <a16:creationId xmlns:a16="http://schemas.microsoft.com/office/drawing/2014/main" id="{49158C11-2945-43BD-8D47-C587AC6F0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A37E0B6C-2EC0-4DDC-9BBA-F8B0B47890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64EA17-E6AE-482C-821D-D72DCF8C3EDF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477F952C-2A1D-490E-8616-B2A23AF807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6EFD7ED6-239B-41B6-B1E0-40C9FE3467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5305EBE5-8773-490B-8860-C997AA614E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9852E8D1-DA71-480D-9BCD-EC386A616B2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49696A9F-DEF8-4FB7-9523-92DABAE360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6025" y="2068513"/>
          <a:ext cx="7864475" cy="396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04960" imgH="2095200" progId="Equation.DSMT4">
                  <p:embed/>
                </p:oleObj>
              </mc:Choice>
              <mc:Fallback>
                <p:oleObj name="Equation" r:id="rId3" imgW="3504960" imgH="2095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2068513"/>
                        <a:ext cx="7864475" cy="396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6" descr="Office Objects 0572">
            <a:extLst>
              <a:ext uri="{FF2B5EF4-FFF2-40B4-BE49-F238E27FC236}">
                <a16:creationId xmlns:a16="http://schemas.microsoft.com/office/drawing/2014/main" id="{A9E57235-DF79-4981-BDA6-68634C5D3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7">
            <a:extLst>
              <a:ext uri="{FF2B5EF4-FFF2-40B4-BE49-F238E27FC236}">
                <a16:creationId xmlns:a16="http://schemas.microsoft.com/office/drawing/2014/main" id="{9ADC8626-478A-4EB0-B968-1D66EEC97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58ACEB9F-17E3-4D71-9F1A-1AA0B930E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www.mathsrevision.com</a:t>
            </a:r>
          </a:p>
        </p:txBody>
      </p:sp>
      <p:pic>
        <p:nvPicPr>
          <p:cNvPr id="49155" name="Picture 2" descr="scottishflag">
            <a:extLst>
              <a:ext uri="{FF2B5EF4-FFF2-40B4-BE49-F238E27FC236}">
                <a16:creationId xmlns:a16="http://schemas.microsoft.com/office/drawing/2014/main" id="{C881630D-D7B0-4912-9DE3-13B373320E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Text Box 3">
            <a:extLst>
              <a:ext uri="{FF2B5EF4-FFF2-40B4-BE49-F238E27FC236}">
                <a16:creationId xmlns:a16="http://schemas.microsoft.com/office/drawing/2014/main" id="{6BE14732-3716-4367-ADBE-ADFCDB281E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49157" name="Picture 4" descr="Office Objects 0572">
            <a:extLst>
              <a:ext uri="{FF2B5EF4-FFF2-40B4-BE49-F238E27FC236}">
                <a16:creationId xmlns:a16="http://schemas.microsoft.com/office/drawing/2014/main" id="{597C2315-4D1D-4826-A1D0-2A52C7994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7" name="Rectangle 5">
            <a:extLst>
              <a:ext uri="{FF2B5EF4-FFF2-40B4-BE49-F238E27FC236}">
                <a16:creationId xmlns:a16="http://schemas.microsoft.com/office/drawing/2014/main" id="{7CC581AE-0A96-4D4A-8882-7A5A212D6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95238" name="Rectangle 6">
            <a:extLst>
              <a:ext uri="{FF2B5EF4-FFF2-40B4-BE49-F238E27FC236}">
                <a16:creationId xmlns:a16="http://schemas.microsoft.com/office/drawing/2014/main" id="{B946D27E-99E0-4240-A118-4105E3512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60" name="Line 7">
            <a:extLst>
              <a:ext uri="{FF2B5EF4-FFF2-40B4-BE49-F238E27FC236}">
                <a16:creationId xmlns:a16="http://schemas.microsoft.com/office/drawing/2014/main" id="{238D6B0C-299C-4E95-8811-EC8857BEF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8">
            <a:extLst>
              <a:ext uri="{FF2B5EF4-FFF2-40B4-BE49-F238E27FC236}">
                <a16:creationId xmlns:a16="http://schemas.microsoft.com/office/drawing/2014/main" id="{648ACA19-9F96-4EA9-A630-006EFE14E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To explain how to evaluate formulae</a:t>
            </a:r>
            <a:endParaRPr lang="en-GB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5242" name="Text Box 10">
            <a:extLst>
              <a:ext uri="{FF2B5EF4-FFF2-40B4-BE49-F238E27FC236}">
                <a16:creationId xmlns:a16="http://schemas.microsoft.com/office/drawing/2014/main" id="{9B31E422-FB73-4F11-A40F-2AFA90978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formulae.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9163" name="Rectangle 14">
            <a:extLst>
              <a:ext uri="{FF2B5EF4-FFF2-40B4-BE49-F238E27FC236}">
                <a16:creationId xmlns:a16="http://schemas.microsoft.com/office/drawing/2014/main" id="{9929257E-AE8B-4BE9-9EAE-C59A47F2D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68288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EEF82A"/>
                </a:solidFill>
              </a:rPr>
              <a:t>Formulae</a:t>
            </a:r>
            <a:endParaRPr lang="en-GB" altLang="en-US" sz="3600">
              <a:solidFill>
                <a:srgbClr val="EEF82A"/>
              </a:solidFill>
            </a:endParaRPr>
          </a:p>
        </p:txBody>
      </p:sp>
      <p:sp>
        <p:nvSpPr>
          <p:cNvPr id="95247" name="Text Box 15">
            <a:extLst>
              <a:ext uri="{FF2B5EF4-FFF2-40B4-BE49-F238E27FC236}">
                <a16:creationId xmlns:a16="http://schemas.microsoft.com/office/drawing/2014/main" id="{72532AB4-0163-46C1-B1FB-BB58FE2EA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933825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substitute values into formulae and evaluate properly using BODMAS.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9165" name="TextBox 13">
            <a:extLst>
              <a:ext uri="{FF2B5EF4-FFF2-40B4-BE49-F238E27FC236}">
                <a16:creationId xmlns:a16="http://schemas.microsoft.com/office/drawing/2014/main" id="{13220791-3F67-49CA-8490-B676B5FC6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>
            <a:extLst>
              <a:ext uri="{FF2B5EF4-FFF2-40B4-BE49-F238E27FC236}">
                <a16:creationId xmlns:a16="http://schemas.microsoft.com/office/drawing/2014/main" id="{E7F7799A-BA35-44A5-85FF-2517213D16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55863" y="571500"/>
            <a:ext cx="4421187" cy="609600"/>
          </a:xfrm>
        </p:spPr>
        <p:txBody>
          <a:bodyPr/>
          <a:lstStyle/>
          <a:p>
            <a:pPr algn="ctr" eaLnBrk="1" hangingPunct="1"/>
            <a:r>
              <a:rPr lang="en-GB" altLang="en-US" b="0">
                <a:solidFill>
                  <a:srgbClr val="FFFF00"/>
                </a:solidFill>
                <a:effectLst/>
              </a:rPr>
              <a:t>Formulae</a:t>
            </a:r>
          </a:p>
        </p:txBody>
      </p:sp>
      <p:pic>
        <p:nvPicPr>
          <p:cNvPr id="50179" name="Picture 6" descr="Office Objects 0572">
            <a:extLst>
              <a:ext uri="{FF2B5EF4-FFF2-40B4-BE49-F238E27FC236}">
                <a16:creationId xmlns:a16="http://schemas.microsoft.com/office/drawing/2014/main" id="{33C4AFE8-FF53-4E1E-96F7-8E9B16ECA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0" name="Text Box 18">
            <a:extLst>
              <a:ext uri="{FF2B5EF4-FFF2-40B4-BE49-F238E27FC236}">
                <a16:creationId xmlns:a16="http://schemas.microsoft.com/office/drawing/2014/main" id="{4D6F8611-10ED-40C6-91AB-610BA91EA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844675"/>
            <a:ext cx="82089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EEF82A"/>
                </a:solidFill>
              </a:rPr>
              <a:t>A formula is the process calculating a quantity based on a known relationship e.g. Length, Area, Volume etc........</a:t>
            </a:r>
          </a:p>
        </p:txBody>
      </p:sp>
      <p:sp>
        <p:nvSpPr>
          <p:cNvPr id="2060" name="Text Box 22">
            <a:extLst>
              <a:ext uri="{FF2B5EF4-FFF2-40B4-BE49-F238E27FC236}">
                <a16:creationId xmlns:a16="http://schemas.microsoft.com/office/drawing/2014/main" id="{FEBF9C73-EED6-40D5-B8A6-A99D118A6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770188"/>
            <a:ext cx="77628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It is </a:t>
            </a:r>
            <a:r>
              <a:rPr lang="en-GB" altLang="en-US" sz="2400" u="sng">
                <a:solidFill>
                  <a:srgbClr val="FFFFFF"/>
                </a:solidFill>
              </a:rPr>
              <a:t>VERY</a:t>
            </a:r>
            <a:r>
              <a:rPr lang="en-GB" altLang="en-US" sz="2400">
                <a:solidFill>
                  <a:srgbClr val="FFFFFF"/>
                </a:solidFill>
              </a:rPr>
              <a:t> important that we remember a  keypoint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when working with formulae.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1DACCC-F3B8-475F-8B46-ADA846F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3867150"/>
            <a:ext cx="411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94579E-CB0F-49F5-AE90-830D99C9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360863"/>
            <a:ext cx="47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DF534E-FF66-4D07-8D7B-58D519AF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485457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459B56-9EDB-44E0-9858-F9BC0E79C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348288"/>
            <a:ext cx="501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D04B93-6456-4F4E-8B4F-EE2B4C936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842000"/>
            <a:ext cx="4476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F7BD0E-2C6C-4240-A5B5-FA5836370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6334125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B916FA1-E030-4D0D-BC4E-B19297051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3867150"/>
            <a:ext cx="1470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Brackets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8ABD6B-64FA-421E-86EB-F02945A53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4367213"/>
            <a:ext cx="581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Other </a:t>
            </a:r>
            <a:r>
              <a:rPr lang="en-GB" altLang="en-US" sz="2400">
                <a:solidFill>
                  <a:srgbClr val="FFFFFF"/>
                </a:solidFill>
                <a:sym typeface="Wingdings" panose="05000000000000000000" pitchFamily="2" charset="2"/>
              </a:rPr>
              <a:t> squares and square root etc....</a:t>
            </a:r>
            <a:endParaRPr lang="en-GB" altLang="en-US" sz="2400">
              <a:solidFill>
                <a:srgbClr val="FFFFFF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8ECD4E-D255-4AB1-A355-9A7901288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4867275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Divide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4AE983-AD29-49C6-9095-91D18CEBA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367338"/>
            <a:ext cx="213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Multiplication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BEA6B3-C26A-40AD-A187-618DE8889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867400"/>
            <a:ext cx="1412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Addition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45FE8E3-5956-48FB-91F1-3BE97EADE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367463"/>
            <a:ext cx="1903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Subtraction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72190EE-D4D4-4A6C-9BE8-7788D75C7E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28688" y="3786188"/>
            <a:ext cx="8001000" cy="1587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95" name="TextBox 33">
            <a:extLst>
              <a:ext uri="{FF2B5EF4-FFF2-40B4-BE49-F238E27FC236}">
                <a16:creationId xmlns:a16="http://schemas.microsoft.com/office/drawing/2014/main" id="{F672E572-570C-401A-A93A-F98A6E2B3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8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8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B74CCC55-95C1-4650-842C-828CE5810B33}"/>
              </a:ext>
            </a:extLst>
          </p:cNvPr>
          <p:cNvSpPr>
            <a:spLocks noGrp="1" noRot="1" noChangeArrowheads="1"/>
          </p:cNvSpPr>
          <p:nvPr>
            <p:ph type="title" sz="quarter"/>
          </p:nvPr>
        </p:nvSpPr>
        <p:spPr>
          <a:xfrm>
            <a:off x="1285875" y="274638"/>
            <a:ext cx="6143625" cy="1143000"/>
          </a:xfrm>
        </p:spPr>
        <p:txBody>
          <a:bodyPr/>
          <a:lstStyle/>
          <a:p>
            <a:pPr algn="ctr" eaLnBrk="1" hangingPunct="1"/>
            <a:r>
              <a:rPr lang="en-GB" altLang="en-US" sz="3200" b="0">
                <a:solidFill>
                  <a:srgbClr val="FFFF00"/>
                </a:solidFill>
                <a:effectLst/>
              </a:rPr>
              <a:t>Formula for </a:t>
            </a:r>
            <a:br>
              <a:rPr lang="en-GB" altLang="en-US" sz="3200" b="0">
                <a:solidFill>
                  <a:srgbClr val="FFFF00"/>
                </a:solidFill>
                <a:effectLst/>
              </a:rPr>
            </a:br>
            <a:r>
              <a:rPr lang="en-GB" altLang="en-US" sz="3200" b="0">
                <a:solidFill>
                  <a:srgbClr val="FFFF00"/>
                </a:solidFill>
                <a:effectLst/>
              </a:rPr>
              <a:t>Parallelogram </a:t>
            </a:r>
          </a:p>
        </p:txBody>
      </p:sp>
      <p:sp>
        <p:nvSpPr>
          <p:cNvPr id="4102" name="Text Box 9">
            <a:extLst>
              <a:ext uri="{FF2B5EF4-FFF2-40B4-BE49-F238E27FC236}">
                <a16:creationId xmlns:a16="http://schemas.microsoft.com/office/drawing/2014/main" id="{01701A1D-3347-4F94-835D-C3B0018D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2000250"/>
            <a:ext cx="7326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u="sng">
                <a:solidFill>
                  <a:srgbClr val="FFFF00"/>
                </a:solidFill>
              </a:rPr>
              <a:t>Example 1</a:t>
            </a:r>
            <a:r>
              <a:rPr lang="en-GB" altLang="en-US" sz="2800">
                <a:solidFill>
                  <a:srgbClr val="FFFF00"/>
                </a:solidFill>
              </a:rPr>
              <a:t> : Find the area of parallelogram.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graphicFrame>
        <p:nvGraphicFramePr>
          <p:cNvPr id="102410" name="Object 10">
            <a:extLst>
              <a:ext uri="{FF2B5EF4-FFF2-40B4-BE49-F238E27FC236}">
                <a16:creationId xmlns:a16="http://schemas.microsoft.com/office/drawing/2014/main" id="{661797EB-0D4F-4707-9CA0-DC56E43444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7413" y="3244850"/>
          <a:ext cx="41052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304560" progId="Equation.DSMT4">
                  <p:embed/>
                </p:oleObj>
              </mc:Choice>
              <mc:Fallback>
                <p:oleObj name="Equation" r:id="rId2" imgW="271764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3" y="3244850"/>
                        <a:ext cx="41052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>
            <a:extLst>
              <a:ext uri="{FF2B5EF4-FFF2-40B4-BE49-F238E27FC236}">
                <a16:creationId xmlns:a16="http://schemas.microsoft.com/office/drawing/2014/main" id="{39B6D2C9-44D9-4064-8406-D1F39F3494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5713" y="3887788"/>
          <a:ext cx="213201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41200" progId="Equation.DSMT4">
                  <p:embed/>
                </p:oleObj>
              </mc:Choice>
              <mc:Fallback>
                <p:oleObj name="Equation" r:id="rId4" imgW="123156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3887788"/>
                        <a:ext cx="2132012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2" name="Object 12">
            <a:extLst>
              <a:ext uri="{FF2B5EF4-FFF2-40B4-BE49-F238E27FC236}">
                <a16:creationId xmlns:a16="http://schemas.microsoft.com/office/drawing/2014/main" id="{59F6B0B0-EE45-4FE7-A063-A60637BF6F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5713" y="4457700"/>
          <a:ext cx="23447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91960" progId="Equation.DSMT4">
                  <p:embed/>
                </p:oleObj>
              </mc:Choice>
              <mc:Fallback>
                <p:oleObj name="Equation" r:id="rId6" imgW="14475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4457700"/>
                        <a:ext cx="2344737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xt Box 14">
            <a:extLst>
              <a:ext uri="{FF2B5EF4-FFF2-40B4-BE49-F238E27FC236}">
                <a16:creationId xmlns:a16="http://schemas.microsoft.com/office/drawing/2014/main" id="{080832FD-F3D7-438F-894D-1EBCB875E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016375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9cm</a:t>
            </a:r>
          </a:p>
        </p:txBody>
      </p:sp>
      <p:sp>
        <p:nvSpPr>
          <p:cNvPr id="4104" name="Line 15">
            <a:extLst>
              <a:ext uri="{FF2B5EF4-FFF2-40B4-BE49-F238E27FC236}">
                <a16:creationId xmlns:a16="http://schemas.microsoft.com/office/drawing/2014/main" id="{9931876E-A1AC-4AEC-907A-537EAECD46E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79588" y="3119438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Text Box 16">
            <a:extLst>
              <a:ext uri="{FF2B5EF4-FFF2-40B4-BE49-F238E27FC236}">
                <a16:creationId xmlns:a16="http://schemas.microsoft.com/office/drawing/2014/main" id="{43114845-6235-4A3F-A611-E43E88831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3213100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3cm</a:t>
            </a:r>
          </a:p>
        </p:txBody>
      </p:sp>
      <p:sp>
        <p:nvSpPr>
          <p:cNvPr id="4106" name="AutoShape 22">
            <a:extLst>
              <a:ext uri="{FF2B5EF4-FFF2-40B4-BE49-F238E27FC236}">
                <a16:creationId xmlns:a16="http://schemas.microsoft.com/office/drawing/2014/main" id="{0C9B0197-1AE1-439C-9666-887E46F65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3092450"/>
            <a:ext cx="2362200" cy="752475"/>
          </a:xfrm>
          <a:prstGeom prst="parallelogram">
            <a:avLst>
              <a:gd name="adj" fmla="val 78481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C851648-F3D7-4425-A945-68A4202767B1}"/>
              </a:ext>
            </a:extLst>
          </p:cNvPr>
          <p:cNvCxnSpPr/>
          <p:nvPr/>
        </p:nvCxnSpPr>
        <p:spPr>
          <a:xfrm rot="10800000">
            <a:off x="1901825" y="4059238"/>
            <a:ext cx="1771650" cy="1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8" name="TextBox 21">
            <a:extLst>
              <a:ext uri="{FF2B5EF4-FFF2-40B4-BE49-F238E27FC236}">
                <a16:creationId xmlns:a16="http://schemas.microsoft.com/office/drawing/2014/main" id="{95609213-3B7E-4938-AFF0-ED8C5F91F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6" name="Object 98">
            <a:extLst>
              <a:ext uri="{FF2B5EF4-FFF2-40B4-BE49-F238E27FC236}">
                <a16:creationId xmlns:a16="http://schemas.microsoft.com/office/drawing/2014/main" id="{7CAFCBDA-7900-4439-B45F-9906789DA230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6396038" y="1774825"/>
          <a:ext cx="274796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545760" progId="Equation.DSMT4">
                  <p:embed/>
                </p:oleObj>
              </mc:Choice>
              <mc:Fallback>
                <p:oleObj name="Equation" r:id="rId2" imgW="1866600" imgH="54576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1774825"/>
                        <a:ext cx="274796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9" name="Object 101">
            <a:extLst>
              <a:ext uri="{FF2B5EF4-FFF2-40B4-BE49-F238E27FC236}">
                <a16:creationId xmlns:a16="http://schemas.microsoft.com/office/drawing/2014/main" id="{D8D444D1-5332-4EDC-98BA-809848D037D8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703513" y="5537200"/>
          <a:ext cx="4303712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58720" progId="Equation.DSMT4">
                  <p:embed/>
                </p:oleObj>
              </mc:Choice>
              <mc:Fallback>
                <p:oleObj name="Equation" r:id="rId4" imgW="3149280" imgH="55872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5537200"/>
                        <a:ext cx="4303712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1" name="Object 93">
            <a:extLst>
              <a:ext uri="{FF2B5EF4-FFF2-40B4-BE49-F238E27FC236}">
                <a16:creationId xmlns:a16="http://schemas.microsoft.com/office/drawing/2014/main" id="{F8A0FF04-070D-4FB0-ADC2-3BF4E907B4A8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714750" y="2820988"/>
          <a:ext cx="3925888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558720" progId="Equation.DSMT4">
                  <p:embed/>
                </p:oleObj>
              </mc:Choice>
              <mc:Fallback>
                <p:oleObj name="Equation" r:id="rId6" imgW="1726920" imgH="55872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820988"/>
                        <a:ext cx="3925888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2">
            <a:extLst>
              <a:ext uri="{FF2B5EF4-FFF2-40B4-BE49-F238E27FC236}">
                <a16:creationId xmlns:a16="http://schemas.microsoft.com/office/drawing/2014/main" id="{D24A3AA9-DE1D-481C-9D51-86E8136976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428750" y="274638"/>
            <a:ext cx="5857875" cy="1143000"/>
          </a:xfrm>
        </p:spPr>
        <p:txBody>
          <a:bodyPr/>
          <a:lstStyle/>
          <a:p>
            <a:pPr eaLnBrk="1" hangingPunct="1"/>
            <a:r>
              <a:rPr lang="en-GB" altLang="en-US" sz="3200" b="1">
                <a:latin typeface="Comic Sans MS" panose="030F0702030302020204" pitchFamily="66" charset="0"/>
              </a:rPr>
              <a:t>Formulae for the </a:t>
            </a:r>
            <a:br>
              <a:rPr lang="en-GB" altLang="en-US" sz="3200" b="1">
                <a:latin typeface="Comic Sans MS" panose="030F0702030302020204" pitchFamily="66" charset="0"/>
              </a:rPr>
            </a:br>
            <a:r>
              <a:rPr lang="en-GB" altLang="en-US" sz="3200" b="1">
                <a:latin typeface="Comic Sans MS" panose="030F0702030302020204" pitchFamily="66" charset="0"/>
              </a:rPr>
              <a:t>Volume of a Sphere</a:t>
            </a:r>
          </a:p>
        </p:txBody>
      </p:sp>
      <p:pic>
        <p:nvPicPr>
          <p:cNvPr id="5126" name="Picture 59" descr="scottishflag">
            <a:extLst>
              <a:ext uri="{FF2B5EF4-FFF2-40B4-BE49-F238E27FC236}">
                <a16:creationId xmlns:a16="http://schemas.microsoft.com/office/drawing/2014/main" id="{A185C67D-5C5F-48DE-AA31-7B27CDA29F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60">
            <a:extLst>
              <a:ext uri="{FF2B5EF4-FFF2-40B4-BE49-F238E27FC236}">
                <a16:creationId xmlns:a16="http://schemas.microsoft.com/office/drawing/2014/main" id="{EC0956B1-E39C-4372-ACDE-7365B835DF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128" name="Text Box 61">
            <a:extLst>
              <a:ext uri="{FF2B5EF4-FFF2-40B4-BE49-F238E27FC236}">
                <a16:creationId xmlns:a16="http://schemas.microsoft.com/office/drawing/2014/main" id="{AFCEDAC2-A546-4492-A426-3F52917E8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354138"/>
            <a:ext cx="417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S4</a:t>
            </a:r>
          </a:p>
        </p:txBody>
      </p:sp>
      <p:pic>
        <p:nvPicPr>
          <p:cNvPr id="5129" name="Picture 82" descr="sphere2">
            <a:extLst>
              <a:ext uri="{FF2B5EF4-FFF2-40B4-BE49-F238E27FC236}">
                <a16:creationId xmlns:a16="http://schemas.microsoft.com/office/drawing/2014/main" id="{DBA37B9C-C3E9-4643-8CFF-49661AEE2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331912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Oval 83">
            <a:extLst>
              <a:ext uri="{FF2B5EF4-FFF2-40B4-BE49-F238E27FC236}">
                <a16:creationId xmlns:a16="http://schemas.microsoft.com/office/drawing/2014/main" id="{211D2B35-A952-49AA-96BD-E1EACB6A1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989138"/>
            <a:ext cx="2160588" cy="21605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131" name="Oval 84">
            <a:extLst>
              <a:ext uri="{FF2B5EF4-FFF2-40B4-BE49-F238E27FC236}">
                <a16:creationId xmlns:a16="http://schemas.microsoft.com/office/drawing/2014/main" id="{AC2F4F1F-15CD-48EA-8D1A-7C85523C7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795588"/>
            <a:ext cx="2160588" cy="5381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133" name="Line 85">
            <a:extLst>
              <a:ext uri="{FF2B5EF4-FFF2-40B4-BE49-F238E27FC236}">
                <a16:creationId xmlns:a16="http://schemas.microsoft.com/office/drawing/2014/main" id="{5E80CACD-9B3A-4AB6-AC78-AD924E74A1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0125" y="3063875"/>
            <a:ext cx="21018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5" name="Line 87">
            <a:extLst>
              <a:ext uri="{FF2B5EF4-FFF2-40B4-BE49-F238E27FC236}">
                <a16:creationId xmlns:a16="http://schemas.microsoft.com/office/drawing/2014/main" id="{F0B5522E-A6A9-4476-AEBC-834BA6C573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7088" y="2163763"/>
            <a:ext cx="476250" cy="876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6" name="Text Box 88">
            <a:extLst>
              <a:ext uri="{FF2B5EF4-FFF2-40B4-BE49-F238E27FC236}">
                <a16:creationId xmlns:a16="http://schemas.microsoft.com/office/drawing/2014/main" id="{89B112D5-C616-4346-9E6A-F49C6D9C5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2701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5135" name="Oval 86">
            <a:extLst>
              <a:ext uri="{FF2B5EF4-FFF2-40B4-BE49-F238E27FC236}">
                <a16:creationId xmlns:a16="http://schemas.microsoft.com/office/drawing/2014/main" id="{C6BE5343-F5F5-4218-A072-98C981CC9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75" y="3027363"/>
            <a:ext cx="71438" cy="730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137" name="Text Box 89">
            <a:extLst>
              <a:ext uri="{FF2B5EF4-FFF2-40B4-BE49-F238E27FC236}">
                <a16:creationId xmlns:a16="http://schemas.microsoft.com/office/drawing/2014/main" id="{427357E9-7F12-4EBC-8E87-FF6C905BE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813" y="3003550"/>
            <a:ext cx="366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2139" name="Text Box 91">
            <a:extLst>
              <a:ext uri="{FF2B5EF4-FFF2-40B4-BE49-F238E27FC236}">
                <a16:creationId xmlns:a16="http://schemas.microsoft.com/office/drawing/2014/main" id="{60B4FABB-160C-4BFF-B3DE-DD4872DFE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425" y="19764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D = diameter</a:t>
            </a:r>
          </a:p>
        </p:txBody>
      </p:sp>
      <p:sp>
        <p:nvSpPr>
          <p:cNvPr id="2143" name="Text Box 95">
            <a:extLst>
              <a:ext uri="{FF2B5EF4-FFF2-40B4-BE49-F238E27FC236}">
                <a16:creationId xmlns:a16="http://schemas.microsoft.com/office/drawing/2014/main" id="{03A0E6BF-68BC-440D-8A39-6BDE2C1ED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4402138"/>
            <a:ext cx="6462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Q.	If the above sphere has radius 10cm.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Calculate it’s volume.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6" grpId="0"/>
      <p:bldP spid="2137" grpId="0"/>
      <p:bldP spid="2139" grpId="0"/>
      <p:bldP spid="214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7" name="Text Box 17">
            <a:extLst>
              <a:ext uri="{FF2B5EF4-FFF2-40B4-BE49-F238E27FC236}">
                <a16:creationId xmlns:a16="http://schemas.microsoft.com/office/drawing/2014/main" id="{5943E245-9F2B-4C0E-907C-A83849690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4402138"/>
            <a:ext cx="7358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AutoNum type="alphaUcPeriod" startAt="17"/>
            </a:pPr>
            <a:r>
              <a:rPr lang="en-GB" altLang="en-US" sz="2400">
                <a:solidFill>
                  <a:srgbClr val="000000"/>
                </a:solidFill>
              </a:rPr>
              <a:t>If the above cone has radius 15cm and height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000000"/>
                </a:solidFill>
              </a:rPr>
              <a:t>	of 10 cm.	Calculate it’s volume. </a:t>
            </a:r>
          </a:p>
        </p:txBody>
      </p:sp>
      <p:sp>
        <p:nvSpPr>
          <p:cNvPr id="6151" name="AutoShape 25">
            <a:extLst>
              <a:ext uri="{FF2B5EF4-FFF2-40B4-BE49-F238E27FC236}">
                <a16:creationId xmlns:a16="http://schemas.microsoft.com/office/drawing/2014/main" id="{BD0955F4-5F73-4167-B6F7-750B99D08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0" y="1511300"/>
            <a:ext cx="2209800" cy="2552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152" name="Rectangle 2">
            <a:extLst>
              <a:ext uri="{FF2B5EF4-FFF2-40B4-BE49-F238E27FC236}">
                <a16:creationId xmlns:a16="http://schemas.microsoft.com/office/drawing/2014/main" id="{22F9C1BC-4DD7-4FC4-B9D6-E4048057CB3D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GB" altLang="en-US" sz="2800" b="1">
                <a:latin typeface="Comic Sans MS" panose="030F0702030302020204" pitchFamily="66" charset="0"/>
              </a:rPr>
              <a:t>Formulae for </a:t>
            </a:r>
            <a:br>
              <a:rPr lang="en-GB" altLang="en-US" sz="2800" b="1">
                <a:latin typeface="Comic Sans MS" panose="030F0702030302020204" pitchFamily="66" charset="0"/>
              </a:rPr>
            </a:br>
            <a:r>
              <a:rPr lang="en-GB" altLang="en-US" sz="2800" b="1">
                <a:latin typeface="Comic Sans MS" panose="030F0702030302020204" pitchFamily="66" charset="0"/>
              </a:rPr>
              <a:t>Volume of a Cone</a:t>
            </a:r>
          </a:p>
        </p:txBody>
      </p:sp>
      <p:graphicFrame>
        <p:nvGraphicFramePr>
          <p:cNvPr id="25622" name="Object 22">
            <a:extLst>
              <a:ext uri="{FF2B5EF4-FFF2-40B4-BE49-F238E27FC236}">
                <a16:creationId xmlns:a16="http://schemas.microsoft.com/office/drawing/2014/main" id="{2CEB8FE6-16A6-473E-B66B-9BC34D7A49EC}"/>
              </a:ext>
            </a:extLst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3422650" y="2387600"/>
          <a:ext cx="498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304560" progId="Equation.DSMT4">
                  <p:embed/>
                </p:oleObj>
              </mc:Choice>
              <mc:Fallback>
                <p:oleObj name="Equation" r:id="rId2" imgW="278100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387600"/>
                        <a:ext cx="49831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>
            <a:extLst>
              <a:ext uri="{FF2B5EF4-FFF2-40B4-BE49-F238E27FC236}">
                <a16:creationId xmlns:a16="http://schemas.microsoft.com/office/drawing/2014/main" id="{32725146-5416-4897-A5FC-4D9B66A12530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1301750" y="5410200"/>
          <a:ext cx="64214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24000" imgH="558720" progId="Equation.DSMT4">
                  <p:embed/>
                </p:oleObj>
              </mc:Choice>
              <mc:Fallback>
                <p:oleObj name="Equation" r:id="rId4" imgW="3924000" imgH="5587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5410200"/>
                        <a:ext cx="64214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2C1E2290-7CDB-4663-B4D3-C8C7B5AFEA55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3409950" y="1755775"/>
          <a:ext cx="2371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53800" progId="Equation.DSMT4">
                  <p:embed/>
                </p:oleObj>
              </mc:Choice>
              <mc:Fallback>
                <p:oleObj name="Equation" r:id="rId6" imgW="11556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1755775"/>
                        <a:ext cx="23717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3" name="Picture 5" descr="scottishflag">
            <a:extLst>
              <a:ext uri="{FF2B5EF4-FFF2-40B4-BE49-F238E27FC236}">
                <a16:creationId xmlns:a16="http://schemas.microsoft.com/office/drawing/2014/main" id="{784F155A-9CEE-4FDB-944A-EB1E154C51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Text Box 6">
            <a:extLst>
              <a:ext uri="{FF2B5EF4-FFF2-40B4-BE49-F238E27FC236}">
                <a16:creationId xmlns:a16="http://schemas.microsoft.com/office/drawing/2014/main" id="{066CC533-2BE0-4A73-B50B-BEECA154305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155" name="Oval 24">
            <a:extLst>
              <a:ext uri="{FF2B5EF4-FFF2-40B4-BE49-F238E27FC236}">
                <a16:creationId xmlns:a16="http://schemas.microsoft.com/office/drawing/2014/main" id="{D0FFDCCF-F5A0-41FF-A3D4-F69E9A41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797300"/>
            <a:ext cx="2184400" cy="5461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156" name="Line 28">
            <a:extLst>
              <a:ext uri="{FF2B5EF4-FFF2-40B4-BE49-F238E27FC236}">
                <a16:creationId xmlns:a16="http://schemas.microsoft.com/office/drawing/2014/main" id="{BA8B94EE-E024-40E8-83F0-A204F3D68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4064000"/>
            <a:ext cx="1092200" cy="0"/>
          </a:xfrm>
          <a:prstGeom prst="line">
            <a:avLst/>
          </a:prstGeom>
          <a:noFill/>
          <a:ln w="38100">
            <a:solidFill>
              <a:srgbClr val="FF33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Text Box 29">
            <a:extLst>
              <a:ext uri="{FF2B5EF4-FFF2-40B4-BE49-F238E27FC236}">
                <a16:creationId xmlns:a16="http://schemas.microsoft.com/office/drawing/2014/main" id="{0671053E-B12D-4A1D-B4D7-F894EC727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325" y="37036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6158" name="Line 30">
            <a:extLst>
              <a:ext uri="{FF2B5EF4-FFF2-40B4-BE49-F238E27FC236}">
                <a16:creationId xmlns:a16="http://schemas.microsoft.com/office/drawing/2014/main" id="{22A961C5-5421-4F9B-88BC-C1C746763C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59000" y="1536700"/>
            <a:ext cx="0" cy="25019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Oval 26">
            <a:extLst>
              <a:ext uri="{FF2B5EF4-FFF2-40B4-BE49-F238E27FC236}">
                <a16:creationId xmlns:a16="http://schemas.microsoft.com/office/drawing/2014/main" id="{A83AE24E-38B6-4B56-AD4F-7A87A8CCF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025900"/>
            <a:ext cx="88900" cy="889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160" name="Text Box 31">
            <a:extLst>
              <a:ext uri="{FF2B5EF4-FFF2-40B4-BE49-F238E27FC236}">
                <a16:creationId xmlns:a16="http://schemas.microsoft.com/office/drawing/2014/main" id="{846C2C65-A78A-4A5E-8992-31F4991C2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814638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00"/>
                </a:solidFill>
              </a:rPr>
              <a:t>h</a:t>
            </a:r>
          </a:p>
        </p:txBody>
      </p:sp>
      <p:graphicFrame>
        <p:nvGraphicFramePr>
          <p:cNvPr id="25632" name="Object 32">
            <a:extLst>
              <a:ext uri="{FF2B5EF4-FFF2-40B4-BE49-F238E27FC236}">
                <a16:creationId xmlns:a16="http://schemas.microsoft.com/office/drawing/2014/main" id="{6C264C4C-1A0B-4072-97E6-8E63C1DC77E0}"/>
              </a:ext>
            </a:extLst>
          </p:cNvPr>
          <p:cNvGraphicFramePr>
            <a:graphicFrameLocks noChangeAspect="1"/>
          </p:cNvGraphicFramePr>
          <p:nvPr>
            <p:ph sz="quarter" idx="4"/>
          </p:nvPr>
        </p:nvGraphicFramePr>
        <p:xfrm>
          <a:off x="3641725" y="3082925"/>
          <a:ext cx="467518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50880" imgH="558720" progId="Equation.DSMT4">
                  <p:embed/>
                </p:oleObj>
              </mc:Choice>
              <mc:Fallback>
                <p:oleObj name="Equation" r:id="rId9" imgW="2450880" imgH="5587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082925"/>
                        <a:ext cx="4675188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1" name="Picture 34" descr="cone2">
            <a:extLst>
              <a:ext uri="{FF2B5EF4-FFF2-40B4-BE49-F238E27FC236}">
                <a16:creationId xmlns:a16="http://schemas.microsoft.com/office/drawing/2014/main" id="{DC2CE258-55E4-46F0-8B3C-283581856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46"/>
          <a:stretch>
            <a:fillRect/>
          </a:stretch>
        </p:blipFill>
        <p:spPr bwMode="auto">
          <a:xfrm>
            <a:off x="7105650" y="177800"/>
            <a:ext cx="1398588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2" name="Text Box 61">
            <a:extLst>
              <a:ext uri="{FF2B5EF4-FFF2-40B4-BE49-F238E27FC236}">
                <a16:creationId xmlns:a16="http://schemas.microsoft.com/office/drawing/2014/main" id="{6788C532-419B-496D-AF30-4EB931860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354138"/>
            <a:ext cx="417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S4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90D39A8-7A0E-4D4D-9CD6-6013D3320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85057C71-A585-4281-830C-125CBE5FB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63788"/>
            <a:ext cx="5195888" cy="24161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Now try Ex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FF"/>
                </a:solidFill>
                <a:cs typeface="Arial" panose="020B0604020202020204" pitchFamily="34" charset="0"/>
              </a:rPr>
              <a:t>Ch14 (page 166)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6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1204" name="Picture 4" descr="ag00463_">
            <a:extLst>
              <a:ext uri="{FF2B5EF4-FFF2-40B4-BE49-F238E27FC236}">
                <a16:creationId xmlns:a16="http://schemas.microsoft.com/office/drawing/2014/main" id="{FE9F089E-EA20-433A-A317-D4D706EBB8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5" name="Picture 6" descr="Office Objects 0572">
            <a:extLst>
              <a:ext uri="{FF2B5EF4-FFF2-40B4-BE49-F238E27FC236}">
                <a16:creationId xmlns:a16="http://schemas.microsoft.com/office/drawing/2014/main" id="{24F9A69D-B1DB-44BE-94A1-F5031E441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Rectangle 13">
            <a:extLst>
              <a:ext uri="{FF2B5EF4-FFF2-40B4-BE49-F238E27FC236}">
                <a16:creationId xmlns:a16="http://schemas.microsoft.com/office/drawing/2014/main" id="{59571A5F-0E9D-4C2E-B49E-5618BAB5B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Formulae</a:t>
            </a:r>
          </a:p>
        </p:txBody>
      </p:sp>
      <p:sp>
        <p:nvSpPr>
          <p:cNvPr id="51207" name="TextBox 11">
            <a:extLst>
              <a:ext uri="{FF2B5EF4-FFF2-40B4-BE49-F238E27FC236}">
                <a16:creationId xmlns:a16="http://schemas.microsoft.com/office/drawing/2014/main" id="{86D5B781-A9B8-4446-A54D-857A82A19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1549400"/>
            <a:ext cx="419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S4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A718B50C-9434-4E44-A0BE-DF603FEFAAC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052CBB-8C4F-445F-9F99-2CDA564F18FC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7C0E7CCC-FE4F-4929-9A8D-23551A56E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33796" name="Picture 2" descr="scottishflag">
            <a:extLst>
              <a:ext uri="{FF2B5EF4-FFF2-40B4-BE49-F238E27FC236}">
                <a16:creationId xmlns:a16="http://schemas.microsoft.com/office/drawing/2014/main" id="{C843AA15-272A-4C6F-8887-A8211A5548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3">
            <a:extLst>
              <a:ext uri="{FF2B5EF4-FFF2-40B4-BE49-F238E27FC236}">
                <a16:creationId xmlns:a16="http://schemas.microsoft.com/office/drawing/2014/main" id="{626FA350-1116-487B-909A-B51068588A2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3798" name="Picture 4" descr="Office Objects 0572">
            <a:extLst>
              <a:ext uri="{FF2B5EF4-FFF2-40B4-BE49-F238E27FC236}">
                <a16:creationId xmlns:a16="http://schemas.microsoft.com/office/drawing/2014/main" id="{D1AF7B8C-CDFE-40D4-8AB7-D41207EEE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Rectangle 5">
            <a:extLst>
              <a:ext uri="{FF2B5EF4-FFF2-40B4-BE49-F238E27FC236}">
                <a16:creationId xmlns:a16="http://schemas.microsoft.com/office/drawing/2014/main" id="{673B608D-26C6-4C2A-9C37-E2D66DC47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067A1F14-AE4E-44DE-BC5F-3B0F2A21A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6AC5514F-3703-40CB-B557-1F84BC3C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Solving expressions showing working.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3802" name="Line 8">
            <a:extLst>
              <a:ext uri="{FF2B5EF4-FFF2-40B4-BE49-F238E27FC236}">
                <a16:creationId xmlns:a16="http://schemas.microsoft.com/office/drawing/2014/main" id="{6D372807-71F2-47B5-B281-993F6696D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Rectangle 9">
            <a:extLst>
              <a:ext uri="{FF2B5EF4-FFF2-40B4-BE49-F238E27FC236}">
                <a16:creationId xmlns:a16="http://schemas.microsoft.com/office/drawing/2014/main" id="{C60219C0-3155-4991-8CB8-E166AAA23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To explain the process of working out expressions by Formulae method.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B8EE2B70-83C0-490D-90E9-C5E1CE03E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process of Formulae.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1A3D1CD5-862A-407C-BC79-055AD715F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sp>
        <p:nvSpPr>
          <p:cNvPr id="71697" name="Text Box 17">
            <a:extLst>
              <a:ext uri="{FF2B5EF4-FFF2-40B4-BE49-F238E27FC236}">
                <a16:creationId xmlns:a16="http://schemas.microsoft.com/office/drawing/2014/main" id="{1537A79C-6F71-43DB-A0BF-4CE971D38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9" grpId="0"/>
      <p:bldP spid="716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1">
            <a:extLst>
              <a:ext uri="{FF2B5EF4-FFF2-40B4-BE49-F238E27FC236}">
                <a16:creationId xmlns:a16="http://schemas.microsoft.com/office/drawing/2014/main" id="{FC2B1A5F-D24F-4E26-8D08-56EB45F847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92E5A3-FC9A-4703-A553-E3753D4F409D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CA85239B-128B-4AEB-B1B2-2AAA2B3BD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4820" name="Text Box 3">
            <a:extLst>
              <a:ext uri="{FF2B5EF4-FFF2-40B4-BE49-F238E27FC236}">
                <a16:creationId xmlns:a16="http://schemas.microsoft.com/office/drawing/2014/main" id="{7E99E142-B6BF-4753-93E4-A239BF952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2197100"/>
            <a:ext cx="58086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</a:t>
            </a:r>
            <a:r>
              <a:rPr lang="en-GB" altLang="en-US" sz="3600">
                <a:solidFill>
                  <a:srgbClr val="FFFF00"/>
                </a:solidFill>
              </a:rPr>
              <a:t>a = 3 </a:t>
            </a:r>
            <a:r>
              <a:rPr lang="en-GB" altLang="en-US" sz="3600"/>
              <a:t>and </a:t>
            </a:r>
            <a:r>
              <a:rPr lang="en-GB" altLang="en-US" sz="3600">
                <a:solidFill>
                  <a:srgbClr val="FFFF00"/>
                </a:solidFill>
              </a:rPr>
              <a:t>b = 9 </a:t>
            </a:r>
            <a:r>
              <a:rPr lang="en-GB" altLang="en-US" sz="3600"/>
              <a:t>evaluate</a:t>
            </a:r>
            <a:endParaRPr lang="en-US" altLang="en-US" sz="3600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8944D303-3F24-4998-B225-14F54466B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38179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B545F119-4274-4124-9D16-62840FA1B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050" y="3602038"/>
            <a:ext cx="230346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a + b</a:t>
            </a:r>
            <a:endParaRPr lang="en-US" altLang="en-US" sz="4800"/>
          </a:p>
        </p:txBody>
      </p:sp>
      <p:sp>
        <p:nvSpPr>
          <p:cNvPr id="22535" name="AutoShape 7">
            <a:extLst>
              <a:ext uri="{FF2B5EF4-FFF2-40B4-BE49-F238E27FC236}">
                <a16:creationId xmlns:a16="http://schemas.microsoft.com/office/drawing/2014/main" id="{8BD4CAA4-3178-4C99-8431-389531B3E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1513" y="4321175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04251557-C94D-4389-BD99-3E9C038EE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050" y="4681538"/>
            <a:ext cx="6492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3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2537" name="Text Box 9">
            <a:extLst>
              <a:ext uri="{FF2B5EF4-FFF2-40B4-BE49-F238E27FC236}">
                <a16:creationId xmlns:a16="http://schemas.microsoft.com/office/drawing/2014/main" id="{7CE6955D-C7AA-467E-A201-2ECB76E1A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4681538"/>
            <a:ext cx="10080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+</a:t>
            </a:r>
            <a:endParaRPr lang="en-US" altLang="en-US" sz="4400"/>
          </a:p>
        </p:txBody>
      </p:sp>
      <p:sp>
        <p:nvSpPr>
          <p:cNvPr id="22538" name="AutoShape 10">
            <a:extLst>
              <a:ext uri="{FF2B5EF4-FFF2-40B4-BE49-F238E27FC236}">
                <a16:creationId xmlns:a16="http://schemas.microsoft.com/office/drawing/2014/main" id="{62C85C37-56E7-4F0D-811A-F8AAA3802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9575" y="4321175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30CC39F2-4FEC-41BA-B44C-7D4A02DB7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4681538"/>
            <a:ext cx="10080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9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71987601-9DC8-47A6-AC62-AB0934488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0" y="4681538"/>
            <a:ext cx="647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DCB59876-5CE6-47DA-82E3-DFA2C3D41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0" y="5546725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0E633393-1DE4-4578-8298-BAE239010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050" y="5546725"/>
            <a:ext cx="11525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12</a:t>
            </a:r>
            <a:endParaRPr lang="en-US" altLang="en-US" sz="4400" b="1"/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6F233184-63F0-47E2-964D-EBA65F5A4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368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a=3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B1A5B193-B6B3-430B-8B8B-958B6A6E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97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b=9</a:t>
            </a:r>
          </a:p>
        </p:txBody>
      </p:sp>
      <p:sp>
        <p:nvSpPr>
          <p:cNvPr id="34833" name="Text Box 18">
            <a:extLst>
              <a:ext uri="{FF2B5EF4-FFF2-40B4-BE49-F238E27FC236}">
                <a16:creationId xmlns:a16="http://schemas.microsoft.com/office/drawing/2014/main" id="{F003F80D-60D8-4B4A-964F-9FE9CF97BDD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34" name="Picture 19" descr="scottishflag">
            <a:extLst>
              <a:ext uri="{FF2B5EF4-FFF2-40B4-BE49-F238E27FC236}">
                <a16:creationId xmlns:a16="http://schemas.microsoft.com/office/drawing/2014/main" id="{1018D545-0C33-4BC5-B924-2018D0B5CE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5" name="Text Box 20">
            <a:extLst>
              <a:ext uri="{FF2B5EF4-FFF2-40B4-BE49-F238E27FC236}">
                <a16:creationId xmlns:a16="http://schemas.microsoft.com/office/drawing/2014/main" id="{38DE664F-A411-4A23-8BA8-1A6F17938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4836" name="Picture 21" descr="Office Objects 0572">
            <a:extLst>
              <a:ext uri="{FF2B5EF4-FFF2-40B4-BE49-F238E27FC236}">
                <a16:creationId xmlns:a16="http://schemas.microsoft.com/office/drawing/2014/main" id="{285F14BC-4CAB-43E9-AACD-CF58085E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1" name="Text Box 23">
            <a:extLst>
              <a:ext uri="{FF2B5EF4-FFF2-40B4-BE49-F238E27FC236}">
                <a16:creationId xmlns:a16="http://schemas.microsoft.com/office/drawing/2014/main" id="{6C7BF473-31A0-4236-B5D7-35F5BCAF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/>
      <p:bldP spid="22536" grpId="0" autoUpdateAnimBg="0"/>
      <p:bldP spid="22537" grpId="0" autoUpdateAnimBg="0"/>
      <p:bldP spid="22538" grpId="0" animBg="1"/>
      <p:bldP spid="22539" grpId="0" autoUpdateAnimBg="0"/>
      <p:bldP spid="22540" grpId="0" autoUpdateAnimBg="0"/>
      <p:bldP spid="22541" grpId="0" autoUpdateAnimBg="0"/>
      <p:bldP spid="22542" grpId="0" autoUpdateAnimBg="0"/>
      <p:bldP spid="22543" grpId="0"/>
      <p:bldP spid="225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56818754-1582-4B10-A6FA-6505DCC229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431B1-07F5-4371-B3BF-A1AF06D56F71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0BFEB743-5EA8-473C-AFA4-E921F8B3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5844" name="Text Box 2">
            <a:extLst>
              <a:ext uri="{FF2B5EF4-FFF2-40B4-BE49-F238E27FC236}">
                <a16:creationId xmlns:a16="http://schemas.microsoft.com/office/drawing/2014/main" id="{4D67B385-FB53-48E7-B062-FDAD4A2C3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082800"/>
            <a:ext cx="59864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</a:t>
            </a:r>
            <a:r>
              <a:rPr lang="en-GB" altLang="en-US" sz="3600">
                <a:solidFill>
                  <a:srgbClr val="FFFF00"/>
                </a:solidFill>
              </a:rPr>
              <a:t>a = 3 </a:t>
            </a:r>
            <a:r>
              <a:rPr lang="en-GB" altLang="en-US" sz="3600"/>
              <a:t>and </a:t>
            </a:r>
            <a:r>
              <a:rPr lang="en-GB" altLang="en-US" sz="3600">
                <a:solidFill>
                  <a:srgbClr val="FFFF00"/>
                </a:solidFill>
              </a:rPr>
              <a:t>b = 9 </a:t>
            </a:r>
            <a:r>
              <a:rPr lang="en-GB" altLang="en-US" sz="3600"/>
              <a:t>evaluate</a:t>
            </a:r>
            <a:endParaRPr lang="en-US" altLang="en-US" sz="3600"/>
          </a:p>
        </p:txBody>
      </p:sp>
      <p:sp>
        <p:nvSpPr>
          <p:cNvPr id="35845" name="Text Box 3">
            <a:extLst>
              <a:ext uri="{FF2B5EF4-FFF2-40B4-BE49-F238E27FC236}">
                <a16:creationId xmlns:a16="http://schemas.microsoft.com/office/drawing/2014/main" id="{BBDB6614-3639-40E5-B2DE-3F69378F4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36655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5846" name="Text Box 5">
            <a:extLst>
              <a:ext uri="{FF2B5EF4-FFF2-40B4-BE49-F238E27FC236}">
                <a16:creationId xmlns:a16="http://schemas.microsoft.com/office/drawing/2014/main" id="{DB8F9705-EFBA-4831-AACE-6642CA92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378200"/>
            <a:ext cx="23034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ab</a:t>
            </a:r>
            <a:endParaRPr lang="en-US" altLang="en-US" sz="4800"/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5DA46D85-4D00-4F6B-A9BF-C636F69D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82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a=3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C2B9B60E-179A-4755-8523-4D6FD0488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435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b=9</a:t>
            </a: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C3B76053-8C4D-422D-BE59-AB05ADCD4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1402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Remember ab means a x b</a:t>
            </a:r>
          </a:p>
        </p:txBody>
      </p:sp>
      <p:sp>
        <p:nvSpPr>
          <p:cNvPr id="23561" name="Text Box 9">
            <a:extLst>
              <a:ext uri="{FF2B5EF4-FFF2-40B4-BE49-F238E27FC236}">
                <a16:creationId xmlns:a16="http://schemas.microsoft.com/office/drawing/2014/main" id="{62626F44-5FC4-4467-99CD-F28D1F165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911600"/>
            <a:ext cx="2057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a </a:t>
            </a:r>
            <a:r>
              <a:rPr lang="en-GB" altLang="en-US" sz="2400"/>
              <a:t>x</a:t>
            </a:r>
            <a:r>
              <a:rPr lang="en-GB" altLang="en-US" sz="4800"/>
              <a:t> b</a:t>
            </a:r>
          </a:p>
        </p:txBody>
      </p:sp>
      <p:sp>
        <p:nvSpPr>
          <p:cNvPr id="23562" name="AutoShape 10">
            <a:extLst>
              <a:ext uri="{FF2B5EF4-FFF2-40B4-BE49-F238E27FC236}">
                <a16:creationId xmlns:a16="http://schemas.microsoft.com/office/drawing/2014/main" id="{518EC889-3F0E-4035-A0B7-135F683C2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597400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66"/>
              </a:solidFill>
            </a:endParaRPr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id="{F40D6C46-A0A3-44C9-86A5-3FE3593B6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9784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23564" name="Text Box 12">
            <a:extLst>
              <a:ext uri="{FF2B5EF4-FFF2-40B4-BE49-F238E27FC236}">
                <a16:creationId xmlns:a16="http://schemas.microsoft.com/office/drawing/2014/main" id="{13880D59-3C0A-4342-A172-16530C71F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1308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x</a:t>
            </a:r>
          </a:p>
        </p:txBody>
      </p:sp>
      <p:sp>
        <p:nvSpPr>
          <p:cNvPr id="23565" name="Text Box 13">
            <a:extLst>
              <a:ext uri="{FF2B5EF4-FFF2-40B4-BE49-F238E27FC236}">
                <a16:creationId xmlns:a16="http://schemas.microsoft.com/office/drawing/2014/main" id="{7D285879-3A2F-4C32-94CD-1288D1BFB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100" y="49784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23566" name="AutoShape 14">
            <a:extLst>
              <a:ext uri="{FF2B5EF4-FFF2-40B4-BE49-F238E27FC236}">
                <a16:creationId xmlns:a16="http://schemas.microsoft.com/office/drawing/2014/main" id="{CE44C961-E600-45BB-81D8-4E8F53585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4597400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DEE6641F-AC32-48B9-AB6B-9A08D61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9784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B5FFB022-A1CF-49E7-94E8-CDEDC6F81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92800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id="{FBB00BBF-2ADF-46F4-958F-935D15682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892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27</a:t>
            </a:r>
          </a:p>
        </p:txBody>
      </p:sp>
      <p:sp>
        <p:nvSpPr>
          <p:cNvPr id="35859" name="Text Box 20">
            <a:extLst>
              <a:ext uri="{FF2B5EF4-FFF2-40B4-BE49-F238E27FC236}">
                <a16:creationId xmlns:a16="http://schemas.microsoft.com/office/drawing/2014/main" id="{3A7A71B7-D568-4DAB-9DEB-AA6CF8AA12B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5860" name="Picture 21" descr="scottishflag">
            <a:extLst>
              <a:ext uri="{FF2B5EF4-FFF2-40B4-BE49-F238E27FC236}">
                <a16:creationId xmlns:a16="http://schemas.microsoft.com/office/drawing/2014/main" id="{78CCF2F5-F093-42B3-9C22-A6F5F1A66B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1" name="Text Box 22">
            <a:extLst>
              <a:ext uri="{FF2B5EF4-FFF2-40B4-BE49-F238E27FC236}">
                <a16:creationId xmlns:a16="http://schemas.microsoft.com/office/drawing/2014/main" id="{0E2A5647-4BCF-4970-A09A-C83416A7A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5862" name="Picture 23" descr="Office Objects 0572">
            <a:extLst>
              <a:ext uri="{FF2B5EF4-FFF2-40B4-BE49-F238E27FC236}">
                <a16:creationId xmlns:a16="http://schemas.microsoft.com/office/drawing/2014/main" id="{762A2471-8F51-4AB9-9245-39198BA50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7" name="Text Box 25">
            <a:extLst>
              <a:ext uri="{FF2B5EF4-FFF2-40B4-BE49-F238E27FC236}">
                <a16:creationId xmlns:a16="http://schemas.microsoft.com/office/drawing/2014/main" id="{552B2484-A7C4-44F6-BEEB-A434143C2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  <p:bldP spid="23559" grpId="0"/>
      <p:bldP spid="23560" grpId="0"/>
      <p:bldP spid="23561" grpId="0" autoUpdateAnimBg="0"/>
      <p:bldP spid="23562" grpId="0" animBg="1"/>
      <p:bldP spid="23563" grpId="0"/>
      <p:bldP spid="23564" grpId="0" autoUpdateAnimBg="0"/>
      <p:bldP spid="23565" grpId="0"/>
      <p:bldP spid="23566" grpId="0" animBg="1"/>
      <p:bldP spid="23567" grpId="0" autoUpdateAnimBg="0"/>
      <p:bldP spid="23568" grpId="0" autoUpdateAnimBg="0"/>
      <p:bldP spid="2356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1">
            <a:extLst>
              <a:ext uri="{FF2B5EF4-FFF2-40B4-BE49-F238E27FC236}">
                <a16:creationId xmlns:a16="http://schemas.microsoft.com/office/drawing/2014/main" id="{9D0244CA-DEFC-42C5-BC32-7D30C22E02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4BF7A6-8A1F-4846-9C7E-73FB4917893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39F9BEF1-7F28-4C38-A8F0-0BC1ACB3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6868" name="Text Box 2">
            <a:extLst>
              <a:ext uri="{FF2B5EF4-FFF2-40B4-BE49-F238E27FC236}">
                <a16:creationId xmlns:a16="http://schemas.microsoft.com/office/drawing/2014/main" id="{93816246-3553-4B24-AAF9-9E3266987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38" y="2044700"/>
            <a:ext cx="77771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</a:t>
            </a:r>
            <a:r>
              <a:rPr lang="en-GB" altLang="en-US" sz="3600">
                <a:solidFill>
                  <a:srgbClr val="FFFF00"/>
                </a:solidFill>
              </a:rPr>
              <a:t>a = 3 </a:t>
            </a:r>
            <a:r>
              <a:rPr lang="en-GB" altLang="en-US" sz="3600"/>
              <a:t>and </a:t>
            </a:r>
            <a:r>
              <a:rPr lang="en-GB" altLang="en-US" sz="3600">
                <a:solidFill>
                  <a:srgbClr val="FFFF00"/>
                </a:solidFill>
              </a:rPr>
              <a:t>b = 9 </a:t>
            </a:r>
            <a:r>
              <a:rPr lang="en-GB" altLang="en-US" sz="3600"/>
              <a:t>evaluate</a:t>
            </a:r>
            <a:endParaRPr lang="en-US" altLang="en-US" sz="3600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68B93744-5580-445D-AE10-5272836C0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2870200"/>
            <a:ext cx="23034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4b</a:t>
            </a:r>
            <a:endParaRPr lang="en-US" altLang="en-US" sz="4800"/>
          </a:p>
        </p:txBody>
      </p:sp>
      <p:sp>
        <p:nvSpPr>
          <p:cNvPr id="24582" name="Text Box 6">
            <a:extLst>
              <a:ext uri="{FF2B5EF4-FFF2-40B4-BE49-F238E27FC236}">
                <a16:creationId xmlns:a16="http://schemas.microsoft.com/office/drawing/2014/main" id="{99FC6C78-3B4E-4898-AFB7-8D10C6328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4699000"/>
            <a:ext cx="197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b=9</a:t>
            </a:r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C832AD3D-4051-407C-AB9D-99A65ED5A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3632200"/>
            <a:ext cx="426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Remember 4b means 4 x b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913CC71B-6BA7-4544-88EF-F53831997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3403600"/>
            <a:ext cx="2057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4 </a:t>
            </a:r>
            <a:r>
              <a:rPr lang="en-GB" altLang="en-US" sz="2400"/>
              <a:t>x</a:t>
            </a:r>
            <a:r>
              <a:rPr lang="en-GB" altLang="en-US" sz="4800"/>
              <a:t> b</a:t>
            </a:r>
          </a:p>
        </p:txBody>
      </p:sp>
      <p:sp>
        <p:nvSpPr>
          <p:cNvPr id="24585" name="Text Box 9">
            <a:extLst>
              <a:ext uri="{FF2B5EF4-FFF2-40B4-BE49-F238E27FC236}">
                <a16:creationId xmlns:a16="http://schemas.microsoft.com/office/drawing/2014/main" id="{D315BEE8-4D54-4233-8375-91663459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44704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4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0DE60364-1D2C-4AC7-BA78-7373408CB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0" y="46482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/>
              <a:t>x</a:t>
            </a: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id="{98962D30-0DFE-4638-A89D-E363C1607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44704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24588" name="AutoShape 12">
            <a:extLst>
              <a:ext uri="{FF2B5EF4-FFF2-40B4-BE49-F238E27FC236}">
                <a16:creationId xmlns:a16="http://schemas.microsoft.com/office/drawing/2014/main" id="{C5991C2A-EE5D-46E5-82F9-BC14B3518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089400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9" name="Text Box 13">
            <a:extLst>
              <a:ext uri="{FF2B5EF4-FFF2-40B4-BE49-F238E27FC236}">
                <a16:creationId xmlns:a16="http://schemas.microsoft.com/office/drawing/2014/main" id="{9138EB84-13D7-4C11-8169-10F814129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44704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id="{53E9759B-0D50-4231-9586-7A96AB372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5384800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</a:p>
        </p:txBody>
      </p:sp>
      <p:sp>
        <p:nvSpPr>
          <p:cNvPr id="24591" name="Text Box 15">
            <a:extLst>
              <a:ext uri="{FF2B5EF4-FFF2-40B4-BE49-F238E27FC236}">
                <a16:creationId xmlns:a16="http://schemas.microsoft.com/office/drawing/2014/main" id="{129141AC-F5E6-4020-9381-8CA2EAB38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538480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36</a:t>
            </a:r>
          </a:p>
        </p:txBody>
      </p:sp>
      <p:sp>
        <p:nvSpPr>
          <p:cNvPr id="36880" name="Text Box 18">
            <a:extLst>
              <a:ext uri="{FF2B5EF4-FFF2-40B4-BE49-F238E27FC236}">
                <a16:creationId xmlns:a16="http://schemas.microsoft.com/office/drawing/2014/main" id="{C182C13D-405A-407E-AA00-CA368D752C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6881" name="Picture 19" descr="scottishflag">
            <a:extLst>
              <a:ext uri="{FF2B5EF4-FFF2-40B4-BE49-F238E27FC236}">
                <a16:creationId xmlns:a16="http://schemas.microsoft.com/office/drawing/2014/main" id="{83A438A0-9012-4E0A-9B98-BCD6342DE4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2" name="Text Box 20">
            <a:extLst>
              <a:ext uri="{FF2B5EF4-FFF2-40B4-BE49-F238E27FC236}">
                <a16:creationId xmlns:a16="http://schemas.microsoft.com/office/drawing/2014/main" id="{030BD8B8-6C18-4629-9ECC-152E641C0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6883" name="Picture 21" descr="Office Objects 0572">
            <a:extLst>
              <a:ext uri="{FF2B5EF4-FFF2-40B4-BE49-F238E27FC236}">
                <a16:creationId xmlns:a16="http://schemas.microsoft.com/office/drawing/2014/main" id="{0BD519D2-EFAB-4228-858B-B38FEB378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9" name="Text Box 23">
            <a:extLst>
              <a:ext uri="{FF2B5EF4-FFF2-40B4-BE49-F238E27FC236}">
                <a16:creationId xmlns:a16="http://schemas.microsoft.com/office/drawing/2014/main" id="{0AC0CF91-D22C-4416-88B6-348833C97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  <p:bldP spid="24584" grpId="0" autoUpdateAnimBg="0"/>
      <p:bldP spid="24585" grpId="0" autoUpdateAnimBg="0"/>
      <p:bldP spid="24586" grpId="0" autoUpdateAnimBg="0"/>
      <p:bldP spid="24587" grpId="0"/>
      <p:bldP spid="24588" grpId="0" animBg="1"/>
      <p:bldP spid="24589" grpId="0" autoUpdateAnimBg="0"/>
      <p:bldP spid="24590" grpId="0" autoUpdateAnimBg="0"/>
      <p:bldP spid="2459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575682D7-3BFB-4CB4-91B1-AC42938271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EFB4393-E650-4702-9A8E-2091A7E23635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1" name="Footer Placeholder 2">
            <a:extLst>
              <a:ext uri="{FF2B5EF4-FFF2-40B4-BE49-F238E27FC236}">
                <a16:creationId xmlns:a16="http://schemas.microsoft.com/office/drawing/2014/main" id="{782B74C4-B933-489B-B17D-6D227C11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A9E787EF-9A88-45F7-A1F3-23A883C59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1862138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If </a:t>
            </a:r>
            <a:r>
              <a:rPr lang="en-GB" altLang="en-US" sz="4400">
                <a:solidFill>
                  <a:srgbClr val="FFFF00"/>
                </a:solidFill>
              </a:rPr>
              <a:t>a = 5 </a:t>
            </a:r>
            <a:r>
              <a:rPr lang="en-GB" altLang="en-US" sz="4400"/>
              <a:t>and </a:t>
            </a:r>
            <a:r>
              <a:rPr lang="en-GB" altLang="en-US" sz="4400">
                <a:solidFill>
                  <a:srgbClr val="FFFF00"/>
                </a:solidFill>
              </a:rPr>
              <a:t>b = 6 </a:t>
            </a:r>
            <a:r>
              <a:rPr lang="en-GB" altLang="en-US" sz="4400"/>
              <a:t>evaluate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70226C26-D030-46BE-A348-FA08C2249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924175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1.	a + b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056D4930-7444-4744-87D7-5AC96D73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076700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2.	ab</a:t>
            </a:r>
          </a:p>
        </p:txBody>
      </p:sp>
      <p:sp>
        <p:nvSpPr>
          <p:cNvPr id="25606" name="Text Box 6">
            <a:extLst>
              <a:ext uri="{FF2B5EF4-FFF2-40B4-BE49-F238E27FC236}">
                <a16:creationId xmlns:a16="http://schemas.microsoft.com/office/drawing/2014/main" id="{C180BBF2-16C4-4566-96E3-106428535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29225"/>
            <a:ext cx="251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3.	3a</a:t>
            </a:r>
          </a:p>
        </p:txBody>
      </p:sp>
      <p:sp>
        <p:nvSpPr>
          <p:cNvPr id="25607" name="Text Box 7">
            <a:extLst>
              <a:ext uri="{FF2B5EF4-FFF2-40B4-BE49-F238E27FC236}">
                <a16:creationId xmlns:a16="http://schemas.microsoft.com/office/drawing/2014/main" id="{4DF8BC77-3923-4DF0-89BD-D8EF8341A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2924175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4.	b - a</a:t>
            </a:r>
          </a:p>
        </p:txBody>
      </p:sp>
      <p:sp>
        <p:nvSpPr>
          <p:cNvPr id="25608" name="Text Box 8">
            <a:extLst>
              <a:ext uri="{FF2B5EF4-FFF2-40B4-BE49-F238E27FC236}">
                <a16:creationId xmlns:a16="http://schemas.microsoft.com/office/drawing/2014/main" id="{34DDCA25-B2E7-4135-A60B-5014204FF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076700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5.	4b</a:t>
            </a:r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A850C226-69BF-4E4E-A31A-57BAA5731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5229225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6.	3ab</a:t>
            </a:r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EF3FC716-E7C1-4519-908E-73E2AF12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2924175"/>
            <a:ext cx="12144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=11</a:t>
            </a:r>
            <a:endParaRPr lang="en-US" altLang="en-US" sz="4400"/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AE388982-EB3C-4751-9D49-BC81B1E55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4076700"/>
            <a:ext cx="12144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=30</a:t>
            </a:r>
            <a:endParaRPr lang="en-US" altLang="en-US" sz="4400"/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54DF920B-8247-469B-BA5A-B5BB4F7DF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5229225"/>
            <a:ext cx="121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=15</a:t>
            </a:r>
            <a:endParaRPr lang="en-US" altLang="en-US" sz="4400"/>
          </a:p>
        </p:txBody>
      </p:sp>
      <p:sp>
        <p:nvSpPr>
          <p:cNvPr id="25614" name="Text Box 14">
            <a:extLst>
              <a:ext uri="{FF2B5EF4-FFF2-40B4-BE49-F238E27FC236}">
                <a16:creationId xmlns:a16="http://schemas.microsoft.com/office/drawing/2014/main" id="{51ADEEDA-2077-4333-9F25-4C131C724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113" y="2924175"/>
            <a:ext cx="1120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=1</a:t>
            </a:r>
            <a:endParaRPr lang="en-US" altLang="en-US" sz="4400"/>
          </a:p>
        </p:txBody>
      </p:sp>
      <p:sp>
        <p:nvSpPr>
          <p:cNvPr id="25615" name="Text Box 15">
            <a:extLst>
              <a:ext uri="{FF2B5EF4-FFF2-40B4-BE49-F238E27FC236}">
                <a16:creationId xmlns:a16="http://schemas.microsoft.com/office/drawing/2014/main" id="{EBD99D0B-A294-411D-BBE5-4433F2934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113" y="4076700"/>
            <a:ext cx="12144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=24</a:t>
            </a:r>
            <a:endParaRPr lang="en-US" altLang="en-US" sz="4400"/>
          </a:p>
        </p:txBody>
      </p:sp>
      <p:sp>
        <p:nvSpPr>
          <p:cNvPr id="25616" name="Text Box 16">
            <a:extLst>
              <a:ext uri="{FF2B5EF4-FFF2-40B4-BE49-F238E27FC236}">
                <a16:creationId xmlns:a16="http://schemas.microsoft.com/office/drawing/2014/main" id="{A827D1BD-C83F-4810-8D74-294AF2495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113" y="5229225"/>
            <a:ext cx="12144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=90</a:t>
            </a:r>
            <a:endParaRPr lang="en-US" altLang="en-US" sz="4400"/>
          </a:p>
        </p:txBody>
      </p:sp>
      <p:sp>
        <p:nvSpPr>
          <p:cNvPr id="37905" name="Text Box 17">
            <a:extLst>
              <a:ext uri="{FF2B5EF4-FFF2-40B4-BE49-F238E27FC236}">
                <a16:creationId xmlns:a16="http://schemas.microsoft.com/office/drawing/2014/main" id="{07CA24A9-C9E4-476B-8BD9-3215C71BEF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7906" name="Picture 18" descr="scottishflag">
            <a:extLst>
              <a:ext uri="{FF2B5EF4-FFF2-40B4-BE49-F238E27FC236}">
                <a16:creationId xmlns:a16="http://schemas.microsoft.com/office/drawing/2014/main" id="{1BB4D5DC-C61C-420E-AEC3-70C33FAE78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7" name="Text Box 19">
            <a:extLst>
              <a:ext uri="{FF2B5EF4-FFF2-40B4-BE49-F238E27FC236}">
                <a16:creationId xmlns:a16="http://schemas.microsoft.com/office/drawing/2014/main" id="{A3E5A620-34F4-4296-85BA-370DA6CF0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7908" name="Picture 20" descr="Office Objects 0572">
            <a:extLst>
              <a:ext uri="{FF2B5EF4-FFF2-40B4-BE49-F238E27FC236}">
                <a16:creationId xmlns:a16="http://schemas.microsoft.com/office/drawing/2014/main" id="{9962D24D-1399-411E-9DB3-1FA03DE20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22" name="Text Box 22">
            <a:extLst>
              <a:ext uri="{FF2B5EF4-FFF2-40B4-BE49-F238E27FC236}">
                <a16:creationId xmlns:a16="http://schemas.microsoft.com/office/drawing/2014/main" id="{6D0BB8E7-5703-452A-8997-CDF55DAB3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  <p:bldP spid="25604" grpId="0"/>
      <p:bldP spid="25605" grpId="0"/>
      <p:bldP spid="25606" grpId="0"/>
      <p:bldP spid="25607" grpId="0"/>
      <p:bldP spid="25608" grpId="0"/>
      <p:bldP spid="25609" grpId="0"/>
      <p:bldP spid="25611" grpId="0"/>
      <p:bldP spid="25612" grpId="0"/>
      <p:bldP spid="25613" grpId="0"/>
      <p:bldP spid="25614" grpId="0"/>
      <p:bldP spid="25615" grpId="0"/>
      <p:bldP spid="25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1">
            <a:extLst>
              <a:ext uri="{FF2B5EF4-FFF2-40B4-BE49-F238E27FC236}">
                <a16:creationId xmlns:a16="http://schemas.microsoft.com/office/drawing/2014/main" id="{F37A801D-5F59-427C-91B0-469323EA50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90956F5-3676-4A13-AD5B-87E9E65D1344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33" name="Footer Placeholder 2">
            <a:extLst>
              <a:ext uri="{FF2B5EF4-FFF2-40B4-BE49-F238E27FC236}">
                <a16:creationId xmlns:a16="http://schemas.microsoft.com/office/drawing/2014/main" id="{CB12B350-293E-45D6-83F6-D0A75368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8916" name="Text Box 2">
            <a:extLst>
              <a:ext uri="{FF2B5EF4-FFF2-40B4-BE49-F238E27FC236}">
                <a16:creationId xmlns:a16="http://schemas.microsoft.com/office/drawing/2014/main" id="{1F09AC4F-7B98-4AE6-A04F-265DA53C0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828800"/>
            <a:ext cx="58340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</a:t>
            </a:r>
            <a:r>
              <a:rPr lang="en-GB" altLang="en-US" sz="3600">
                <a:solidFill>
                  <a:srgbClr val="FFFF00"/>
                </a:solidFill>
              </a:rPr>
              <a:t>a = 5 </a:t>
            </a:r>
            <a:r>
              <a:rPr lang="en-GB" altLang="en-US" sz="3600"/>
              <a:t>and </a:t>
            </a:r>
            <a:r>
              <a:rPr lang="en-GB" altLang="en-US" sz="3600">
                <a:solidFill>
                  <a:srgbClr val="FFFF00"/>
                </a:solidFill>
              </a:rPr>
              <a:t>b = 3 </a:t>
            </a:r>
            <a:r>
              <a:rPr lang="en-GB" altLang="en-US" sz="3600"/>
              <a:t>evaluate</a:t>
            </a:r>
            <a:endParaRPr lang="en-US" altLang="en-US" sz="3600"/>
          </a:p>
        </p:txBody>
      </p:sp>
      <p:sp>
        <p:nvSpPr>
          <p:cNvPr id="38917" name="Text Box 3">
            <a:extLst>
              <a:ext uri="{FF2B5EF4-FFF2-40B4-BE49-F238E27FC236}">
                <a16:creationId xmlns:a16="http://schemas.microsoft.com/office/drawing/2014/main" id="{35D13249-B336-4F9F-B4B4-BE6C91BD5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6241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CF86A483-82C3-4B77-BDB4-BBADE96A0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336800"/>
            <a:ext cx="23034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2a + 4b</a:t>
            </a:r>
            <a:endParaRPr lang="en-US" altLang="en-US" sz="4800"/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6C04FAFB-89D4-4173-B308-1E9EF07FF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8481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a=5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C08B9A2E-16BA-4A50-9122-E7E29E32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495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b=3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9A2215AC-2871-4D3B-9557-7F0D4F028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300" y="3200400"/>
            <a:ext cx="4330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Remember 2a means 2 x a</a:t>
            </a:r>
          </a:p>
        </p:txBody>
      </p:sp>
      <p:sp>
        <p:nvSpPr>
          <p:cNvPr id="27657" name="AutoShape 9">
            <a:extLst>
              <a:ext uri="{FF2B5EF4-FFF2-40B4-BE49-F238E27FC236}">
                <a16:creationId xmlns:a16="http://schemas.microsoft.com/office/drawing/2014/main" id="{832B2229-2602-4280-AA80-C1491A70B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013" y="370363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66"/>
              </a:solidFill>
            </a:endParaRPr>
          </a:p>
        </p:txBody>
      </p:sp>
      <p:sp>
        <p:nvSpPr>
          <p:cNvPr id="27658" name="AutoShape 10">
            <a:extLst>
              <a:ext uri="{FF2B5EF4-FFF2-40B4-BE49-F238E27FC236}">
                <a16:creationId xmlns:a16="http://schemas.microsoft.com/office/drawing/2014/main" id="{42DA9DC9-D6E5-4A12-9516-CFF8BB5A2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538" y="370363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62817DA5-D651-4515-A66A-F90B73311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0" y="3055938"/>
            <a:ext cx="3295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 2</a:t>
            </a:r>
            <a:r>
              <a:rPr lang="en-GB" altLang="en-US" sz="2400" b="1"/>
              <a:t>x</a:t>
            </a:r>
            <a:r>
              <a:rPr lang="en-GB" altLang="en-US" sz="4400" b="1">
                <a:solidFill>
                  <a:srgbClr val="FF0066"/>
                </a:solidFill>
              </a:rPr>
              <a:t>a </a:t>
            </a:r>
            <a:r>
              <a:rPr lang="en-GB" altLang="en-US" sz="4400" b="1"/>
              <a:t>+ 4</a:t>
            </a:r>
            <a:r>
              <a:rPr lang="en-GB" altLang="en-US" sz="2400" b="1"/>
              <a:t>x</a:t>
            </a:r>
            <a:r>
              <a:rPr lang="en-GB" altLang="en-US" sz="4400" b="1">
                <a:solidFill>
                  <a:srgbClr val="0099FF"/>
                </a:solidFill>
              </a:rPr>
              <a:t>b</a:t>
            </a:r>
            <a:endParaRPr lang="en-US" altLang="en-US" sz="4400" b="1">
              <a:solidFill>
                <a:srgbClr val="0099FF"/>
              </a:solidFill>
            </a:endParaRP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63546929-D1C9-49B4-8448-6DBFEC926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137025"/>
            <a:ext cx="11525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2</a:t>
            </a:r>
            <a:r>
              <a:rPr lang="en-GB" altLang="en-US" sz="2400" b="1"/>
              <a:t>x</a:t>
            </a:r>
            <a:endParaRPr lang="en-US" altLang="en-US" sz="2400" b="1"/>
          </a:p>
        </p:txBody>
      </p:sp>
      <p:sp>
        <p:nvSpPr>
          <p:cNvPr id="27663" name="Text Box 15">
            <a:extLst>
              <a:ext uri="{FF2B5EF4-FFF2-40B4-BE49-F238E27FC236}">
                <a16:creationId xmlns:a16="http://schemas.microsoft.com/office/drawing/2014/main" id="{754016DC-8082-4B89-A4AA-DB3066BEB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138" y="4137025"/>
            <a:ext cx="5762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5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3AF87E46-1B15-404A-9539-F6106F764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338" y="4137025"/>
            <a:ext cx="86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+</a:t>
            </a:r>
            <a:endParaRPr lang="en-US" altLang="en-US" sz="4400" b="1"/>
          </a:p>
        </p:txBody>
      </p:sp>
      <p:sp>
        <p:nvSpPr>
          <p:cNvPr id="27665" name="Text Box 17">
            <a:extLst>
              <a:ext uri="{FF2B5EF4-FFF2-40B4-BE49-F238E27FC236}">
                <a16:creationId xmlns:a16="http://schemas.microsoft.com/office/drawing/2014/main" id="{090F8088-FE98-41C3-A55C-E55069E2A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4064000"/>
            <a:ext cx="10080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4</a:t>
            </a:r>
            <a:r>
              <a:rPr lang="en-GB" altLang="en-US" sz="2400" b="1"/>
              <a:t>x</a:t>
            </a:r>
            <a:endParaRPr lang="en-US" altLang="en-US" sz="2400" b="1"/>
          </a:p>
        </p:txBody>
      </p:sp>
      <p:sp>
        <p:nvSpPr>
          <p:cNvPr id="27666" name="Text Box 18">
            <a:extLst>
              <a:ext uri="{FF2B5EF4-FFF2-40B4-BE49-F238E27FC236}">
                <a16:creationId xmlns:a16="http://schemas.microsoft.com/office/drawing/2014/main" id="{BB008A37-F309-4606-BB30-7C8F9A21C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900" y="4064000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3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7667" name="Text Box 19">
            <a:extLst>
              <a:ext uri="{FF2B5EF4-FFF2-40B4-BE49-F238E27FC236}">
                <a16:creationId xmlns:a16="http://schemas.microsoft.com/office/drawing/2014/main" id="{2B812F19-1CBB-4195-B430-F2266A9A2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3127375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7668" name="Text Box 20">
            <a:extLst>
              <a:ext uri="{FF2B5EF4-FFF2-40B4-BE49-F238E27FC236}">
                <a16:creationId xmlns:a16="http://schemas.microsoft.com/office/drawing/2014/main" id="{5C96E92C-84C8-4FEF-900D-004EC54C9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137025"/>
            <a:ext cx="10810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7669" name="Text Box 21">
            <a:extLst>
              <a:ext uri="{FF2B5EF4-FFF2-40B4-BE49-F238E27FC236}">
                <a16:creationId xmlns:a16="http://schemas.microsoft.com/office/drawing/2014/main" id="{A600E9A6-C3AA-4EDA-A7B5-926DD2C21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4992688"/>
            <a:ext cx="647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7670" name="Text Box 22">
            <a:extLst>
              <a:ext uri="{FF2B5EF4-FFF2-40B4-BE49-F238E27FC236}">
                <a16:creationId xmlns:a16="http://schemas.microsoft.com/office/drawing/2014/main" id="{5270B3E6-C9D8-44DB-983B-E150C0D27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050" y="4992688"/>
            <a:ext cx="12969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10</a:t>
            </a:r>
            <a:endParaRPr lang="en-US" altLang="en-US" sz="4400" b="1"/>
          </a:p>
        </p:txBody>
      </p:sp>
      <p:sp>
        <p:nvSpPr>
          <p:cNvPr id="27671" name="Text Box 23">
            <a:extLst>
              <a:ext uri="{FF2B5EF4-FFF2-40B4-BE49-F238E27FC236}">
                <a16:creationId xmlns:a16="http://schemas.microsoft.com/office/drawing/2014/main" id="{88D29750-1B70-42CB-8CF3-027393AAA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5064125"/>
            <a:ext cx="12969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+</a:t>
            </a:r>
            <a:endParaRPr lang="en-US" altLang="en-US" sz="4400" b="1"/>
          </a:p>
        </p:txBody>
      </p:sp>
      <p:sp>
        <p:nvSpPr>
          <p:cNvPr id="27672" name="Text Box 24">
            <a:extLst>
              <a:ext uri="{FF2B5EF4-FFF2-40B4-BE49-F238E27FC236}">
                <a16:creationId xmlns:a16="http://schemas.microsoft.com/office/drawing/2014/main" id="{96B21DCB-824A-450E-A2A7-6019B91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992688"/>
            <a:ext cx="15128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12</a:t>
            </a:r>
            <a:endParaRPr lang="en-US" altLang="en-US" sz="4400" b="1"/>
          </a:p>
        </p:txBody>
      </p:sp>
      <p:sp>
        <p:nvSpPr>
          <p:cNvPr id="27673" name="Text Box 25">
            <a:extLst>
              <a:ext uri="{FF2B5EF4-FFF2-40B4-BE49-F238E27FC236}">
                <a16:creationId xmlns:a16="http://schemas.microsoft.com/office/drawing/2014/main" id="{87072B8B-9773-4BC5-9694-156F23AF0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5703888"/>
            <a:ext cx="1079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7674" name="Text Box 26">
            <a:extLst>
              <a:ext uri="{FF2B5EF4-FFF2-40B4-BE49-F238E27FC236}">
                <a16:creationId xmlns:a16="http://schemas.microsoft.com/office/drawing/2014/main" id="{C513A9D8-5E7F-40FE-9F9E-FE034510D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050" y="5716588"/>
            <a:ext cx="187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22</a:t>
            </a:r>
            <a:endParaRPr lang="en-US" altLang="en-US" sz="4400" b="1"/>
          </a:p>
        </p:txBody>
      </p:sp>
      <p:sp>
        <p:nvSpPr>
          <p:cNvPr id="38938" name="Text Box 27">
            <a:extLst>
              <a:ext uri="{FF2B5EF4-FFF2-40B4-BE49-F238E27FC236}">
                <a16:creationId xmlns:a16="http://schemas.microsoft.com/office/drawing/2014/main" id="{24B014E4-F40E-4BA6-AD1A-1EC8E052DE2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8939" name="Picture 28" descr="scottishflag">
            <a:extLst>
              <a:ext uri="{FF2B5EF4-FFF2-40B4-BE49-F238E27FC236}">
                <a16:creationId xmlns:a16="http://schemas.microsoft.com/office/drawing/2014/main" id="{80C3B6AF-71E0-4F9C-A42C-575F8B2665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40" name="Text Box 29">
            <a:extLst>
              <a:ext uri="{FF2B5EF4-FFF2-40B4-BE49-F238E27FC236}">
                <a16:creationId xmlns:a16="http://schemas.microsoft.com/office/drawing/2014/main" id="{721EC362-D5C7-4D30-8AFA-3DEF095FA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8941" name="Picture 30" descr="Office Objects 0572">
            <a:extLst>
              <a:ext uri="{FF2B5EF4-FFF2-40B4-BE49-F238E27FC236}">
                <a16:creationId xmlns:a16="http://schemas.microsoft.com/office/drawing/2014/main" id="{13B1D1F2-57BF-4164-B2CA-CA6D9EF0A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80" name="Text Box 32">
            <a:extLst>
              <a:ext uri="{FF2B5EF4-FFF2-40B4-BE49-F238E27FC236}">
                <a16:creationId xmlns:a16="http://schemas.microsoft.com/office/drawing/2014/main" id="{78ECA2F0-FFED-43AB-843A-2B2711A25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5" grpId="0"/>
      <p:bldP spid="27656" grpId="0"/>
      <p:bldP spid="27657" grpId="0" animBg="1"/>
      <p:bldP spid="27658" grpId="0" animBg="1"/>
      <p:bldP spid="27661" grpId="0"/>
      <p:bldP spid="27662" grpId="0"/>
      <p:bldP spid="27663" grpId="0"/>
      <p:bldP spid="27664" grpId="0"/>
      <p:bldP spid="27665" grpId="0"/>
      <p:bldP spid="27666" grpId="0"/>
      <p:bldP spid="27667" grpId="0"/>
      <p:bldP spid="27668" grpId="0"/>
      <p:bldP spid="27669" grpId="0"/>
      <p:bldP spid="27670" grpId="0"/>
      <p:bldP spid="27671" grpId="0"/>
      <p:bldP spid="27672" grpId="0"/>
      <p:bldP spid="27673" grpId="0"/>
      <p:bldP spid="276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1">
            <a:extLst>
              <a:ext uri="{FF2B5EF4-FFF2-40B4-BE49-F238E27FC236}">
                <a16:creationId xmlns:a16="http://schemas.microsoft.com/office/drawing/2014/main" id="{82C5BCDA-9C27-4440-8EFA-5AC346F54B5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A6A90D-23B1-488D-A981-16CB9FD270C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7" name="Footer Placeholder 2">
            <a:extLst>
              <a:ext uri="{FF2B5EF4-FFF2-40B4-BE49-F238E27FC236}">
                <a16:creationId xmlns:a16="http://schemas.microsoft.com/office/drawing/2014/main" id="{9FB31824-3A10-4C96-B457-E3C091E7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39940" name="Text Box 2">
            <a:extLst>
              <a:ext uri="{FF2B5EF4-FFF2-40B4-BE49-F238E27FC236}">
                <a16:creationId xmlns:a16="http://schemas.microsoft.com/office/drawing/2014/main" id="{72CB251A-5D7B-4D91-9F3B-B6D6665DC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8" y="2146300"/>
            <a:ext cx="60626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If </a:t>
            </a:r>
            <a:r>
              <a:rPr lang="en-GB" altLang="en-US" sz="3600">
                <a:solidFill>
                  <a:srgbClr val="FFFF00"/>
                </a:solidFill>
              </a:rPr>
              <a:t>a = 5 </a:t>
            </a:r>
            <a:r>
              <a:rPr lang="en-GB" altLang="en-US" sz="3600"/>
              <a:t>and </a:t>
            </a:r>
            <a:r>
              <a:rPr lang="en-GB" altLang="en-US" sz="3600">
                <a:solidFill>
                  <a:srgbClr val="FFFF00"/>
                </a:solidFill>
              </a:rPr>
              <a:t>b = 3 </a:t>
            </a:r>
            <a:r>
              <a:rPr lang="en-GB" altLang="en-US" sz="3600"/>
              <a:t>evaluate</a:t>
            </a:r>
            <a:endParaRPr lang="en-US" altLang="en-US" sz="3600"/>
          </a:p>
        </p:txBody>
      </p:sp>
      <p:sp>
        <p:nvSpPr>
          <p:cNvPr id="39941" name="Text Box 3">
            <a:extLst>
              <a:ext uri="{FF2B5EF4-FFF2-40B4-BE49-F238E27FC236}">
                <a16:creationId xmlns:a16="http://schemas.microsoft.com/office/drawing/2014/main" id="{84A4C4E2-103A-49A5-8F08-20D502A08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1321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9942" name="Text Box 5">
            <a:extLst>
              <a:ext uri="{FF2B5EF4-FFF2-40B4-BE49-F238E27FC236}">
                <a16:creationId xmlns:a16="http://schemas.microsoft.com/office/drawing/2014/main" id="{09F4C42B-EAEC-4E1C-845B-BD0F99357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44800"/>
            <a:ext cx="23034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/>
              <a:t>a</a:t>
            </a:r>
            <a:endParaRPr lang="en-US" altLang="en-US" sz="4800"/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AC457F85-13BA-489C-8FE8-5145FE3A2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3561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Sub in a=5</a:t>
            </a:r>
          </a:p>
        </p:txBody>
      </p:sp>
      <p:sp>
        <p:nvSpPr>
          <p:cNvPr id="28679" name="Text Box 7">
            <a:extLst>
              <a:ext uri="{FF2B5EF4-FFF2-40B4-BE49-F238E27FC236}">
                <a16:creationId xmlns:a16="http://schemas.microsoft.com/office/drawing/2014/main" id="{2E8251CB-35D6-4ECE-8C26-0E6A0E3A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084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rgbClr val="FFFF00"/>
                </a:solidFill>
              </a:rPr>
              <a:t>Remember a</a:t>
            </a:r>
            <a:r>
              <a:rPr lang="en-GB" altLang="en-US" sz="2400" b="1" baseline="30000">
                <a:solidFill>
                  <a:srgbClr val="FFFF00"/>
                </a:solidFill>
              </a:rPr>
              <a:t>2</a:t>
            </a:r>
            <a:r>
              <a:rPr lang="en-GB" altLang="en-US" sz="2400" b="1">
                <a:solidFill>
                  <a:srgbClr val="FFFF00"/>
                </a:solidFill>
              </a:rPr>
              <a:t> means a x a</a:t>
            </a:r>
          </a:p>
        </p:txBody>
      </p:sp>
      <p:sp>
        <p:nvSpPr>
          <p:cNvPr id="28680" name="AutoShape 8">
            <a:extLst>
              <a:ext uri="{FF2B5EF4-FFF2-40B4-BE49-F238E27FC236}">
                <a16:creationId xmlns:a16="http://schemas.microsoft.com/office/drawing/2014/main" id="{FE747434-4AC6-41D4-A754-883D08620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421163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66"/>
              </a:solidFill>
            </a:endParaRPr>
          </a:p>
        </p:txBody>
      </p:sp>
      <p:sp>
        <p:nvSpPr>
          <p:cNvPr id="28681" name="AutoShape 9">
            <a:extLst>
              <a:ext uri="{FF2B5EF4-FFF2-40B4-BE49-F238E27FC236}">
                <a16:creationId xmlns:a16="http://schemas.microsoft.com/office/drawing/2014/main" id="{477F1E93-6A30-4676-AFD7-0D028131B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838" y="4211638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4" name="Text Box 12">
            <a:extLst>
              <a:ext uri="{FF2B5EF4-FFF2-40B4-BE49-F238E27FC236}">
                <a16:creationId xmlns:a16="http://schemas.microsoft.com/office/drawing/2014/main" id="{AAC644D6-A28F-49E0-B268-77DA2C513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563938"/>
            <a:ext cx="2736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a </a:t>
            </a:r>
            <a:r>
              <a:rPr lang="en-GB" altLang="en-US" sz="2400" b="1"/>
              <a:t>x</a:t>
            </a:r>
            <a:r>
              <a:rPr lang="en-GB" altLang="en-US" sz="4400" b="1"/>
              <a:t> a</a:t>
            </a:r>
            <a:endParaRPr lang="en-US" altLang="en-US" sz="4400" b="1">
              <a:solidFill>
                <a:srgbClr val="0099FF"/>
              </a:solidFill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3E9358D1-D656-4EAD-BFF7-0F0CF569B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645025"/>
            <a:ext cx="5762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5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8686" name="Text Box 14">
            <a:extLst>
              <a:ext uri="{FF2B5EF4-FFF2-40B4-BE49-F238E27FC236}">
                <a16:creationId xmlns:a16="http://schemas.microsoft.com/office/drawing/2014/main" id="{41F01CCF-6E4A-4360-95E8-259137A08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4810125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/>
              <a:t>x</a:t>
            </a:r>
            <a:endParaRPr lang="en-US" altLang="en-US" sz="2400" b="1"/>
          </a:p>
        </p:txBody>
      </p:sp>
      <p:sp>
        <p:nvSpPr>
          <p:cNvPr id="28687" name="Text Box 15">
            <a:extLst>
              <a:ext uri="{FF2B5EF4-FFF2-40B4-BE49-F238E27FC236}">
                <a16:creationId xmlns:a16="http://schemas.microsoft.com/office/drawing/2014/main" id="{85F92F8C-9F60-467B-B373-9487D5FD9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4645025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>
                <a:solidFill>
                  <a:srgbClr val="FFFF00"/>
                </a:solidFill>
              </a:rPr>
              <a:t>5</a:t>
            </a:r>
            <a:endParaRPr lang="en-US" altLang="en-US" sz="4400" b="1">
              <a:solidFill>
                <a:srgbClr val="FFFF00"/>
              </a:solidFill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988C3A2B-CB20-44CD-A32F-669677BC7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3635375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B9BB8C82-1CCD-479D-ACD4-7562CCA5A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645025"/>
            <a:ext cx="10810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8690" name="Text Box 18">
            <a:extLst>
              <a:ext uri="{FF2B5EF4-FFF2-40B4-BE49-F238E27FC236}">
                <a16:creationId xmlns:a16="http://schemas.microsoft.com/office/drawing/2014/main" id="{D019A117-E992-48ED-8ABD-1C5F973A0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5653088"/>
            <a:ext cx="6477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28691" name="Text Box 19">
            <a:extLst>
              <a:ext uri="{FF2B5EF4-FFF2-40B4-BE49-F238E27FC236}">
                <a16:creationId xmlns:a16="http://schemas.microsoft.com/office/drawing/2014/main" id="{CB2D5DD4-9FA8-4FBD-9E4E-DC471A9F9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653088"/>
            <a:ext cx="12969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b="1"/>
              <a:t>25</a:t>
            </a:r>
            <a:endParaRPr lang="en-US" altLang="en-US" sz="4400" b="1"/>
          </a:p>
        </p:txBody>
      </p:sp>
      <p:sp>
        <p:nvSpPr>
          <p:cNvPr id="39955" name="Text Box 20">
            <a:extLst>
              <a:ext uri="{FF2B5EF4-FFF2-40B4-BE49-F238E27FC236}">
                <a16:creationId xmlns:a16="http://schemas.microsoft.com/office/drawing/2014/main" id="{6C65015B-6963-43EC-B30E-116FFFC45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8511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</a:t>
            </a:r>
            <a:endParaRPr lang="en-US" altLang="en-US" sz="2400"/>
          </a:p>
        </p:txBody>
      </p:sp>
      <p:sp>
        <p:nvSpPr>
          <p:cNvPr id="39956" name="Text Box 21">
            <a:extLst>
              <a:ext uri="{FF2B5EF4-FFF2-40B4-BE49-F238E27FC236}">
                <a16:creationId xmlns:a16="http://schemas.microsoft.com/office/drawing/2014/main" id="{BB920DE6-C184-415B-9366-B9FBF64DC8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9957" name="Picture 22" descr="scottishflag">
            <a:extLst>
              <a:ext uri="{FF2B5EF4-FFF2-40B4-BE49-F238E27FC236}">
                <a16:creationId xmlns:a16="http://schemas.microsoft.com/office/drawing/2014/main" id="{98F7ECD5-801E-4B50-BBC2-6E9F4A6FB2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8" name="Text Box 23">
            <a:extLst>
              <a:ext uri="{FF2B5EF4-FFF2-40B4-BE49-F238E27FC236}">
                <a16:creationId xmlns:a16="http://schemas.microsoft.com/office/drawing/2014/main" id="{D6981A91-7612-49C8-8B1E-F05E4BBA5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125538"/>
            <a:ext cx="450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S4</a:t>
            </a:r>
          </a:p>
        </p:txBody>
      </p:sp>
      <p:pic>
        <p:nvPicPr>
          <p:cNvPr id="39959" name="Picture 24" descr="Office Objects 0572">
            <a:extLst>
              <a:ext uri="{FF2B5EF4-FFF2-40B4-BE49-F238E27FC236}">
                <a16:creationId xmlns:a16="http://schemas.microsoft.com/office/drawing/2014/main" id="{8786122B-3162-4565-B501-3C0BA7A07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8" name="Text Box 26">
            <a:extLst>
              <a:ext uri="{FF2B5EF4-FFF2-40B4-BE49-F238E27FC236}">
                <a16:creationId xmlns:a16="http://schemas.microsoft.com/office/drawing/2014/main" id="{BF8F3F1C-3252-41C0-9507-0B77283A5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5" y="677863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Formulae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79" grpId="0"/>
      <p:bldP spid="28680" grpId="0" animBg="1"/>
      <p:bldP spid="28681" grpId="0" animBg="1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D4D4D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663</TotalTime>
  <Words>954</Words>
  <Application>Microsoft Office PowerPoint</Application>
  <PresentationFormat>On-screen Show (4:3)</PresentationFormat>
  <Paragraphs>280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45" baseType="lpstr">
      <vt:lpstr>Comic Sans MS</vt:lpstr>
      <vt:lpstr>Arial</vt:lpstr>
      <vt:lpstr>Tahoma</vt:lpstr>
      <vt:lpstr>Wingdings</vt:lpstr>
      <vt:lpstr>Times New Roman</vt:lpstr>
      <vt:lpstr>Calibri</vt:lpstr>
      <vt:lpstr>Arial Narrow</vt:lpstr>
      <vt:lpstr>1_Shimmer</vt:lpstr>
      <vt:lpstr>2_Shimmer</vt:lpstr>
      <vt:lpstr>3_Shimmer</vt:lpstr>
      <vt:lpstr>4_Shimmer</vt:lpstr>
      <vt:lpstr>5_Shimmer</vt:lpstr>
      <vt:lpstr>Custom Design</vt:lpstr>
      <vt:lpstr>1_Custom Design</vt:lpstr>
      <vt:lpstr>6_Shimmer</vt:lpstr>
      <vt:lpstr>7_Shimmer</vt:lpstr>
      <vt:lpstr>8_Shimmer</vt:lpstr>
      <vt:lpstr>10_Shimmer</vt:lpstr>
      <vt:lpstr>11_Shimmer</vt:lpstr>
      <vt:lpstr>MathType 5.0 Equation</vt:lpstr>
      <vt:lpstr>Formulae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Formulae</vt:lpstr>
      <vt:lpstr>Formula for  Parallelogram </vt:lpstr>
      <vt:lpstr>Formulae for the  Volume of a Sphere</vt:lpstr>
      <vt:lpstr>Formulae for  Volume of a Cone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app</cp:lastModifiedBy>
  <cp:revision>63</cp:revision>
  <dcterms:created xsi:type="dcterms:W3CDTF">2005-11-08T18:17:26Z</dcterms:created>
  <dcterms:modified xsi:type="dcterms:W3CDTF">2026-07-12T16:24:31Z</dcterms:modified>
</cp:coreProperties>
</file>