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61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media/image28.wmf" ContentType="image/x-wmf"/>
  <Override PartName="/ppt/media/image26.wmf" ContentType="image/x-wmf"/>
  <Override PartName="/ppt/media/image23.wmf" ContentType="image/x-wmf"/>
  <Override PartName="/ppt/media/image9.wmf" ContentType="image/x-wmf"/>
  <Override PartName="/ppt/media/image20.wmf" ContentType="image/x-wmf"/>
  <Override PartName="/ppt/media/image13.wmf" ContentType="image/x-wmf"/>
  <Override PartName="/ppt/media/image11.wmf" ContentType="image/x-wmf"/>
  <Override PartName="/ppt/media/image18.wmf" ContentType="image/x-wmf"/>
  <Override PartName="/ppt/media/image3.wmf" ContentType="image/x-wmf"/>
  <Override PartName="/ppt/media/image27.wmf" ContentType="image/x-wmf"/>
  <Override PartName="/ppt/media/image29.wmf" ContentType="image/x-wmf"/>
  <Override PartName="/ppt/media/image8.gif" ContentType="image/gif"/>
  <Override PartName="/ppt/media/image35.wmf" ContentType="image/x-wmf"/>
  <Override PartName="/ppt/media/image12.wmf" ContentType="image/x-wmf"/>
  <Override PartName="/ppt/media/image22.wmf" ContentType="image/x-wmf"/>
  <Override PartName="/ppt/media/image25.wmf" ContentType="image/x-wmf"/>
  <Override PartName="/ppt/media/image32.wmf" ContentType="image/x-wmf"/>
  <Override PartName="/ppt/media/image34.wmf" ContentType="image/x-wmf"/>
  <Override PartName="/ppt/media/image24.wmf" ContentType="image/x-wmf"/>
  <Override PartName="/ppt/media/image1.gif" ContentType="image/gif"/>
  <Override PartName="/ppt/media/image16.wmf" ContentType="image/x-wmf"/>
  <Override PartName="/ppt/media/image14.wmf" ContentType="image/x-wmf"/>
  <Override PartName="/ppt/media/image33.wmf" ContentType="image/x-wmf"/>
  <Override PartName="/ppt/media/image10.wmf" ContentType="image/x-wmf"/>
  <Override PartName="/ppt/media/image17.wmf" ContentType="image/x-wmf"/>
  <Override PartName="/ppt/media/image36.wmf" ContentType="image/x-wmf"/>
  <Override PartName="/ppt/media/image15.wmf" ContentType="image/x-wmf"/>
  <Override PartName="/ppt/media/image19.wmf" ContentType="image/x-wmf"/>
  <Override PartName="/ppt/media/image21.wmf" ContentType="image/x-wmf"/>
  <Override PartName="/ppt/presentation.xml" ContentType="application/vnd.openxmlformats-officedocument.presentationml.presentation.main+xml"/>
  <Override PartName="/ppt/embeddings/oleObject9.bin" ContentType="application/vnd.openxmlformats-officedocument.oleObject"/>
  <Override PartName="/ppt/embeddings/oleObject7.bin" ContentType="application/vnd.openxmlformats-officedocument.oleObject"/>
  <Override PartName="/ppt/embeddings/oleObject12.bin" ContentType="application/vnd.openxmlformats-officedocument.oleObject"/>
  <Override PartName="/ppt/embeddings/oleObject5.bin" ContentType="application/vnd.openxmlformats-officedocument.oleObject"/>
  <Override PartName="/ppt/embeddings/oleObject3.bin" ContentType="application/vnd.openxmlformats-officedocument.oleObject"/>
  <Override PartName="/ppt/embeddings/oleObject10.bin" ContentType="application/vnd.openxmlformats-officedocument.oleObject"/>
  <Override PartName="/ppt/embeddings/oleObject8.bin" ContentType="application/vnd.openxmlformats-officedocument.oleObject"/>
  <Override PartName="/ppt/embeddings/oleObject27.bin" ContentType="application/vnd.openxmlformats-officedocument.oleObject"/>
  <Override PartName="/ppt/embeddings/oleObject1.bin" ContentType="application/vnd.openxmlformats-officedocument.oleObject"/>
  <Override PartName="/ppt/embeddings/oleObject6.bin" ContentType="application/vnd.openxmlformats-officedocument.oleObject"/>
  <Override PartName="/ppt/embeddings/oleObject19.bin" ContentType="application/vnd.openxmlformats-officedocument.oleObject"/>
  <Override PartName="/ppt/embeddings/oleObject11.bin" ContentType="application/vnd.openxmlformats-officedocument.oleObject"/>
  <Override PartName="/ppt/embeddings/oleObject26.bin" ContentType="application/vnd.openxmlformats-officedocument.oleObject"/>
  <Override PartName="/ppt/embeddings/oleObject24.bin" ContentType="application/vnd.openxmlformats-officedocument.oleObject"/>
  <Override PartName="/ppt/embeddings/oleObject4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15.bin" ContentType="application/vnd.openxmlformats-officedocument.oleObject"/>
  <Override PartName="/ppt/embeddings/oleObject23.bin" ContentType="application/vnd.openxmlformats-officedocument.oleObject"/>
  <Override PartName="/ppt/embeddings/oleObject25.bin" ContentType="application/vnd.openxmlformats-officedocument.oleObject"/>
  <Override PartName="/ppt/embeddings/oleObject22.bin" ContentType="application/vnd.openxmlformats-officedocument.oleObject"/>
  <Override PartName="/ppt/embeddings/oleObject13.bin" ContentType="application/vnd.openxmlformats-officedocument.oleObject"/>
  <Override PartName="/ppt/embeddings/oleObject18.bin" ContentType="application/vnd.openxmlformats-officedocument.oleObject"/>
  <Override PartName="/ppt/embeddings/oleObject17.bin" ContentType="application/vnd.openxmlformats-officedocument.oleObject"/>
  <Override PartName="/ppt/embeddings/oleObject16.bin" ContentType="application/vnd.openxmlformats-officedocument.oleObject"/>
  <Override PartName="/ppt/embeddings/oleObject2.bin" ContentType="application/vnd.openxmlformats-officedocument.oleObject"/>
  <Override PartName="/ppt/embeddings/oleObject14.bin" ContentType="application/vnd.openxmlformats-officedocument.oleObject"/>
  <Override PartName="/ppt/slides/slide55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45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61.xml" ContentType="application/vnd.openxmlformats-officedocument.presentationml.slide+xml"/>
  <Override PartName="/ppt/slides/slide2.xml" ContentType="application/vnd.openxmlformats-officedocument.presentationml.slide+xml"/>
  <Override PartName="/ppt/slides/slide41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60.xml" ContentType="application/vnd.openxmlformats-officedocument.presentationml.slide+xml"/>
  <Override PartName="/ppt/slides/slide49.xml" ContentType="application/vnd.openxmlformats-officedocument.presentationml.slide+xml"/>
  <Override PartName="/ppt/slides/slide57.xml" ContentType="application/vnd.openxmlformats-officedocument.presentationml.slide+xml"/>
  <Override PartName="/ppt/slides/slide29.xml" ContentType="application/vnd.openxmlformats-officedocument.presentationml.slide+xml"/>
  <Override PartName="/ppt/slides/slide12.xml" ContentType="application/vnd.openxmlformats-officedocument.presentationml.slide+xml"/>
  <Override PartName="/ppt/slides/slide28.xml" ContentType="application/vnd.openxmlformats-officedocument.presentationml.slide+xml"/>
  <Override PartName="/ppt/slides/slide42.xml" ContentType="application/vnd.openxmlformats-officedocument.presentationml.slide+xml"/>
  <Override PartName="/ppt/slides/slide27.xml" ContentType="application/vnd.openxmlformats-officedocument.presentationml.slide+xml"/>
  <Override PartName="/ppt/slides/slide46.xml" ContentType="application/vnd.openxmlformats-officedocument.presentationml.slide+xml"/>
  <Override PartName="/ppt/slides/slide43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1.xml" ContentType="application/vnd.openxmlformats-officedocument.presentationml.slide+xml"/>
  <Override PartName="/ppt/slides/slide37.xml" ContentType="application/vnd.openxmlformats-officedocument.presentationml.slide+xml"/>
  <Override PartName="/ppt/slides/slide48.xml" ContentType="application/vnd.openxmlformats-officedocument.presentationml.slide+xml"/>
  <Override PartName="/ppt/slides/slide31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58.xml" ContentType="application/vnd.openxmlformats-officedocument.presentationml.slide+xml"/>
  <Override PartName="/ppt/slides/slide8.xml" ContentType="application/vnd.openxmlformats-officedocument.presentationml.slide+xml"/>
  <Override PartName="/ppt/slides/slide47.xml" ContentType="application/vnd.openxmlformats-officedocument.presentationml.slide+xml"/>
  <Override PartName="/ppt/slides/slide16.xml" ContentType="application/vnd.openxmlformats-officedocument.presentationml.slide+xml"/>
  <Override PartName="/ppt/slides/slide40.xml" ContentType="application/vnd.openxmlformats-officedocument.presentationml.slide+xml"/>
  <Override PartName="/ppt/slides/slide26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59.xml" ContentType="application/vnd.openxmlformats-officedocument.presentationml.slide+xml"/>
  <Override PartName="/ppt/slides/slide52.xml" ContentType="application/vnd.openxmlformats-officedocument.presentationml.slide+xml"/>
  <Override PartName="/ppt/slides/slide30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9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38.xml" ContentType="application/vnd.openxmlformats-officedocument.presentationml.slide+xml"/>
  <Override PartName="/ppt/slides/slide44.xml" ContentType="application/vnd.openxmlformats-officedocument.presentationml.slide+xml"/>
  <Override PartName="/ppt/slides/slide56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53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1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1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PlaceHolder 2"/>
          <p:cNvSpPr>
            <a:spLocks noGrp="1"/>
          </p:cNvSpPr>
          <p:nvPr>
            <p:ph type="dt" idx="94"/>
          </p:nvPr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tIns="46800" rIns="90000" bIns="4680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move the slide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84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5" name="PlaceHolder 5"/>
          <p:cNvSpPr>
            <a:spLocks noGrp="1"/>
          </p:cNvSpPr>
          <p:nvPr>
            <p:ph type="ftr" idx="95"/>
          </p:nvPr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PlaceHolder 6"/>
          <p:cNvSpPr>
            <a:spLocks noGrp="1"/>
          </p:cNvSpPr>
          <p:nvPr>
            <p:ph type="sldNum" idx="96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0A6AEAB-934E-4B4D-A500-45159A6D33AB}" type="slidenum">
              <a:rPr lang="en-GB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73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0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A12CBFD-BF34-456F-8AFE-F3A11317FFF2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74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3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24A9730-C075-4F37-A273-EB94BE1289E3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74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6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B085428-1968-4AAA-89BF-17FD761D42FB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74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9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45515AB-2505-4F22-9777-3D4E4B81A0B6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75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2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DC7C265-93DC-403B-B292-3AA162375CE5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E8D5A1E-763C-4260-A7D1-481F563F600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04B1E86-BBC9-48C6-B50F-646185C0FE0B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8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72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73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4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75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6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7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78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79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0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1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2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3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4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dt" idx="28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8171C0C-8018-401E-90CA-885639124AB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ftr" idx="29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sldNum" idx="30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8C54AAA-11F8-4555-9261-F3CF9C1D9C7B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9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9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9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9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9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9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9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0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0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0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0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 type="dt" idx="3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7395DCD-140A-48F1-BCF7-5E36711109B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PlaceHolder 4"/>
          <p:cNvSpPr>
            <a:spLocks noGrp="1"/>
          </p:cNvSpPr>
          <p:nvPr>
            <p:ph type="ftr" idx="32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5"/>
          <p:cNvSpPr>
            <a:spLocks noGrp="1"/>
          </p:cNvSpPr>
          <p:nvPr>
            <p:ph type="sldNum" idx="3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92D3547-15E5-4A0F-B5FD-54A9F366ECE9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0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10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11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12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13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14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15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16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17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18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19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20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21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22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 type="dt" idx="3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DC8C99C-19CB-4A80-BAEE-F0CA32FA9FC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PlaceHolder 4"/>
          <p:cNvSpPr>
            <a:spLocks noGrp="1"/>
          </p:cNvSpPr>
          <p:nvPr>
            <p:ph type="ftr" idx="3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5"/>
          <p:cNvSpPr>
            <a:spLocks noGrp="1"/>
          </p:cNvSpPr>
          <p:nvPr>
            <p:ph type="sldNum" idx="3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F4C2F01-037E-4DEE-BA27-A1BD85F1218A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29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30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31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32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33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34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35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36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37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38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39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0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1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4" name="PlaceHolder 3"/>
          <p:cNvSpPr>
            <a:spLocks noGrp="1"/>
          </p:cNvSpPr>
          <p:nvPr>
            <p:ph type="dt" idx="3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3F50BA5-FE11-44D1-9C2B-896702630EC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PlaceHolder 4"/>
          <p:cNvSpPr>
            <a:spLocks noGrp="1"/>
          </p:cNvSpPr>
          <p:nvPr>
            <p:ph type="ftr" idx="38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PlaceHolder 5"/>
          <p:cNvSpPr>
            <a:spLocks noGrp="1"/>
          </p:cNvSpPr>
          <p:nvPr>
            <p:ph type="sldNum" idx="3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742CA6A-4A7F-4F19-AA8D-BBC1EC6ECC70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48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49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50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51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2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3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54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55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56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57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58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59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0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dt" idx="4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8C63DBE-115C-4246-8546-42564F9AEC3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PlaceHolder 4"/>
          <p:cNvSpPr>
            <a:spLocks noGrp="1"/>
          </p:cNvSpPr>
          <p:nvPr>
            <p:ph type="ftr" idx="41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PlaceHolder 5"/>
          <p:cNvSpPr>
            <a:spLocks noGrp="1"/>
          </p:cNvSpPr>
          <p:nvPr>
            <p:ph type="sldNum" idx="4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3D98AD1-770C-4FAF-8A16-94BFA134BF73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67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68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9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70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71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72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73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74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5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6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7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8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9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81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2" name="PlaceHolder 3"/>
          <p:cNvSpPr>
            <a:spLocks noGrp="1"/>
          </p:cNvSpPr>
          <p:nvPr>
            <p:ph type="dt" idx="43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07EEC6F-DE17-4474-9FA9-6312089E050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PlaceHolder 4"/>
          <p:cNvSpPr>
            <a:spLocks noGrp="1"/>
          </p:cNvSpPr>
          <p:nvPr>
            <p:ph type="ftr" idx="44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PlaceHolder 5"/>
          <p:cNvSpPr>
            <a:spLocks noGrp="1"/>
          </p:cNvSpPr>
          <p:nvPr>
            <p:ph type="sldNum" idx="45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06DDE18-3170-4CE7-BBBD-B62231F955BB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4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5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286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87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88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289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0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1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2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3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4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5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6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7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00" name="PlaceHolder 3"/>
          <p:cNvSpPr>
            <a:spLocks noGrp="1"/>
          </p:cNvSpPr>
          <p:nvPr>
            <p:ph type="dt" idx="46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9F42FEB-3B64-4E27-9E09-B58119D37D9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PlaceHolder 4"/>
          <p:cNvSpPr>
            <a:spLocks noGrp="1"/>
          </p:cNvSpPr>
          <p:nvPr>
            <p:ph type="ftr" idx="4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5"/>
          <p:cNvSpPr>
            <a:spLocks noGrp="1"/>
          </p:cNvSpPr>
          <p:nvPr>
            <p:ph type="sldNum" idx="48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F21B00B-682F-4A81-BBC8-FABA06711C82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04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05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06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307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8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9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0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1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2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3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4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5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1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8" name="PlaceHolder 3"/>
          <p:cNvSpPr>
            <a:spLocks noGrp="1"/>
          </p:cNvSpPr>
          <p:nvPr>
            <p:ph type="dt" idx="49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57CDF1-8586-4BEF-9F41-1B4F9723940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4"/>
          <p:cNvSpPr>
            <a:spLocks noGrp="1"/>
          </p:cNvSpPr>
          <p:nvPr>
            <p:ph type="ftr" idx="50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PlaceHolder 5"/>
          <p:cNvSpPr>
            <a:spLocks noGrp="1"/>
          </p:cNvSpPr>
          <p:nvPr>
            <p:ph type="sldNum" idx="51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F61A92B-BD23-45BF-8A2E-28B260F16D6F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1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322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323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4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325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26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27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28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329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0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1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2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3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4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37" name="PlaceHolder 3"/>
          <p:cNvSpPr>
            <a:spLocks noGrp="1"/>
          </p:cNvSpPr>
          <p:nvPr>
            <p:ph type="dt" idx="52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DE47249-8148-4766-BD40-673277E64FFA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PlaceHolder 4"/>
          <p:cNvSpPr>
            <a:spLocks noGrp="1"/>
          </p:cNvSpPr>
          <p:nvPr>
            <p:ph type="ftr" idx="53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PlaceHolder 5"/>
          <p:cNvSpPr>
            <a:spLocks noGrp="1"/>
          </p:cNvSpPr>
          <p:nvPr>
            <p:ph type="sldNum" idx="54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D278A30-74FF-4208-BFB7-1D4F65E25A44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7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34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34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4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34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4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4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4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34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4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5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5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5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5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5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55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6" name="PlaceHolder 3"/>
          <p:cNvSpPr>
            <a:spLocks noGrp="1"/>
          </p:cNvSpPr>
          <p:nvPr>
            <p:ph type="dt" idx="55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6B1BDB2-6EC4-4CAA-AFF9-68D72196B53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PlaceHolder 4"/>
          <p:cNvSpPr>
            <a:spLocks noGrp="1"/>
          </p:cNvSpPr>
          <p:nvPr>
            <p:ph type="ftr" idx="56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PlaceHolder 5"/>
          <p:cNvSpPr>
            <a:spLocks noGrp="1"/>
          </p:cNvSpPr>
          <p:nvPr>
            <p:ph type="sldNum" idx="57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83A9B04-8E45-4438-A921-C7149F1E7908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DC92594-6D27-413F-A3A7-01694397598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B86B079-C110-4259-8F00-3073CDCEAD84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8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60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61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62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363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4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5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6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7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8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9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70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71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72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73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4" name="PlaceHolder 3"/>
          <p:cNvSpPr>
            <a:spLocks noGrp="1"/>
          </p:cNvSpPr>
          <p:nvPr>
            <p:ph type="dt" idx="58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93CE256-CEEC-42AA-8E78-2AE56775F2F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PlaceHolder 4"/>
          <p:cNvSpPr>
            <a:spLocks noGrp="1"/>
          </p:cNvSpPr>
          <p:nvPr>
            <p:ph type="ftr" idx="59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PlaceHolder 5"/>
          <p:cNvSpPr>
            <a:spLocks noGrp="1"/>
          </p:cNvSpPr>
          <p:nvPr>
            <p:ph type="sldNum" idx="60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9F8740C-BC41-4117-81B6-D9F83002B3CE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378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379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80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381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82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83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84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385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86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87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88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89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90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93" name="PlaceHolder 3"/>
          <p:cNvSpPr>
            <a:spLocks noGrp="1"/>
          </p:cNvSpPr>
          <p:nvPr>
            <p:ph type="dt" idx="6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60E40C4-BFA8-4AA0-A6C5-C7831FE55DC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PlaceHolder 4"/>
          <p:cNvSpPr>
            <a:spLocks noGrp="1"/>
          </p:cNvSpPr>
          <p:nvPr>
            <p:ph type="ftr" idx="62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PlaceHolder 5"/>
          <p:cNvSpPr>
            <a:spLocks noGrp="1"/>
          </p:cNvSpPr>
          <p:nvPr>
            <p:ph type="sldNum" idx="6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57538D6-3DCD-4466-B64C-ACD7E6EFF3FE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0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397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398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99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400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1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2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03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404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05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06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07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08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09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410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11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2" name="PlaceHolder 3"/>
          <p:cNvSpPr>
            <a:spLocks noGrp="1"/>
          </p:cNvSpPr>
          <p:nvPr>
            <p:ph type="dt" idx="6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95B2B93-DE43-4956-94BE-6216ED9BAE6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PlaceHolder 4"/>
          <p:cNvSpPr>
            <a:spLocks noGrp="1"/>
          </p:cNvSpPr>
          <p:nvPr>
            <p:ph type="ftr" idx="6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PlaceHolder 5"/>
          <p:cNvSpPr>
            <a:spLocks noGrp="1"/>
          </p:cNvSpPr>
          <p:nvPr>
            <p:ph type="sldNum" idx="6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37F2704-7305-4BCF-9957-EF8CBDEE7225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5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416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417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18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419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0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1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22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423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24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25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26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27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28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42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3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31" name="PlaceHolder 3"/>
          <p:cNvSpPr>
            <a:spLocks noGrp="1"/>
          </p:cNvSpPr>
          <p:nvPr>
            <p:ph type="dt" idx="6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FF4BEEA-574A-47DD-A778-6178F337861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PlaceHolder 4"/>
          <p:cNvSpPr>
            <a:spLocks noGrp="1"/>
          </p:cNvSpPr>
          <p:nvPr>
            <p:ph type="ftr" idx="68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PlaceHolder 5"/>
          <p:cNvSpPr>
            <a:spLocks noGrp="1"/>
          </p:cNvSpPr>
          <p:nvPr>
            <p:ph type="sldNum" idx="6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2713CAD-29CC-4A32-B6DA-0BD94ADE9A42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435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436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37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438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9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0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41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442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43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44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45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46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47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49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0" name="PlaceHolder 3"/>
          <p:cNvSpPr>
            <a:spLocks noGrp="1"/>
          </p:cNvSpPr>
          <p:nvPr>
            <p:ph type="dt" idx="7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31B9C1D-791C-4102-B9B5-A326B01B429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PlaceHolder 4"/>
          <p:cNvSpPr>
            <a:spLocks noGrp="1"/>
          </p:cNvSpPr>
          <p:nvPr>
            <p:ph type="ftr" idx="71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PlaceHolder 5"/>
          <p:cNvSpPr>
            <a:spLocks noGrp="1"/>
          </p:cNvSpPr>
          <p:nvPr>
            <p:ph type="sldNum" idx="7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D28B6DF-60D2-42FE-AD10-299FF2F26ABD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3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454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455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56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457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8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9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60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461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62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63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64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65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66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68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9" name="PlaceHolder 3"/>
          <p:cNvSpPr>
            <a:spLocks noGrp="1"/>
          </p:cNvSpPr>
          <p:nvPr>
            <p:ph type="dt" idx="73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E62CCC4-FE82-43A3-91B1-1D2B55AAD7B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PlaceHolder 4"/>
          <p:cNvSpPr>
            <a:spLocks noGrp="1"/>
          </p:cNvSpPr>
          <p:nvPr>
            <p:ph type="ftr" idx="74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PlaceHolder 5"/>
          <p:cNvSpPr>
            <a:spLocks noGrp="1"/>
          </p:cNvSpPr>
          <p:nvPr>
            <p:ph type="sldNum" idx="75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56E4A01-3584-4615-AB0D-98B1BEAEACE6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4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47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7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47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7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7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7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7" name="PlaceHolder 3"/>
          <p:cNvSpPr>
            <a:spLocks noGrp="1"/>
          </p:cNvSpPr>
          <p:nvPr>
            <p:ph type="dt" idx="76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2894667-19D3-4258-8D53-45719DB7F07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PlaceHolder 4"/>
          <p:cNvSpPr>
            <a:spLocks noGrp="1"/>
          </p:cNvSpPr>
          <p:nvPr>
            <p:ph type="ftr" idx="7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PlaceHolder 5"/>
          <p:cNvSpPr>
            <a:spLocks noGrp="1"/>
          </p:cNvSpPr>
          <p:nvPr>
            <p:ph type="sldNum" idx="78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D874DE2-1422-4D56-ACF1-1D5D0D80BD45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491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92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93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494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5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6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7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8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9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0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1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2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0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0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5" name="PlaceHolder 3"/>
          <p:cNvSpPr>
            <a:spLocks noGrp="1"/>
          </p:cNvSpPr>
          <p:nvPr>
            <p:ph type="dt" idx="79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8A5E74B-9212-45B2-B1C1-4B39F7C4763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PlaceHolder 4"/>
          <p:cNvSpPr>
            <a:spLocks noGrp="1"/>
          </p:cNvSpPr>
          <p:nvPr>
            <p:ph type="ftr" idx="80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PlaceHolder 5"/>
          <p:cNvSpPr>
            <a:spLocks noGrp="1"/>
          </p:cNvSpPr>
          <p:nvPr>
            <p:ph type="sldNum" idx="81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DC175D6-196C-4864-A793-6CE8EA3A4207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509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10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11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512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3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4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5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6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7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8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9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20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2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2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3" name="PlaceHolder 3"/>
          <p:cNvSpPr>
            <a:spLocks noGrp="1"/>
          </p:cNvSpPr>
          <p:nvPr>
            <p:ph type="dt" idx="82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484299C-2B0E-44BF-BE66-017BED82D12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PlaceHolder 4"/>
          <p:cNvSpPr>
            <a:spLocks noGrp="1"/>
          </p:cNvSpPr>
          <p:nvPr>
            <p:ph type="ftr" idx="83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PlaceHolder 5"/>
          <p:cNvSpPr>
            <a:spLocks noGrp="1"/>
          </p:cNvSpPr>
          <p:nvPr>
            <p:ph type="sldNum" idx="84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309F470-317E-4D3F-AB0B-CB4D5D1F891E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7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527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28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29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530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1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2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3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4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5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6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7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8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3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4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41" name="PlaceHolder 3"/>
          <p:cNvSpPr>
            <a:spLocks noGrp="1"/>
          </p:cNvSpPr>
          <p:nvPr>
            <p:ph type="dt" idx="85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C0E3AD7-C09E-4544-B307-0C6667F2EBF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PlaceHolder 4"/>
          <p:cNvSpPr>
            <a:spLocks noGrp="1"/>
          </p:cNvSpPr>
          <p:nvPr>
            <p:ph type="ftr" idx="86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PlaceHolder 5"/>
          <p:cNvSpPr>
            <a:spLocks noGrp="1"/>
          </p:cNvSpPr>
          <p:nvPr>
            <p:ph type="sldNum" idx="87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A1767F7-C3B4-4C57-993B-2C89884BD366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0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40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41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2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43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6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47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2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4C7BE79-5B20-48AF-9990-36C5051D8F5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ftr" idx="8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11D234B-74DA-432A-9804-3A84DA9C725A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8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545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46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47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548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49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0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1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2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3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4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5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6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57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58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59" name="PlaceHolder 3"/>
          <p:cNvSpPr>
            <a:spLocks noGrp="1"/>
          </p:cNvSpPr>
          <p:nvPr>
            <p:ph type="dt" idx="88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3A41B79-A798-4674-A0A6-055B51B365E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PlaceHolder 4"/>
          <p:cNvSpPr>
            <a:spLocks noGrp="1"/>
          </p:cNvSpPr>
          <p:nvPr>
            <p:ph type="ftr" idx="89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PlaceHolder 5"/>
          <p:cNvSpPr>
            <a:spLocks noGrp="1"/>
          </p:cNvSpPr>
          <p:nvPr>
            <p:ph type="sldNum" idx="90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F195903-91B2-44DA-AF1C-169A3F3887EF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56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6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6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56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6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6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6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7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7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7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7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7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7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7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77" name="PlaceHolder 3"/>
          <p:cNvSpPr>
            <a:spLocks noGrp="1"/>
          </p:cNvSpPr>
          <p:nvPr>
            <p:ph type="dt" idx="9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3A1B086-C620-4FB0-AB6C-DA1AA9B1DEF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PlaceHolder 4"/>
          <p:cNvSpPr>
            <a:spLocks noGrp="1"/>
          </p:cNvSpPr>
          <p:nvPr>
            <p:ph type="ftr" idx="9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PlaceHolder 5"/>
          <p:cNvSpPr>
            <a:spLocks noGrp="1"/>
          </p:cNvSpPr>
          <p:nvPr>
            <p:ph type="sldNum" idx="9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1081A5-D132-4D58-A78D-686DD029BFF1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59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60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1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62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3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4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65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66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7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8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9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0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1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dt" idx="1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47BC717-092F-473B-94F2-3C2F89BE682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ftr" idx="11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sldNum" idx="1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B3DE059-5CCC-458F-AAA1-E59BEE93C2C3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78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79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0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81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2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3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84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85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6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7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8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9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0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dt" idx="13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8DE3381-BA79-4AAB-87C5-6E8E5C3DB73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ftr" idx="14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sldNum" idx="15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6E13B5F-BB58-4FC0-9456-717D43B7C24C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97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98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9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00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1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2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03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04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5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6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7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8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9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dt" idx="16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68AAF46-CDDB-4A1C-AFC1-EDF89EB078A9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ftr" idx="17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sldNum" idx="18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65CF2DD-2C96-4FA0-8147-160B26F13708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4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16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17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8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19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0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1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22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23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4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5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6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7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8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dt" idx="19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41C31D8-3391-4C8E-96BA-6330F1525E22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ftr" idx="20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 type="sldNum" idx="21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CB11B02-FE5B-460C-9C4B-93B1A8AD9EC3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135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6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37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138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9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0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1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2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3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4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5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6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dt" idx="22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8527856-5BCB-473E-9E57-99DD29AB4B36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ftr" idx="23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5"/>
          <p:cNvSpPr>
            <a:spLocks noGrp="1"/>
          </p:cNvSpPr>
          <p:nvPr>
            <p:ph type="sldNum" idx="24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FFF8814-0595-44A1-9172-766DBFFBD03D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7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53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54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5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56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7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8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59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60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1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2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3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4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5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dt" idx="25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43905FD-CE08-41B8-A9FE-823B3D82F9E7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 type="ftr" idx="26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 type="sldNum" idx="27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FEA2260-9192-4C14-87A0-A6753EEFC83F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28.xml"/><Relationship Id="rId30" Type="http://schemas.openxmlformats.org/officeDocument/2006/relationships/slideLayout" Target="../slideLayouts/slideLayout29.xml"/><Relationship Id="rId31" Type="http://schemas.openxmlformats.org/officeDocument/2006/relationships/slideLayout" Target="../slideLayouts/slideLayout30.xml"/><Relationship Id="rId32" Type="http://schemas.openxmlformats.org/officeDocument/2006/relationships/slideLayout" Target="../slideLayouts/slideLayout3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8.xml"/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slide" Target="slide13.xml"/><Relationship Id="rId6" Type="http://schemas.openxmlformats.org/officeDocument/2006/relationships/slide" Target="slide21.xml"/><Relationship Id="rId7" Type="http://schemas.openxmlformats.org/officeDocument/2006/relationships/slide" Target="slide33.xml"/><Relationship Id="rId8" Type="http://schemas.openxmlformats.org/officeDocument/2006/relationships/slide" Target="slide42.xml"/><Relationship Id="rId9" Type="http://schemas.openxmlformats.org/officeDocument/2006/relationships/slide" Target="slide47.xml"/><Relationship Id="rId10" Type="http://schemas.openxmlformats.org/officeDocument/2006/relationships/slide" Target="slide52.xml"/><Relationship Id="rId1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7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9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1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3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5" Type="http://schemas.openxmlformats.org/officeDocument/2006/relationships/oleObject" Target="../embeddings/oleObject9.bin"/><Relationship Id="rId16" Type="http://schemas.openxmlformats.org/officeDocument/2006/relationships/image" Target="../media/image16.wmf"/><Relationship Id="rId17" Type="http://schemas.openxmlformats.org/officeDocument/2006/relationships/oleObject" Target="../embeddings/oleObject10.bin"/><Relationship Id="rId18" Type="http://schemas.openxmlformats.org/officeDocument/2006/relationships/image" Target="../media/image17.wmf"/><Relationship Id="rId19" Type="http://schemas.openxmlformats.org/officeDocument/2006/relationships/oleObject" Target="../embeddings/oleObject11.bin"/><Relationship Id="rId20" Type="http://schemas.openxmlformats.org/officeDocument/2006/relationships/image" Target="../media/image18.wmf"/><Relationship Id="rId21" Type="http://schemas.openxmlformats.org/officeDocument/2006/relationships/oleObject" Target="../embeddings/oleObject12.bin"/><Relationship Id="rId22" Type="http://schemas.openxmlformats.org/officeDocument/2006/relationships/image" Target="../media/image19.wmf"/><Relationship Id="rId2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13.bin"/><Relationship Id="rId4" Type="http://schemas.openxmlformats.org/officeDocument/2006/relationships/image" Target="../media/image20.w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21.wmf"/><Relationship Id="rId7" Type="http://schemas.openxmlformats.org/officeDocument/2006/relationships/oleObject" Target="../embeddings/oleObject15.bin"/><Relationship Id="rId8" Type="http://schemas.openxmlformats.org/officeDocument/2006/relationships/image" Target="../media/image22.wmf"/><Relationship Id="rId9" Type="http://schemas.openxmlformats.org/officeDocument/2006/relationships/oleObject" Target="../embeddings/oleObject16.bin"/><Relationship Id="rId10" Type="http://schemas.openxmlformats.org/officeDocument/2006/relationships/image" Target="../media/image23.wmf"/><Relationship Id="rId11" Type="http://schemas.openxmlformats.org/officeDocument/2006/relationships/oleObject" Target="../embeddings/oleObject17.bin"/><Relationship Id="rId12" Type="http://schemas.openxmlformats.org/officeDocument/2006/relationships/image" Target="../media/image24.wmf"/><Relationship Id="rId13" Type="http://schemas.openxmlformats.org/officeDocument/2006/relationships/oleObject" Target="../embeddings/oleObject18.bin"/><Relationship Id="rId14" Type="http://schemas.openxmlformats.org/officeDocument/2006/relationships/image" Target="../media/image25.wmf"/><Relationship Id="rId15" Type="http://schemas.openxmlformats.org/officeDocument/2006/relationships/oleObject" Target="../embeddings/oleObject19.bin"/><Relationship Id="rId16" Type="http://schemas.openxmlformats.org/officeDocument/2006/relationships/image" Target="../media/image26.wmf"/><Relationship Id="rId17" Type="http://schemas.openxmlformats.org/officeDocument/2006/relationships/oleObject" Target="../embeddings/oleObject20.bin"/><Relationship Id="rId18" Type="http://schemas.openxmlformats.org/officeDocument/2006/relationships/image" Target="../media/image27.wmf"/><Relationship Id="rId19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21.bin"/><Relationship Id="rId3" Type="http://schemas.openxmlformats.org/officeDocument/2006/relationships/image" Target="../media/image28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22.bin"/><Relationship Id="rId3" Type="http://schemas.openxmlformats.org/officeDocument/2006/relationships/image" Target="../media/image29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0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0.png"/><Relationship Id="rId4" Type="http://schemas.openxmlformats.org/officeDocument/2006/relationships/slideLayout" Target="../slideLayouts/slideLayout1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6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6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6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6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7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8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9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1.png"/><Relationship Id="rId4" Type="http://schemas.openxmlformats.org/officeDocument/2006/relationships/slideLayout" Target="../slideLayouts/slideLayout2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0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0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image" Target="../media/image4.png"/><Relationship Id="rId7" Type="http://schemas.openxmlformats.org/officeDocument/2006/relationships/image" Target="../media/image4.png"/><Relationship Id="rId8" Type="http://schemas.openxmlformats.org/officeDocument/2006/relationships/image" Target="../media/image5.png"/><Relationship Id="rId9" Type="http://schemas.openxmlformats.org/officeDocument/2006/relationships/image" Target="../media/image4.png"/><Relationship Id="rId10" Type="http://schemas.openxmlformats.org/officeDocument/2006/relationships/image" Target="../media/image5.png"/><Relationship Id="rId11" Type="http://schemas.openxmlformats.org/officeDocument/2006/relationships/image" Target="../media/image5.png"/><Relationship Id="rId12" Type="http://schemas.openxmlformats.org/officeDocument/2006/relationships/image" Target="../media/image5.png"/><Relationship Id="rId13" Type="http://schemas.openxmlformats.org/officeDocument/2006/relationships/image" Target="../media/image5.png"/><Relationship Id="rId14" Type="http://schemas.openxmlformats.org/officeDocument/2006/relationships/image" Target="../media/image5.png"/><Relationship Id="rId15" Type="http://schemas.openxmlformats.org/officeDocument/2006/relationships/image" Target="../media/image5.png"/><Relationship Id="rId16" Type="http://schemas.openxmlformats.org/officeDocument/2006/relationships/image" Target="../media/image5.png"/><Relationship Id="rId17" Type="http://schemas.openxmlformats.org/officeDocument/2006/relationships/image" Target="../media/image6.png"/><Relationship Id="rId18" Type="http://schemas.openxmlformats.org/officeDocument/2006/relationships/image" Target="../media/image6.png"/><Relationship Id="rId19" Type="http://schemas.openxmlformats.org/officeDocument/2006/relationships/image" Target="../media/image6.png"/><Relationship Id="rId20" Type="http://schemas.openxmlformats.org/officeDocument/2006/relationships/image" Target="../media/image6.png"/><Relationship Id="rId21" Type="http://schemas.openxmlformats.org/officeDocument/2006/relationships/image" Target="../media/image6.png"/><Relationship Id="rId22" Type="http://schemas.openxmlformats.org/officeDocument/2006/relationships/image" Target="../media/image6.png"/><Relationship Id="rId23" Type="http://schemas.openxmlformats.org/officeDocument/2006/relationships/image" Target="../media/image6.png"/><Relationship Id="rId24" Type="http://schemas.openxmlformats.org/officeDocument/2006/relationships/image" Target="../media/image6.png"/><Relationship Id="rId25" Type="http://schemas.openxmlformats.org/officeDocument/2006/relationships/image" Target="../media/image6.png"/><Relationship Id="rId26" Type="http://schemas.openxmlformats.org/officeDocument/2006/relationships/image" Target="../media/image6.png"/><Relationship Id="rId27" Type="http://schemas.openxmlformats.org/officeDocument/2006/relationships/image" Target="../media/image6.png"/><Relationship Id="rId28" Type="http://schemas.openxmlformats.org/officeDocument/2006/relationships/image" Target="../media/image6.png"/><Relationship Id="rId29" Type="http://schemas.openxmlformats.org/officeDocument/2006/relationships/image" Target="../media/image6.png"/><Relationship Id="rId30" Type="http://schemas.openxmlformats.org/officeDocument/2006/relationships/image" Target="../media/image6.png"/><Relationship Id="rId31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0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0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7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8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9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9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7.png"/><Relationship Id="rId6" Type="http://schemas.openxmlformats.org/officeDocument/2006/relationships/image" Target="../media/image7.png"/><Relationship Id="rId7" Type="http://schemas.openxmlformats.org/officeDocument/2006/relationships/image" Target="../media/image7.png"/><Relationship Id="rId8" Type="http://schemas.openxmlformats.org/officeDocument/2006/relationships/image" Target="../media/image7.png"/><Relationship Id="rId9" Type="http://schemas.openxmlformats.org/officeDocument/2006/relationships/image" Target="../media/image7.png"/><Relationship Id="rId10" Type="http://schemas.openxmlformats.org/officeDocument/2006/relationships/image" Target="../media/image7.png"/><Relationship Id="rId11" Type="http://schemas.openxmlformats.org/officeDocument/2006/relationships/image" Target="../media/image7.png"/><Relationship Id="rId12" Type="http://schemas.openxmlformats.org/officeDocument/2006/relationships/image" Target="../media/image7.png"/><Relationship Id="rId13" Type="http://schemas.openxmlformats.org/officeDocument/2006/relationships/image" Target="../media/image7.png"/><Relationship Id="rId14" Type="http://schemas.openxmlformats.org/officeDocument/2006/relationships/image" Target="../media/image7.png"/><Relationship Id="rId15" Type="http://schemas.openxmlformats.org/officeDocument/2006/relationships/slideLayout" Target="../slideLayouts/slideLayout4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8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8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23.bin"/><Relationship Id="rId3" Type="http://schemas.openxmlformats.org/officeDocument/2006/relationships/image" Target="../media/image32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4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5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4.bin"/><Relationship Id="rId4" Type="http://schemas.openxmlformats.org/officeDocument/2006/relationships/image" Target="../media/image33.wmf"/><Relationship Id="rId5" Type="http://schemas.openxmlformats.org/officeDocument/2006/relationships/oleObject" Target="../embeddings/oleObject25.bin"/><Relationship Id="rId6" Type="http://schemas.openxmlformats.org/officeDocument/2006/relationships/image" Target="../media/image34.wmf"/><Relationship Id="rId7" Type="http://schemas.openxmlformats.org/officeDocument/2006/relationships/oleObject" Target="../embeddings/oleObject26.bin"/><Relationship Id="rId8" Type="http://schemas.openxmlformats.org/officeDocument/2006/relationships/image" Target="../media/image35.wmf"/><Relationship Id="rId9" Type="http://schemas.openxmlformats.org/officeDocument/2006/relationships/oleObject" Target="../embeddings/oleObject27.bin"/><Relationship Id="rId10" Type="http://schemas.openxmlformats.org/officeDocument/2006/relationships/image" Target="../media/image36.wmf"/><Relationship Id="rId11" Type="http://schemas.openxmlformats.org/officeDocument/2006/relationships/slideLayout" Target="../slideLayouts/slideLayout26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8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9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0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0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0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2.bin"/><Relationship Id="rId3" Type="http://schemas.openxmlformats.org/officeDocument/2006/relationships/image" Target="../media/image9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Rectangle 18"/>
          <p:cNvSpPr/>
          <p:nvPr/>
        </p:nvSpPr>
        <p:spPr>
          <a:xfrm>
            <a:off x="1066680" y="6594480"/>
            <a:ext cx="1905120" cy="29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6C9BF0F-7453-4548-AAF6-7462E2498D9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8" name="Rectangle 19"/>
          <p:cNvSpPr/>
          <p:nvPr/>
        </p:nvSpPr>
        <p:spPr>
          <a:xfrm>
            <a:off x="3352680" y="6594480"/>
            <a:ext cx="2895840" cy="29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9" name="Text Box 4"/>
          <p:cNvSpPr/>
          <p:nvPr/>
        </p:nvSpPr>
        <p:spPr>
          <a:xfrm>
            <a:off x="2878200" y="1955880"/>
            <a:ext cx="279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Tidying Up Terms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0" name="Text Box 5"/>
          <p:cNvSpPr/>
          <p:nvPr/>
        </p:nvSpPr>
        <p:spPr>
          <a:xfrm>
            <a:off x="2878920" y="2470320"/>
            <a:ext cx="2788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Multiplying Terms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1" name="AutoShape 6">
            <a:hlinkClick r:id="rId1" action="ppaction://hlinksldjump"/>
          </p:cNvPr>
          <p:cNvSpPr/>
          <p:nvPr/>
        </p:nvSpPr>
        <p:spPr>
          <a:xfrm>
            <a:off x="2101680" y="2003400"/>
            <a:ext cx="484200" cy="365040"/>
          </a:xfrm>
          <a:custGeom>
            <a:avLst/>
            <a:gdLst>
              <a:gd name="textAreaLeft" fmla="*/ 23400 w 484200"/>
              <a:gd name="textAreaRight" fmla="*/ 460800 w 484200"/>
              <a:gd name="textAreaTop" fmla="*/ 23400 h 365040"/>
              <a:gd name="textAreaBottom" fmla="*/ 341640 h 365040"/>
            </a:gdLst>
            <a:ahLst/>
            <a:cxnLst/>
            <a:rect l="textAreaLeft" t="textAreaTop" r="textAreaRight" b="textAreaBottom"/>
            <a:pathLst>
              <a:path w="28644" h="21600">
                <a:moveTo>
                  <a:pt x="0" y="0"/>
                </a:moveTo>
                <a:lnTo>
                  <a:pt x="28644" y="0"/>
                </a:lnTo>
                <a:lnTo>
                  <a:pt x="28644" y="21600"/>
                </a:lnTo>
                <a:lnTo>
                  <a:pt x="0" y="21600"/>
                </a:lnTo>
                <a:close/>
              </a:path>
              <a:path fill="lightenLess" w="28644" h="21600">
                <a:moveTo>
                  <a:pt x="0" y="0"/>
                </a:moveTo>
                <a:lnTo>
                  <a:pt x="28644" y="0"/>
                </a:lnTo>
                <a:lnTo>
                  <a:pt x="27244" y="1400"/>
                </a:lnTo>
                <a:lnTo>
                  <a:pt x="1400" y="1400"/>
                </a:lnTo>
                <a:close/>
              </a:path>
              <a:path fill="darken" w="28644" h="21600">
                <a:moveTo>
                  <a:pt x="28644" y="0"/>
                </a:moveTo>
                <a:lnTo>
                  <a:pt x="28644" y="21600"/>
                </a:lnTo>
                <a:lnTo>
                  <a:pt x="27244" y="20200"/>
                </a:lnTo>
                <a:lnTo>
                  <a:pt x="27244" y="1400"/>
                </a:lnTo>
                <a:close/>
              </a:path>
              <a:path fill="darkenLess" w="28644" h="21600">
                <a:moveTo>
                  <a:pt x="2864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7244" y="20200"/>
                </a:lnTo>
                <a:close/>
              </a:path>
              <a:path fill="lighten" w="2864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644" h="21600">
                <a:moveTo>
                  <a:pt x="7315" y="3794"/>
                </a:moveTo>
                <a:lnTo>
                  <a:pt x="21328" y="10800"/>
                </a:lnTo>
                <a:lnTo>
                  <a:pt x="7315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2" name="AutoShape 7">
            <a:hlinkClick r:id="rId2" action="ppaction://hlinksldjump"/>
          </p:cNvPr>
          <p:cNvSpPr/>
          <p:nvPr/>
        </p:nvSpPr>
        <p:spPr>
          <a:xfrm>
            <a:off x="2101680" y="2517840"/>
            <a:ext cx="484200" cy="366480"/>
          </a:xfrm>
          <a:custGeom>
            <a:avLst/>
            <a:gdLst>
              <a:gd name="textAreaLeft" fmla="*/ 23760 w 484200"/>
              <a:gd name="textAreaRight" fmla="*/ 460440 w 484200"/>
              <a:gd name="textAreaTop" fmla="*/ 23760 h 366480"/>
              <a:gd name="textAreaBottom" fmla="*/ 342720 h 366480"/>
            </a:gdLst>
            <a:ahLst/>
            <a:cxnLst/>
            <a:rect l="textAreaLeft" t="textAreaTop" r="textAreaRight" b="textAreaBottom"/>
            <a:pathLst>
              <a:path w="28532" h="21600">
                <a:moveTo>
                  <a:pt x="0" y="0"/>
                </a:moveTo>
                <a:lnTo>
                  <a:pt x="28532" y="0"/>
                </a:lnTo>
                <a:lnTo>
                  <a:pt x="28532" y="21600"/>
                </a:lnTo>
                <a:lnTo>
                  <a:pt x="0" y="21600"/>
                </a:lnTo>
                <a:close/>
              </a:path>
              <a:path fill="lightenLess" w="28532" h="21600">
                <a:moveTo>
                  <a:pt x="0" y="0"/>
                </a:moveTo>
                <a:lnTo>
                  <a:pt x="28532" y="0"/>
                </a:lnTo>
                <a:lnTo>
                  <a:pt x="27132" y="1400"/>
                </a:lnTo>
                <a:lnTo>
                  <a:pt x="1400" y="1400"/>
                </a:lnTo>
                <a:close/>
              </a:path>
              <a:path fill="darken" w="28532" h="21600">
                <a:moveTo>
                  <a:pt x="28532" y="0"/>
                </a:moveTo>
                <a:lnTo>
                  <a:pt x="28532" y="21600"/>
                </a:lnTo>
                <a:lnTo>
                  <a:pt x="27132" y="20200"/>
                </a:lnTo>
                <a:lnTo>
                  <a:pt x="27132" y="1400"/>
                </a:lnTo>
                <a:close/>
              </a:path>
              <a:path fill="darkenLess" w="28532" h="21600">
                <a:moveTo>
                  <a:pt x="28532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7132" y="20200"/>
                </a:lnTo>
                <a:close/>
              </a:path>
              <a:path fill="lighten" w="28532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532" h="21600">
                <a:moveTo>
                  <a:pt x="7259" y="3794"/>
                </a:moveTo>
                <a:lnTo>
                  <a:pt x="21272" y="10800"/>
                </a:lnTo>
                <a:lnTo>
                  <a:pt x="7259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3" name="PlaceHolder 1"/>
          <p:cNvSpPr>
            <a:spLocks noGrp="1"/>
          </p:cNvSpPr>
          <p:nvPr>
            <p:ph type="title"/>
          </p:nvPr>
        </p:nvSpPr>
        <p:spPr>
          <a:xfrm>
            <a:off x="20221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Algebra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594" name="Picture 9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5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96" name="Picture 11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7" name="AutoShape 15">
            <a:hlinkClick r:id="rId5" action="ppaction://hlinksldjump"/>
          </p:cNvPr>
          <p:cNvSpPr/>
          <p:nvPr/>
        </p:nvSpPr>
        <p:spPr>
          <a:xfrm>
            <a:off x="2101680" y="3043080"/>
            <a:ext cx="484200" cy="366840"/>
          </a:xfrm>
          <a:custGeom>
            <a:avLst/>
            <a:gdLst>
              <a:gd name="textAreaLeft" fmla="*/ 23760 w 484200"/>
              <a:gd name="textAreaRight" fmla="*/ 460440 w 484200"/>
              <a:gd name="textAreaTop" fmla="*/ 23760 h 366840"/>
              <a:gd name="textAreaBottom" fmla="*/ 343080 h 366840"/>
            </a:gdLst>
            <a:ahLst/>
            <a:cxnLst/>
            <a:rect l="textAreaLeft" t="textAreaTop" r="textAreaRight" b="textAreaBottom"/>
            <a:pathLst>
              <a:path w="28504" h="21600">
                <a:moveTo>
                  <a:pt x="0" y="0"/>
                </a:moveTo>
                <a:lnTo>
                  <a:pt x="28504" y="0"/>
                </a:lnTo>
                <a:lnTo>
                  <a:pt x="28504" y="21600"/>
                </a:lnTo>
                <a:lnTo>
                  <a:pt x="0" y="21600"/>
                </a:lnTo>
                <a:close/>
              </a:path>
              <a:path fill="lightenLess" w="28504" h="21600">
                <a:moveTo>
                  <a:pt x="0" y="0"/>
                </a:moveTo>
                <a:lnTo>
                  <a:pt x="28504" y="0"/>
                </a:lnTo>
                <a:lnTo>
                  <a:pt x="27104" y="1400"/>
                </a:lnTo>
                <a:lnTo>
                  <a:pt x="1400" y="1400"/>
                </a:lnTo>
                <a:close/>
              </a:path>
              <a:path fill="darken" w="28504" h="21600">
                <a:moveTo>
                  <a:pt x="28504" y="0"/>
                </a:moveTo>
                <a:lnTo>
                  <a:pt x="28504" y="21600"/>
                </a:lnTo>
                <a:lnTo>
                  <a:pt x="27104" y="20200"/>
                </a:lnTo>
                <a:lnTo>
                  <a:pt x="27104" y="1400"/>
                </a:lnTo>
                <a:close/>
              </a:path>
              <a:path fill="darkenLess" w="28504" h="21600">
                <a:moveTo>
                  <a:pt x="2850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7104" y="20200"/>
                </a:lnTo>
                <a:close/>
              </a:path>
              <a:path fill="lighten" w="2850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504" h="21600">
                <a:moveTo>
                  <a:pt x="7245" y="3794"/>
                </a:moveTo>
                <a:lnTo>
                  <a:pt x="21258" y="10800"/>
                </a:lnTo>
                <a:lnTo>
                  <a:pt x="7245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8" name="Text Box 23"/>
          <p:cNvSpPr/>
          <p:nvPr/>
        </p:nvSpPr>
        <p:spPr>
          <a:xfrm>
            <a:off x="2889720" y="3511440"/>
            <a:ext cx="532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Solving Simple Equations ( x+1=5 )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9" name="AutoShape 24">
            <a:hlinkClick r:id="rId6" action="ppaction://hlinksldjump"/>
          </p:cNvPr>
          <p:cNvSpPr/>
          <p:nvPr/>
        </p:nvSpPr>
        <p:spPr>
          <a:xfrm>
            <a:off x="2101680" y="3559320"/>
            <a:ext cx="484200" cy="365040"/>
          </a:xfrm>
          <a:custGeom>
            <a:avLst/>
            <a:gdLst>
              <a:gd name="textAreaLeft" fmla="*/ 23400 w 484200"/>
              <a:gd name="textAreaRight" fmla="*/ 460800 w 484200"/>
              <a:gd name="textAreaTop" fmla="*/ 23400 h 365040"/>
              <a:gd name="textAreaBottom" fmla="*/ 341640 h 365040"/>
            </a:gdLst>
            <a:ahLst/>
            <a:cxnLst/>
            <a:rect l="textAreaLeft" t="textAreaTop" r="textAreaRight" b="textAreaBottom"/>
            <a:pathLst>
              <a:path w="28644" h="21600">
                <a:moveTo>
                  <a:pt x="0" y="0"/>
                </a:moveTo>
                <a:lnTo>
                  <a:pt x="28644" y="0"/>
                </a:lnTo>
                <a:lnTo>
                  <a:pt x="28644" y="21600"/>
                </a:lnTo>
                <a:lnTo>
                  <a:pt x="0" y="21600"/>
                </a:lnTo>
                <a:close/>
              </a:path>
              <a:path fill="lightenLess" w="28644" h="21600">
                <a:moveTo>
                  <a:pt x="0" y="0"/>
                </a:moveTo>
                <a:lnTo>
                  <a:pt x="28644" y="0"/>
                </a:lnTo>
                <a:lnTo>
                  <a:pt x="27244" y="1400"/>
                </a:lnTo>
                <a:lnTo>
                  <a:pt x="1400" y="1400"/>
                </a:lnTo>
                <a:close/>
              </a:path>
              <a:path fill="darken" w="28644" h="21600">
                <a:moveTo>
                  <a:pt x="28644" y="0"/>
                </a:moveTo>
                <a:lnTo>
                  <a:pt x="28644" y="21600"/>
                </a:lnTo>
                <a:lnTo>
                  <a:pt x="27244" y="20200"/>
                </a:lnTo>
                <a:lnTo>
                  <a:pt x="27244" y="1400"/>
                </a:lnTo>
                <a:close/>
              </a:path>
              <a:path fill="darkenLess" w="28644" h="21600">
                <a:moveTo>
                  <a:pt x="2864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7244" y="20200"/>
                </a:lnTo>
                <a:close/>
              </a:path>
              <a:path fill="lighten" w="2864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644" h="21600">
                <a:moveTo>
                  <a:pt x="7315" y="3794"/>
                </a:moveTo>
                <a:lnTo>
                  <a:pt x="21328" y="10800"/>
                </a:lnTo>
                <a:lnTo>
                  <a:pt x="7315" y="17806"/>
                </a:lnTo>
                <a:close/>
              </a:path>
            </a:pathLst>
          </a:custGeom>
          <a:solidFill>
            <a:srgbClr val="080808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0" name="Text Box 12"/>
          <p:cNvSpPr/>
          <p:nvPr/>
        </p:nvSpPr>
        <p:spPr>
          <a:xfrm>
            <a:off x="2890080" y="2995560"/>
            <a:ext cx="4981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Removing Brackets &amp; Simplifying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1" name="Text Box 23"/>
          <p:cNvSpPr/>
          <p:nvPr/>
        </p:nvSpPr>
        <p:spPr>
          <a:xfrm>
            <a:off x="2961360" y="4025880"/>
            <a:ext cx="4462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Harder Equations ( 2x+1=9 )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2" name="AutoShape 24">
            <a:hlinkClick r:id="rId7" action="ppaction://hlinksldjump"/>
          </p:cNvPr>
          <p:cNvSpPr/>
          <p:nvPr/>
        </p:nvSpPr>
        <p:spPr>
          <a:xfrm>
            <a:off x="2101680" y="4073400"/>
            <a:ext cx="484200" cy="366840"/>
          </a:xfrm>
          <a:custGeom>
            <a:avLst/>
            <a:gdLst>
              <a:gd name="textAreaLeft" fmla="*/ 23760 w 484200"/>
              <a:gd name="textAreaRight" fmla="*/ 460440 w 484200"/>
              <a:gd name="textAreaTop" fmla="*/ 23760 h 366840"/>
              <a:gd name="textAreaBottom" fmla="*/ 343080 h 366840"/>
            </a:gdLst>
            <a:ahLst/>
            <a:cxnLst/>
            <a:rect l="textAreaLeft" t="textAreaTop" r="textAreaRight" b="textAreaBottom"/>
            <a:pathLst>
              <a:path w="28504" h="21600">
                <a:moveTo>
                  <a:pt x="0" y="0"/>
                </a:moveTo>
                <a:lnTo>
                  <a:pt x="28504" y="0"/>
                </a:lnTo>
                <a:lnTo>
                  <a:pt x="28504" y="21600"/>
                </a:lnTo>
                <a:lnTo>
                  <a:pt x="0" y="21600"/>
                </a:lnTo>
                <a:close/>
              </a:path>
              <a:path fill="lightenLess" w="28504" h="21600">
                <a:moveTo>
                  <a:pt x="0" y="0"/>
                </a:moveTo>
                <a:lnTo>
                  <a:pt x="28504" y="0"/>
                </a:lnTo>
                <a:lnTo>
                  <a:pt x="27104" y="1400"/>
                </a:lnTo>
                <a:lnTo>
                  <a:pt x="1400" y="1400"/>
                </a:lnTo>
                <a:close/>
              </a:path>
              <a:path fill="darken" w="28504" h="21600">
                <a:moveTo>
                  <a:pt x="28504" y="0"/>
                </a:moveTo>
                <a:lnTo>
                  <a:pt x="28504" y="21600"/>
                </a:lnTo>
                <a:lnTo>
                  <a:pt x="27104" y="20200"/>
                </a:lnTo>
                <a:lnTo>
                  <a:pt x="27104" y="1400"/>
                </a:lnTo>
                <a:close/>
              </a:path>
              <a:path fill="darkenLess" w="28504" h="21600">
                <a:moveTo>
                  <a:pt x="2850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7104" y="20200"/>
                </a:lnTo>
                <a:close/>
              </a:path>
              <a:path fill="lighten" w="2850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504" h="21600">
                <a:moveTo>
                  <a:pt x="7245" y="3794"/>
                </a:moveTo>
                <a:lnTo>
                  <a:pt x="21258" y="10800"/>
                </a:lnTo>
                <a:lnTo>
                  <a:pt x="7245" y="17806"/>
                </a:lnTo>
                <a:close/>
              </a:path>
            </a:pathLst>
          </a:custGeom>
          <a:solidFill>
            <a:srgbClr val="00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3" name="Text Box 23"/>
          <p:cNvSpPr/>
          <p:nvPr/>
        </p:nvSpPr>
        <p:spPr>
          <a:xfrm>
            <a:off x="2891160" y="4541760"/>
            <a:ext cx="4464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Solving Equations ( brackets)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4" name="AutoShape 24">
            <a:hlinkClick r:id="rId8" action="ppaction://hlinksldjump"/>
          </p:cNvPr>
          <p:cNvSpPr/>
          <p:nvPr/>
        </p:nvSpPr>
        <p:spPr>
          <a:xfrm>
            <a:off x="2101680" y="4589640"/>
            <a:ext cx="484200" cy="365040"/>
          </a:xfrm>
          <a:custGeom>
            <a:avLst/>
            <a:gdLst>
              <a:gd name="textAreaLeft" fmla="*/ 23400 w 484200"/>
              <a:gd name="textAreaRight" fmla="*/ 460800 w 484200"/>
              <a:gd name="textAreaTop" fmla="*/ 23400 h 365040"/>
              <a:gd name="textAreaBottom" fmla="*/ 341640 h 365040"/>
            </a:gdLst>
            <a:ahLst/>
            <a:cxnLst/>
            <a:rect l="textAreaLeft" t="textAreaTop" r="textAreaRight" b="textAreaBottom"/>
            <a:pathLst>
              <a:path w="28644" h="21600">
                <a:moveTo>
                  <a:pt x="0" y="0"/>
                </a:moveTo>
                <a:lnTo>
                  <a:pt x="28644" y="0"/>
                </a:lnTo>
                <a:lnTo>
                  <a:pt x="28644" y="21600"/>
                </a:lnTo>
                <a:lnTo>
                  <a:pt x="0" y="21600"/>
                </a:lnTo>
                <a:close/>
              </a:path>
              <a:path fill="lightenLess" w="28644" h="21600">
                <a:moveTo>
                  <a:pt x="0" y="0"/>
                </a:moveTo>
                <a:lnTo>
                  <a:pt x="28644" y="0"/>
                </a:lnTo>
                <a:lnTo>
                  <a:pt x="27244" y="1400"/>
                </a:lnTo>
                <a:lnTo>
                  <a:pt x="1400" y="1400"/>
                </a:lnTo>
                <a:close/>
              </a:path>
              <a:path fill="darken" w="28644" h="21600">
                <a:moveTo>
                  <a:pt x="28644" y="0"/>
                </a:moveTo>
                <a:lnTo>
                  <a:pt x="28644" y="21600"/>
                </a:lnTo>
                <a:lnTo>
                  <a:pt x="27244" y="20200"/>
                </a:lnTo>
                <a:lnTo>
                  <a:pt x="27244" y="1400"/>
                </a:lnTo>
                <a:close/>
              </a:path>
              <a:path fill="darkenLess" w="28644" h="21600">
                <a:moveTo>
                  <a:pt x="2864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7244" y="20200"/>
                </a:lnTo>
                <a:close/>
              </a:path>
              <a:path fill="lighten" w="2864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644" h="21600">
                <a:moveTo>
                  <a:pt x="7315" y="3794"/>
                </a:moveTo>
                <a:lnTo>
                  <a:pt x="21328" y="10800"/>
                </a:lnTo>
                <a:lnTo>
                  <a:pt x="7315" y="17806"/>
                </a:lnTo>
                <a:close/>
              </a:path>
            </a:pathLst>
          </a:custGeom>
          <a:solidFill>
            <a:srgbClr val="7030A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5" name="Text Box 23"/>
          <p:cNvSpPr/>
          <p:nvPr/>
        </p:nvSpPr>
        <p:spPr>
          <a:xfrm>
            <a:off x="2921400" y="5056200"/>
            <a:ext cx="5637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Solving Equations (terms either side)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6" name="AutoShape 24">
            <a:hlinkClick r:id="rId9" action="ppaction://hlinksldjump"/>
          </p:cNvPr>
          <p:cNvSpPr/>
          <p:nvPr/>
        </p:nvSpPr>
        <p:spPr>
          <a:xfrm>
            <a:off x="2101680" y="5103720"/>
            <a:ext cx="484200" cy="366840"/>
          </a:xfrm>
          <a:custGeom>
            <a:avLst/>
            <a:gdLst>
              <a:gd name="textAreaLeft" fmla="*/ 23760 w 484200"/>
              <a:gd name="textAreaRight" fmla="*/ 460440 w 484200"/>
              <a:gd name="textAreaTop" fmla="*/ 23760 h 366840"/>
              <a:gd name="textAreaBottom" fmla="*/ 343080 h 366840"/>
            </a:gdLst>
            <a:ahLst/>
            <a:cxnLst/>
            <a:rect l="textAreaLeft" t="textAreaTop" r="textAreaRight" b="textAreaBottom"/>
            <a:pathLst>
              <a:path w="28504" h="21600">
                <a:moveTo>
                  <a:pt x="0" y="0"/>
                </a:moveTo>
                <a:lnTo>
                  <a:pt x="28504" y="0"/>
                </a:lnTo>
                <a:lnTo>
                  <a:pt x="28504" y="21600"/>
                </a:lnTo>
                <a:lnTo>
                  <a:pt x="0" y="21600"/>
                </a:lnTo>
                <a:close/>
              </a:path>
              <a:path fill="lightenLess" w="28504" h="21600">
                <a:moveTo>
                  <a:pt x="0" y="0"/>
                </a:moveTo>
                <a:lnTo>
                  <a:pt x="28504" y="0"/>
                </a:lnTo>
                <a:lnTo>
                  <a:pt x="27104" y="1400"/>
                </a:lnTo>
                <a:lnTo>
                  <a:pt x="1400" y="1400"/>
                </a:lnTo>
                <a:close/>
              </a:path>
              <a:path fill="darken" w="28504" h="21600">
                <a:moveTo>
                  <a:pt x="28504" y="0"/>
                </a:moveTo>
                <a:lnTo>
                  <a:pt x="28504" y="21600"/>
                </a:lnTo>
                <a:lnTo>
                  <a:pt x="27104" y="20200"/>
                </a:lnTo>
                <a:lnTo>
                  <a:pt x="27104" y="1400"/>
                </a:lnTo>
                <a:close/>
              </a:path>
              <a:path fill="darkenLess" w="28504" h="21600">
                <a:moveTo>
                  <a:pt x="2850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7104" y="20200"/>
                </a:lnTo>
                <a:close/>
              </a:path>
              <a:path fill="lighten" w="2850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504" h="21600">
                <a:moveTo>
                  <a:pt x="7245" y="3794"/>
                </a:moveTo>
                <a:lnTo>
                  <a:pt x="21258" y="10800"/>
                </a:lnTo>
                <a:lnTo>
                  <a:pt x="7245" y="17806"/>
                </a:lnTo>
                <a:close/>
              </a:path>
            </a:pathLst>
          </a:custGeom>
          <a:solidFill>
            <a:srgbClr val="FFC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7" name="Text Box 23"/>
          <p:cNvSpPr/>
          <p:nvPr/>
        </p:nvSpPr>
        <p:spPr>
          <a:xfrm>
            <a:off x="2900160" y="5572080"/>
            <a:ext cx="188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Inequalities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8" name="AutoShape 24">
            <a:hlinkClick r:id="rId10" action="ppaction://hlinksldjump"/>
          </p:cNvPr>
          <p:cNvSpPr/>
          <p:nvPr/>
        </p:nvSpPr>
        <p:spPr>
          <a:xfrm>
            <a:off x="2101680" y="5619600"/>
            <a:ext cx="484200" cy="365400"/>
          </a:xfrm>
          <a:custGeom>
            <a:avLst/>
            <a:gdLst>
              <a:gd name="textAreaLeft" fmla="*/ 23400 w 484200"/>
              <a:gd name="textAreaRight" fmla="*/ 460800 w 484200"/>
              <a:gd name="textAreaTop" fmla="*/ 23400 h 365400"/>
              <a:gd name="textAreaBottom" fmla="*/ 342000 h 365400"/>
            </a:gdLst>
            <a:ahLst/>
            <a:cxnLst/>
            <a:rect l="textAreaLeft" t="textAreaTop" r="textAreaRight" b="textAreaBottom"/>
            <a:pathLst>
              <a:path w="28616" h="21600">
                <a:moveTo>
                  <a:pt x="0" y="0"/>
                </a:moveTo>
                <a:lnTo>
                  <a:pt x="28616" y="0"/>
                </a:lnTo>
                <a:lnTo>
                  <a:pt x="28616" y="21600"/>
                </a:lnTo>
                <a:lnTo>
                  <a:pt x="0" y="21600"/>
                </a:lnTo>
                <a:close/>
              </a:path>
              <a:path fill="lightenLess" w="28616" h="21600">
                <a:moveTo>
                  <a:pt x="0" y="0"/>
                </a:moveTo>
                <a:lnTo>
                  <a:pt x="28616" y="0"/>
                </a:lnTo>
                <a:lnTo>
                  <a:pt x="27216" y="1400"/>
                </a:lnTo>
                <a:lnTo>
                  <a:pt x="1400" y="1400"/>
                </a:lnTo>
                <a:close/>
              </a:path>
              <a:path fill="darken" w="28616" h="21600">
                <a:moveTo>
                  <a:pt x="28616" y="0"/>
                </a:moveTo>
                <a:lnTo>
                  <a:pt x="28616" y="21600"/>
                </a:lnTo>
                <a:lnTo>
                  <a:pt x="27216" y="20200"/>
                </a:lnTo>
                <a:lnTo>
                  <a:pt x="27216" y="1400"/>
                </a:lnTo>
                <a:close/>
              </a:path>
              <a:path fill="darkenLess" w="28616" h="21600">
                <a:moveTo>
                  <a:pt x="2861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7216" y="20200"/>
                </a:lnTo>
                <a:close/>
              </a:path>
              <a:path fill="lighten" w="2861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616" h="21600">
                <a:moveTo>
                  <a:pt x="7301" y="3794"/>
                </a:moveTo>
                <a:lnTo>
                  <a:pt x="21314" y="10800"/>
                </a:lnTo>
                <a:lnTo>
                  <a:pt x="7301" y="17806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9" name="TextBox 17"/>
          <p:cNvSpPr/>
          <p:nvPr/>
        </p:nvSpPr>
        <p:spPr>
          <a:xfrm>
            <a:off x="-101520" y="1511280"/>
            <a:ext cx="1103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B7BD6D5-B2E7-407F-9E70-F79F7237B8F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99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0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1" name="Rectangle 8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Algebra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2" name="Text Box 33"/>
          <p:cNvSpPr/>
          <p:nvPr/>
        </p:nvSpPr>
        <p:spPr>
          <a:xfrm>
            <a:off x="2108520" y="1374840"/>
            <a:ext cx="500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Simplifying Algebraic Expressions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3" name="Text Box 34"/>
          <p:cNvSpPr/>
          <p:nvPr/>
        </p:nvSpPr>
        <p:spPr>
          <a:xfrm>
            <a:off x="3443760" y="2039760"/>
            <a:ext cx="29264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Reminder !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04" name="Picture 3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5" name="Text Box 36"/>
          <p:cNvSpPr/>
          <p:nvPr/>
        </p:nvSpPr>
        <p:spPr>
          <a:xfrm>
            <a:off x="1619280" y="2722680"/>
            <a:ext cx="634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 can only add and subtract “ like terms “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806" name="Object 2"/>
          <p:cNvGraphicFramePr/>
          <p:nvPr/>
        </p:nvGraphicFramePr>
        <p:xfrm>
          <a:off x="2244600" y="3414600"/>
          <a:ext cx="2686320" cy="378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07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44600" y="3414600"/>
                    <a:ext cx="2686320" cy="37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08" name="Object 3"/>
          <p:cNvGraphicFramePr/>
          <p:nvPr/>
        </p:nvGraphicFramePr>
        <p:xfrm>
          <a:off x="5060880" y="3330720"/>
          <a:ext cx="565200" cy="4474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09" name="Object 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060880" y="3330720"/>
                    <a:ext cx="565200" cy="44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10" name="Object 4"/>
          <p:cNvGraphicFramePr/>
          <p:nvPr/>
        </p:nvGraphicFramePr>
        <p:xfrm>
          <a:off x="2244600" y="3890880"/>
          <a:ext cx="1955880" cy="5428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811" name="Object 4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2244600" y="3890880"/>
                    <a:ext cx="1955880" cy="54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12" name="Object 5"/>
          <p:cNvGraphicFramePr/>
          <p:nvPr/>
        </p:nvGraphicFramePr>
        <p:xfrm>
          <a:off x="4300560" y="3868560"/>
          <a:ext cx="635040" cy="54324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813" name="Object 5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4300560" y="3868560"/>
                    <a:ext cx="635040" cy="54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14" name="Object 6"/>
          <p:cNvGraphicFramePr/>
          <p:nvPr/>
        </p:nvGraphicFramePr>
        <p:xfrm>
          <a:off x="2244600" y="5103720"/>
          <a:ext cx="2403720" cy="44784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815" name="Object 6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2244600" y="5103720"/>
                    <a:ext cx="2403720" cy="44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16" name="Object 7"/>
          <p:cNvGraphicFramePr/>
          <p:nvPr/>
        </p:nvGraphicFramePr>
        <p:xfrm>
          <a:off x="2244600" y="4532400"/>
          <a:ext cx="3111480" cy="47304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817" name="Object 7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2244600" y="4532400"/>
                    <a:ext cx="3111480" cy="47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18" name="Object 8"/>
          <p:cNvGraphicFramePr/>
          <p:nvPr/>
        </p:nvGraphicFramePr>
        <p:xfrm>
          <a:off x="2244600" y="5649840"/>
          <a:ext cx="2638440" cy="54288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819" name="Object 8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2244600" y="5649840"/>
                    <a:ext cx="2638440" cy="54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20" name="Object 9"/>
          <p:cNvGraphicFramePr/>
          <p:nvPr/>
        </p:nvGraphicFramePr>
        <p:xfrm>
          <a:off x="5433840" y="4503600"/>
          <a:ext cx="1457640" cy="471600"/>
        </p:xfrm>
        <a:graphic>
          <a:graphicData uri="http://schemas.openxmlformats.org/presentationml/2006/ole">
            <p:oleObj r:id="rId17" spid="">
              <p:embed/>
              <p:pic>
                <p:nvPicPr>
                  <p:cNvPr id="821" name="Object 9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5433840" y="4503600"/>
                    <a:ext cx="1457640" cy="47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22" name="Object 10"/>
          <p:cNvGraphicFramePr/>
          <p:nvPr/>
        </p:nvGraphicFramePr>
        <p:xfrm>
          <a:off x="4848120" y="5067360"/>
          <a:ext cx="1270080" cy="447480"/>
        </p:xfrm>
        <a:graphic>
          <a:graphicData uri="http://schemas.openxmlformats.org/presentationml/2006/ole">
            <p:oleObj r:id="rId19" spid="">
              <p:embed/>
              <p:pic>
                <p:nvPicPr>
                  <p:cNvPr id="823" name="Object 10"/>
                  <p:cNvPicPr/>
                  <p:nvPr/>
                </p:nvPicPr>
                <p:blipFill>
                  <a:blip r:embed="rId20"/>
                  <a:stretch/>
                </p:blipFill>
                <p:spPr>
                  <a:xfrm>
                    <a:off x="4848120" y="5067360"/>
                    <a:ext cx="1270080" cy="44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24" name="Object 11"/>
          <p:cNvGraphicFramePr/>
          <p:nvPr/>
        </p:nvGraphicFramePr>
        <p:xfrm>
          <a:off x="5035680" y="5649840"/>
          <a:ext cx="682560" cy="542880"/>
        </p:xfrm>
        <a:graphic>
          <a:graphicData uri="http://schemas.openxmlformats.org/presentationml/2006/ole">
            <p:oleObj r:id="rId21" spid="">
              <p:embed/>
              <p:pic>
                <p:nvPicPr>
                  <p:cNvPr id="825" name="Object 11"/>
                  <p:cNvPicPr/>
                  <p:nvPr/>
                </p:nvPicPr>
                <p:blipFill>
                  <a:blip r:embed="rId22"/>
                  <a:stretch/>
                </p:blipFill>
                <p:spPr>
                  <a:xfrm>
                    <a:off x="5035680" y="5649840"/>
                    <a:ext cx="682560" cy="54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26" name="TextBox 17"/>
          <p:cNvSpPr/>
          <p:nvPr/>
        </p:nvSpPr>
        <p:spPr>
          <a:xfrm>
            <a:off x="-101520" y="1308240"/>
            <a:ext cx="110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1.1c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333" dur="indefinite" restart="never" nodeType="tmRoot">
          <p:childTnLst>
            <p:seq>
              <p:cTn id="334" dur="indefinite" nodeType="mainSeq">
                <p:childTnLst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39" dur="80"/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40" dur="80"/>
                                        <p:tgtEl>
                                          <p:spTgt spid="8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1" dur="80"/>
                                        <p:tgtEl>
                                          <p:spTgt spid="8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46" dur="500"/>
                                        <p:tgtEl>
                                          <p:spTgt spid="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1" dur="500" fill="hold"/>
                                        <p:tgtEl>
                                          <p:spTgt spid="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2" dur="500" fill="hold"/>
                                        <p:tgtEl>
                                          <p:spTgt spid="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53" dur="50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8" dur="5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3" dur="500" fill="hold"/>
                                        <p:tgtEl>
                                          <p:spTgt spid="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4" dur="500" fill="hold"/>
                                        <p:tgtEl>
                                          <p:spTgt spid="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65" dur="5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70" dur="5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5" dur="500" fill="hold"/>
                                        <p:tgtEl>
                                          <p:spTgt spid="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6" dur="500" fill="hold"/>
                                        <p:tgtEl>
                                          <p:spTgt spid="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77" dur="500"/>
                                        <p:tgtEl>
                                          <p:spTgt spid="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82"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7" dur="500" fill="hold"/>
                                        <p:tgtEl>
                                          <p:spTgt spid="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8" dur="500" fill="hold"/>
                                        <p:tgtEl>
                                          <p:spTgt spid="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89" dur="500"/>
                                        <p:tgtEl>
                                          <p:spTgt spid="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94" dur="500"/>
                                        <p:tgtEl>
                                          <p:spTgt spid="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9" dur="500" fill="hold"/>
                                        <p:tgtEl>
                                          <p:spTgt spid="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0" dur="500" fill="hold"/>
                                        <p:tgtEl>
                                          <p:spTgt spid="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01" dur="500"/>
                                        <p:tgtEl>
                                          <p:spTgt spid="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49AC914-A0B2-4619-A7A5-6800C7A2397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2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0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1" name="Rectangle 4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Algebra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2" name="Text Box 5"/>
          <p:cNvSpPr/>
          <p:nvPr/>
        </p:nvSpPr>
        <p:spPr>
          <a:xfrm>
            <a:off x="2108520" y="1374840"/>
            <a:ext cx="500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Simplifying Algebraic Expressions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3" name="Text Box 6"/>
          <p:cNvSpPr/>
          <p:nvPr/>
        </p:nvSpPr>
        <p:spPr>
          <a:xfrm>
            <a:off x="3443760" y="2039760"/>
            <a:ext cx="29264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Reminder !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34" name="Picture 7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5" name="Text Box 8"/>
          <p:cNvSpPr/>
          <p:nvPr/>
        </p:nvSpPr>
        <p:spPr>
          <a:xfrm>
            <a:off x="3548160" y="2776680"/>
            <a:ext cx="266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Multiplying terms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836" name="Object 2"/>
          <p:cNvGraphicFramePr/>
          <p:nvPr/>
        </p:nvGraphicFramePr>
        <p:xfrm>
          <a:off x="2444760" y="3379680"/>
          <a:ext cx="1460520" cy="449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37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444760" y="3379680"/>
                    <a:ext cx="1460520" cy="44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38" name="Object 3"/>
          <p:cNvGraphicFramePr/>
          <p:nvPr/>
        </p:nvGraphicFramePr>
        <p:xfrm>
          <a:off x="3962520" y="3375000"/>
          <a:ext cx="565200" cy="4478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39" name="Object 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962520" y="3375000"/>
                    <a:ext cx="565200" cy="44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40" name="Object 4"/>
          <p:cNvGraphicFramePr/>
          <p:nvPr/>
        </p:nvGraphicFramePr>
        <p:xfrm>
          <a:off x="2444760" y="3946680"/>
          <a:ext cx="1343160" cy="4474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841" name="Object 4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2444760" y="3946680"/>
                    <a:ext cx="1343160" cy="44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42" name="Object 5"/>
          <p:cNvGraphicFramePr/>
          <p:nvPr/>
        </p:nvGraphicFramePr>
        <p:xfrm>
          <a:off x="3962520" y="3935520"/>
          <a:ext cx="610920" cy="44928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843" name="Object 5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962520" y="3935520"/>
                    <a:ext cx="610920" cy="44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44" name="Object 6"/>
          <p:cNvGraphicFramePr/>
          <p:nvPr/>
        </p:nvGraphicFramePr>
        <p:xfrm>
          <a:off x="2444760" y="5103720"/>
          <a:ext cx="2003400" cy="44784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845" name="Object 6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2444760" y="5103720"/>
                    <a:ext cx="2003400" cy="44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46" name="Object 7"/>
          <p:cNvGraphicFramePr/>
          <p:nvPr/>
        </p:nvGraphicFramePr>
        <p:xfrm>
          <a:off x="2444760" y="4511520"/>
          <a:ext cx="1273320" cy="47340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847" name="Object 7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2444760" y="4511520"/>
                    <a:ext cx="1273320" cy="47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48" name="Object 8"/>
          <p:cNvGraphicFramePr/>
          <p:nvPr/>
        </p:nvGraphicFramePr>
        <p:xfrm>
          <a:off x="3948120" y="4403880"/>
          <a:ext cx="469800" cy="54108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849" name="Object 8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3948120" y="4403880"/>
                    <a:ext cx="469800" cy="54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50" name="Object 9"/>
          <p:cNvGraphicFramePr/>
          <p:nvPr/>
        </p:nvGraphicFramePr>
        <p:xfrm>
          <a:off x="4495680" y="5019840"/>
          <a:ext cx="800280" cy="542880"/>
        </p:xfrm>
        <a:graphic>
          <a:graphicData uri="http://schemas.openxmlformats.org/presentationml/2006/ole">
            <p:oleObj r:id="rId17" spid="">
              <p:embed/>
              <p:pic>
                <p:nvPicPr>
                  <p:cNvPr id="851" name="Object 9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4495680" y="5019840"/>
                    <a:ext cx="800280" cy="54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2" name="Text Box 19"/>
          <p:cNvSpPr/>
          <p:nvPr/>
        </p:nvSpPr>
        <p:spPr>
          <a:xfrm>
            <a:off x="4569840" y="4502160"/>
            <a:ext cx="1480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 NOT 2b )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3" name="Text Box 20"/>
          <p:cNvSpPr/>
          <p:nvPr/>
        </p:nvSpPr>
        <p:spPr>
          <a:xfrm>
            <a:off x="5439240" y="5156280"/>
            <a:ext cx="1527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 NOT 8m )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4" name="TextBox 17"/>
          <p:cNvSpPr/>
          <p:nvPr/>
        </p:nvSpPr>
        <p:spPr>
          <a:xfrm>
            <a:off x="-101520" y="1308240"/>
            <a:ext cx="110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1.1c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402" dur="indefinite" restart="never" nodeType="tmRoot">
          <p:childTnLst>
            <p:seq>
              <p:cTn id="403" dur="indefinite" nodeType="mainSeq">
                <p:childTnLst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08" dur="80"/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09" dur="80"/>
                                        <p:tgtEl>
                                          <p:spTgt spid="8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0" dur="80"/>
                                        <p:tgtEl>
                                          <p:spTgt spid="8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15" dur="5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0" dur="500" fill="hold"/>
                                        <p:tgtEl>
                                          <p:spTgt spid="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1" dur="500" fill="hold"/>
                                        <p:tgtEl>
                                          <p:spTgt spid="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22" dur="500"/>
                                        <p:tgtEl>
                                          <p:spTgt spid="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27" dur="500"/>
                                        <p:tgtEl>
                                          <p:spTgt spid="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2" dur="500" fill="hold"/>
                                        <p:tgtEl>
                                          <p:spTgt spid="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3" dur="500" fill="hold"/>
                                        <p:tgtEl>
                                          <p:spTgt spid="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34" dur="500"/>
                                        <p:tgtEl>
                                          <p:spTgt spid="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39" dur="500"/>
                                        <p:tgtEl>
                                          <p:spTgt spid="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0" fill="hold">
                      <p:stCondLst>
                        <p:cond delay="indefinite"/>
                      </p:stCondLst>
                      <p:childTnLst>
                        <p:par>
                          <p:cTn id="441" fill="hold">
                            <p:stCondLst>
                              <p:cond delay="0"/>
                            </p:stCondLst>
                            <p:childTnLst>
                              <p:par>
                                <p:cTn id="44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44" dur="500" fill="hold"/>
                                        <p:tgtEl>
                                          <p:spTgt spid="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5" dur="500" fill="hold"/>
                                        <p:tgtEl>
                                          <p:spTgt spid="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46" dur="500"/>
                                        <p:tgtEl>
                                          <p:spTgt spid="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51" dur="80"/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52" dur="80"/>
                                        <p:tgtEl>
                                          <p:spTgt spid="8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3" dur="80"/>
                                        <p:tgtEl>
                                          <p:spTgt spid="8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58" dur="500"/>
                                        <p:tgtEl>
                                          <p:spTgt spid="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3" dur="500" fill="hold"/>
                                        <p:tgtEl>
                                          <p:spTgt spid="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4" dur="500" fill="hold"/>
                                        <p:tgtEl>
                                          <p:spTgt spid="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65" dur="500"/>
                                        <p:tgtEl>
                                          <p:spTgt spid="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70" dur="80"/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71" dur="80"/>
                                        <p:tgtEl>
                                          <p:spTgt spid="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2" dur="80"/>
                                        <p:tgtEl>
                                          <p:spTgt spid="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7ACA64E-F412-4906-8472-6130A6D56CF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8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Ch7 (page 86)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5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0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1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3" name="Rectangle 8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Algebra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4" name="Text Box 9"/>
          <p:cNvSpPr/>
          <p:nvPr/>
        </p:nvSpPr>
        <p:spPr>
          <a:xfrm>
            <a:off x="2108520" y="1374840"/>
            <a:ext cx="500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Simplifying Algebraic Expressions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5" name="TextBox 17"/>
          <p:cNvSpPr/>
          <p:nvPr/>
        </p:nvSpPr>
        <p:spPr>
          <a:xfrm>
            <a:off x="-101520" y="1308240"/>
            <a:ext cx="110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1.1c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7ADFF3A-9C1B-40FD-A286-A983ED1CE64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8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86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0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871" name="Object 5"/>
          <p:cNvGraphicFramePr/>
          <p:nvPr/>
        </p:nvGraphicFramePr>
        <p:xfrm>
          <a:off x="1149480" y="1936800"/>
          <a:ext cx="7018200" cy="34290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72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49480" y="1936800"/>
                    <a:ext cx="701820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873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4" name="Rectangle 7"/>
          <p:cNvSpPr/>
          <p:nvPr/>
        </p:nvSpPr>
        <p:spPr>
          <a:xfrm>
            <a:off x="3798720" y="2481120"/>
            <a:ext cx="2089440" cy="914400"/>
          </a:xfrm>
          <a:prstGeom prst="rect">
            <a:avLst/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5" name="Text Box 8"/>
          <p:cNvSpPr/>
          <p:nvPr/>
        </p:nvSpPr>
        <p:spPr>
          <a:xfrm>
            <a:off x="4633920" y="3398760"/>
            <a:ext cx="54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6" name="Text Box 9"/>
          <p:cNvSpPr/>
          <p:nvPr/>
        </p:nvSpPr>
        <p:spPr>
          <a:xfrm>
            <a:off x="5906880" y="2657520"/>
            <a:ext cx="52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877" name="Group 17"/>
          <p:cNvGrpSpPr/>
          <p:nvPr/>
        </p:nvGrpSpPr>
        <p:grpSpPr>
          <a:xfrm>
            <a:off x="5975280" y="4416480"/>
            <a:ext cx="2884320" cy="1876320"/>
            <a:chOff x="5975280" y="4416480"/>
            <a:chExt cx="2884320" cy="1876320"/>
          </a:xfrm>
        </p:grpSpPr>
        <p:sp>
          <p:nvSpPr>
            <p:cNvPr id="878" name="Line 11"/>
            <p:cNvSpPr/>
            <p:nvPr/>
          </p:nvSpPr>
          <p:spPr>
            <a:xfrm flipV="1">
              <a:off x="6510240" y="5473440"/>
              <a:ext cx="2349360" cy="11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5640" rIns="90000" bIns="-3564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79" name="Line 12"/>
            <p:cNvSpPr/>
            <p:nvPr/>
          </p:nvSpPr>
          <p:spPr>
            <a:xfrm>
              <a:off x="5975280" y="6211800"/>
              <a:ext cx="288432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80" name="Line 13"/>
            <p:cNvSpPr/>
            <p:nvPr/>
          </p:nvSpPr>
          <p:spPr>
            <a:xfrm flipV="1">
              <a:off x="6006960" y="4419720"/>
              <a:ext cx="1209600" cy="1784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81" name="Line 14"/>
            <p:cNvSpPr/>
            <p:nvPr/>
          </p:nvSpPr>
          <p:spPr>
            <a:xfrm flipH="1" flipV="1">
              <a:off x="7192440" y="4416480"/>
              <a:ext cx="1044360" cy="17971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82" name="Text Box 15"/>
            <p:cNvSpPr/>
            <p:nvPr/>
          </p:nvSpPr>
          <p:spPr>
            <a:xfrm>
              <a:off x="7760880" y="5029200"/>
              <a:ext cx="783000" cy="51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100</a:t>
              </a:r>
              <a:r>
                <a:rPr lang="en-GB" sz="2400" b="0" u="none" strike="noStrike" baseline="6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o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83" name="Text Box 16"/>
            <p:cNvSpPr/>
            <p:nvPr/>
          </p:nvSpPr>
          <p:spPr>
            <a:xfrm>
              <a:off x="6192720" y="5778360"/>
              <a:ext cx="645840" cy="51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60</a:t>
              </a:r>
              <a:r>
                <a:rPr lang="en-GB" sz="2400" b="0" u="none" strike="noStrike" baseline="6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o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884" name="TextBox 17"/>
          <p:cNvSpPr/>
          <p:nvPr/>
        </p:nvSpPr>
        <p:spPr>
          <a:xfrm>
            <a:off x="-68760" y="132228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4FDB9F6-610B-43AE-8A0B-F79A32970B4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8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8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89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0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1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2" name="Text Box 7"/>
          <p:cNvSpPr/>
          <p:nvPr/>
        </p:nvSpPr>
        <p:spPr>
          <a:xfrm>
            <a:off x="5029200" y="3025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key steps in removing brackets.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3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4" name="Rectangle 9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  To explain how to multiply out simply algebraic brackets.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5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Algebra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6" name="Text Box 11"/>
          <p:cNvSpPr/>
          <p:nvPr/>
        </p:nvSpPr>
        <p:spPr>
          <a:xfrm>
            <a:off x="4940280" y="4027320"/>
            <a:ext cx="42037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522360" lv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Apply multiplication rules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for integers numbers when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removing brackets.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7" name="Text Box 12"/>
          <p:cNvSpPr/>
          <p:nvPr/>
        </p:nvSpPr>
        <p:spPr>
          <a:xfrm>
            <a:off x="3088440" y="1352520"/>
            <a:ext cx="293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Removing brackets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8" name="TextBox 17"/>
          <p:cNvSpPr/>
          <p:nvPr/>
        </p:nvSpPr>
        <p:spPr>
          <a:xfrm>
            <a:off x="-68760" y="132228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3" dur="indefinite" restart="never" nodeType="tmRoot">
          <p:childTnLst>
            <p:seq>
              <p:cTn id="474" dur="indefinite" nodeType="mainSeq">
                <p:childTnLst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79" dur="500"/>
                                        <p:tgtEl>
                                          <p:spTgt spid="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0" fill="hold">
                      <p:stCondLst>
                        <p:cond delay="indefinite"/>
                      </p:stCondLst>
                      <p:childTnLst>
                        <p:par>
                          <p:cTn id="481" fill="hold">
                            <p:stCondLst>
                              <p:cond delay="0"/>
                            </p:stCondLst>
                            <p:childTnLst>
                              <p:par>
                                <p:cTn id="48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84" dur="500"/>
                                        <p:tgtEl>
                                          <p:spTgt spid="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5" fill="hold">
                      <p:stCondLst>
                        <p:cond delay="indefinite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89" dur="500"/>
                                        <p:tgtEl>
                                          <p:spTgt spid="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Text Box 84"/>
          <p:cNvSpPr/>
          <p:nvPr/>
        </p:nvSpPr>
        <p:spPr>
          <a:xfrm>
            <a:off x="3462120" y="2806560"/>
            <a:ext cx="2430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3(b + 5)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0" name="Text Box 87"/>
          <p:cNvSpPr/>
          <p:nvPr/>
        </p:nvSpPr>
        <p:spPr>
          <a:xfrm>
            <a:off x="5812200" y="2806560"/>
            <a:ext cx="791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3b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1" name="Arc 7"/>
          <p:cNvSpPr/>
          <p:nvPr/>
        </p:nvSpPr>
        <p:spPr>
          <a:xfrm rot="16200000">
            <a:off x="3448080" y="2571480"/>
            <a:ext cx="933480" cy="476280"/>
          </a:xfrm>
          <a:custGeom>
            <a:avLst/>
            <a:gdLst>
              <a:gd name="textAreaLeft" fmla="*/ 466920 w 933480"/>
              <a:gd name="textAreaRight" fmla="*/ 933840 w 933480"/>
              <a:gd name="textAreaTop" fmla="*/ 0 h 476280"/>
              <a:gd name="textAreaBottom" fmla="*/ 475200 h 476280"/>
              <a:gd name="GluePoint1X" fmla="*/ 466725 w 933450"/>
              <a:gd name="GluePoint1Y" fmla="*/ 0 h 476250"/>
              <a:gd name="GluePoint2X" fmla="*/ 466725 w 933450"/>
              <a:gd name="GluePoint2Y" fmla="*/ 238125 h 476250"/>
              <a:gd name="GluePoint3X" fmla="*/ 514104 w 933450"/>
              <a:gd name="GluePoint3Y" fmla="*/ 475020 h 4762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33450" h="476250">
                <a:moveTo>
                  <a:pt x="466725" y="0"/>
                </a:moveTo>
                <a:lnTo>
                  <a:pt x="466725" y="0"/>
                </a:lnTo>
                <a:arcTo wR="466725" hR="238125" stAng="-5400000" swAng="10121418"/>
                <a:lnTo>
                  <a:pt x="466725" y="238125"/>
                </a:lnTo>
                <a:close/>
              </a:path>
              <a:path fill="none" w="933450" h="476250">
                <a:moveTo>
                  <a:pt x="466725" y="0"/>
                </a:moveTo>
                <a:lnTo>
                  <a:pt x="466725" y="0"/>
                </a:lnTo>
                <a:arcTo wR="466725" hR="238125" stAng="-5400000" swAng="10121418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2" name="Arc 8"/>
          <p:cNvSpPr/>
          <p:nvPr/>
        </p:nvSpPr>
        <p:spPr>
          <a:xfrm rot="16200000">
            <a:off x="3924360" y="2095200"/>
            <a:ext cx="857160" cy="1352520"/>
          </a:xfrm>
          <a:custGeom>
            <a:avLst/>
            <a:gdLst>
              <a:gd name="textAreaLeft" fmla="*/ 372600 w 857160"/>
              <a:gd name="textAreaRight" fmla="*/ 857520 w 857160"/>
              <a:gd name="textAreaTop" fmla="*/ 0 h 1352520"/>
              <a:gd name="textAreaBottom" fmla="*/ 1352880 h 1352520"/>
              <a:gd name="GluePoint1X" fmla="*/ 428626 w 857250"/>
              <a:gd name="GluePoint1Y" fmla="*/ 0 h 1352550"/>
              <a:gd name="GluePoint2X" fmla="*/ 428625 w 857250"/>
              <a:gd name="GluePoint2Y" fmla="*/ 676275 h 1352550"/>
              <a:gd name="GluePoint3X" fmla="*/ 372629 w 857250"/>
              <a:gd name="GluePoint3Y" fmla="*/ 134675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  <a:lnTo>
                  <a:pt x="428625" y="676275"/>
                </a:lnTo>
                <a:close/>
              </a:path>
              <a:path fill="none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3" name="Text Box 87"/>
          <p:cNvSpPr/>
          <p:nvPr/>
        </p:nvSpPr>
        <p:spPr>
          <a:xfrm>
            <a:off x="6523560" y="2800440"/>
            <a:ext cx="1266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+ 15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4" name="TextBox 10"/>
          <p:cNvSpPr/>
          <p:nvPr/>
        </p:nvSpPr>
        <p:spPr>
          <a:xfrm>
            <a:off x="924480" y="1905120"/>
            <a:ext cx="2055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5" name="Text Box 84"/>
          <p:cNvSpPr/>
          <p:nvPr/>
        </p:nvSpPr>
        <p:spPr>
          <a:xfrm>
            <a:off x="3548880" y="5054760"/>
            <a:ext cx="2444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4(w - 2)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6" name="Text Box 87"/>
          <p:cNvSpPr/>
          <p:nvPr/>
        </p:nvSpPr>
        <p:spPr>
          <a:xfrm>
            <a:off x="5891400" y="5054760"/>
            <a:ext cx="837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4w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7" name="Arc 13"/>
          <p:cNvSpPr/>
          <p:nvPr/>
        </p:nvSpPr>
        <p:spPr>
          <a:xfrm rot="16200000">
            <a:off x="3571920" y="4772160"/>
            <a:ext cx="914400" cy="55224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552240"/>
              <a:gd name="textAreaBottom" fmla="*/ 550440 h 552240"/>
              <a:gd name="GluePoint1X" fmla="*/ 457200 w 914400"/>
              <a:gd name="GluePoint1Y" fmla="*/ 0 h 552450"/>
              <a:gd name="GluePoint2X" fmla="*/ 457200 w 914400"/>
              <a:gd name="GluePoint2Y" fmla="*/ 276225 h 552450"/>
              <a:gd name="GluePoint3X" fmla="*/ 512046 w 914400"/>
              <a:gd name="GluePoint3Y" fmla="*/ 550455 h 552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  <a:lnTo>
                  <a:pt x="457200" y="276225"/>
                </a:lnTo>
                <a:close/>
              </a:path>
              <a:path fill="none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8" name="Arc 14"/>
          <p:cNvSpPr/>
          <p:nvPr/>
        </p:nvSpPr>
        <p:spPr>
          <a:xfrm rot="16200000">
            <a:off x="4010040" y="4333680"/>
            <a:ext cx="799920" cy="1314360"/>
          </a:xfrm>
          <a:custGeom>
            <a:avLst/>
            <a:gdLst>
              <a:gd name="textAreaLeft" fmla="*/ 345600 w 799920"/>
              <a:gd name="textAreaRight" fmla="*/ 800280 w 799920"/>
              <a:gd name="textAreaTop" fmla="*/ 0 h 1314360"/>
              <a:gd name="textAreaBottom" fmla="*/ 1314720 h 1314360"/>
              <a:gd name="GluePoint1X" fmla="*/ 400051 w 800100"/>
              <a:gd name="GluePoint1Y" fmla="*/ 0 h 1314450"/>
              <a:gd name="GluePoint2X" fmla="*/ 400050 w 800100"/>
              <a:gd name="GluePoint2Y" fmla="*/ 657225 h 1314450"/>
              <a:gd name="GluePoint3X" fmla="*/ 345670 w 800100"/>
              <a:gd name="GluePoint3Y" fmla="*/ 1308350 h 1314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00100" h="1314450">
                <a:moveTo>
                  <a:pt x="400051" y="0"/>
                </a:moveTo>
                <a:lnTo>
                  <a:pt x="400051" y="0"/>
                </a:lnTo>
                <a:arcTo wR="400050" hR="657225" stAng="-5399995" swAng="11086446"/>
                <a:lnTo>
                  <a:pt x="400050" y="657225"/>
                </a:lnTo>
                <a:close/>
              </a:path>
              <a:path fill="none" w="800100" h="1314450">
                <a:moveTo>
                  <a:pt x="400051" y="0"/>
                </a:moveTo>
                <a:lnTo>
                  <a:pt x="400051" y="0"/>
                </a:lnTo>
                <a:arcTo wR="400050" hR="657225" stAng="-5399995" swAng="11086446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9" name="Text Box 87"/>
          <p:cNvSpPr/>
          <p:nvPr/>
        </p:nvSpPr>
        <p:spPr>
          <a:xfrm>
            <a:off x="6597360" y="5048280"/>
            <a:ext cx="1005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0" name="TextBox 16"/>
          <p:cNvSpPr/>
          <p:nvPr/>
        </p:nvSpPr>
        <p:spPr>
          <a:xfrm>
            <a:off x="962640" y="415296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1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7F713-FD55-49F8-BD2D-10A38D4318F3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2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3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14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15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6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7" name="TextBox 17"/>
          <p:cNvSpPr/>
          <p:nvPr/>
        </p:nvSpPr>
        <p:spPr>
          <a:xfrm>
            <a:off x="-68760" y="132228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90" dur="indefinite" restart="never" nodeType="tmRoot">
          <p:childTnLst>
            <p:seq>
              <p:cTn id="491" dur="indefinite" nodeType="mainSeq">
                <p:childTnLst>
                  <p:par>
                    <p:cTn id="492" fill="hold">
                      <p:stCondLst>
                        <p:cond delay="indefinite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96" dur="500"/>
                                        <p:tgtEl>
                                          <p:spTgt spid="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7" fill="hold">
                      <p:stCondLst>
                        <p:cond delay="indefinite"/>
                      </p:stCondLst>
                      <p:childTnLst>
                        <p:par>
                          <p:cTn id="498" fill="hold">
                            <p:stCondLst>
                              <p:cond delay="0"/>
                            </p:stCondLst>
                            <p:childTnLst>
                              <p:par>
                                <p:cTn id="49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01" dur="500"/>
                                        <p:tgtEl>
                                          <p:spTgt spid="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2" fill="hold">
                      <p:stCondLst>
                        <p:cond delay="indefinite"/>
                      </p:stCondLst>
                      <p:childTnLst>
                        <p:par>
                          <p:cTn id="503" fill="hold">
                            <p:stCondLst>
                              <p:cond delay="0"/>
                            </p:stCondLst>
                            <p:childTnLst>
                              <p:par>
                                <p:cTn id="50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06" dur="500"/>
                                        <p:tgtEl>
                                          <p:spTgt spid="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11" dur="500"/>
                                        <p:tgtEl>
                                          <p:spTgt spid="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16" dur="500"/>
                                        <p:tgtEl>
                                          <p:spTgt spid="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7" fill="hold">
                      <p:stCondLst>
                        <p:cond delay="indefinite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21" dur="500"/>
                                        <p:tgtEl>
                                          <p:spTgt spid="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2" fill="hold">
                      <p:stCondLst>
                        <p:cond delay="indefinite"/>
                      </p:stCondLst>
                      <p:childTnLst>
                        <p:par>
                          <p:cTn id="523" fill="hold">
                            <p:stCondLst>
                              <p:cond delay="0"/>
                            </p:stCondLst>
                            <p:childTnLst>
                              <p:par>
                                <p:cTn id="5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26" dur="500"/>
                                        <p:tgtEl>
                                          <p:spTgt spid="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31" dur="500"/>
                                        <p:tgtEl>
                                          <p:spTgt spid="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Text Box 84"/>
          <p:cNvSpPr/>
          <p:nvPr/>
        </p:nvSpPr>
        <p:spPr>
          <a:xfrm>
            <a:off x="3462120" y="2806560"/>
            <a:ext cx="2280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2(y - 1)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9" name="Text Box 87"/>
          <p:cNvSpPr/>
          <p:nvPr/>
        </p:nvSpPr>
        <p:spPr>
          <a:xfrm>
            <a:off x="5812200" y="2806560"/>
            <a:ext cx="754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0" name="Arc 7"/>
          <p:cNvSpPr/>
          <p:nvPr/>
        </p:nvSpPr>
        <p:spPr>
          <a:xfrm rot="16200000">
            <a:off x="3400200" y="2619360"/>
            <a:ext cx="952560" cy="399960"/>
          </a:xfrm>
          <a:custGeom>
            <a:avLst/>
            <a:gdLst>
              <a:gd name="textAreaLeft" fmla="*/ 476280 w 952560"/>
              <a:gd name="textAreaRight" fmla="*/ 952920 w 952560"/>
              <a:gd name="textAreaTop" fmla="*/ 0 h 399960"/>
              <a:gd name="textAreaBottom" fmla="*/ 399600 h 399960"/>
              <a:gd name="GluePoint1X" fmla="*/ 476250 w 952500"/>
              <a:gd name="GluePoint1Y" fmla="*/ 0 h 400050"/>
              <a:gd name="GluePoint2X" fmla="*/ 476250 w 952500"/>
              <a:gd name="GluePoint2Y" fmla="*/ 200025 h 400050"/>
              <a:gd name="GluePoint3X" fmla="*/ 516114 w 952500"/>
              <a:gd name="GluePoint3Y" fmla="*/ 399348 h 4000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  <a:lnTo>
                  <a:pt x="476250" y="200025"/>
                </a:lnTo>
                <a:close/>
              </a:path>
              <a:path fill="none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1" name="Arc 8"/>
          <p:cNvSpPr/>
          <p:nvPr/>
        </p:nvSpPr>
        <p:spPr>
          <a:xfrm rot="16200000">
            <a:off x="3819600" y="2200320"/>
            <a:ext cx="838080" cy="1123920"/>
          </a:xfrm>
          <a:custGeom>
            <a:avLst/>
            <a:gdLst>
              <a:gd name="textAreaLeft" fmla="*/ 372240 w 838080"/>
              <a:gd name="textAreaRight" fmla="*/ 838440 w 838080"/>
              <a:gd name="textAreaTop" fmla="*/ 0 h 1123920"/>
              <a:gd name="textAreaBottom" fmla="*/ 1124280 h 1123920"/>
              <a:gd name="GluePoint1X" fmla="*/ 419101 w 838200"/>
              <a:gd name="GluePoint1Y" fmla="*/ 0 h 1123950"/>
              <a:gd name="GluePoint2X" fmla="*/ 419100 w 838200"/>
              <a:gd name="GluePoint2Y" fmla="*/ 561975 h 1123950"/>
              <a:gd name="GluePoint3X" fmla="*/ 372457 w 838200"/>
              <a:gd name="GluePoint3Y" fmla="*/ 1120459 h 11239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38200" h="1123950">
                <a:moveTo>
                  <a:pt x="419101" y="0"/>
                </a:moveTo>
                <a:lnTo>
                  <a:pt x="419101" y="0"/>
                </a:lnTo>
                <a:arcTo wR="419100" hR="561975" stAng="-5399994" swAng="11086446"/>
                <a:lnTo>
                  <a:pt x="419100" y="561975"/>
                </a:lnTo>
                <a:close/>
              </a:path>
              <a:path fill="none" w="838200" h="1123950">
                <a:moveTo>
                  <a:pt x="419101" y="0"/>
                </a:moveTo>
                <a:lnTo>
                  <a:pt x="419101" y="0"/>
                </a:lnTo>
                <a:arcTo wR="419100" hR="561975" stAng="-5399994" swAng="11086446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2" name="Text Box 87"/>
          <p:cNvSpPr/>
          <p:nvPr/>
        </p:nvSpPr>
        <p:spPr>
          <a:xfrm>
            <a:off x="6517080" y="2800440"/>
            <a:ext cx="853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3" name="TextBox 10"/>
          <p:cNvSpPr/>
          <p:nvPr/>
        </p:nvSpPr>
        <p:spPr>
          <a:xfrm>
            <a:off x="924480" y="190512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4" name="Text Box 84"/>
          <p:cNvSpPr/>
          <p:nvPr/>
        </p:nvSpPr>
        <p:spPr>
          <a:xfrm>
            <a:off x="3537720" y="5054760"/>
            <a:ext cx="2444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7(w - 6)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5" name="Text Box 87"/>
          <p:cNvSpPr/>
          <p:nvPr/>
        </p:nvSpPr>
        <p:spPr>
          <a:xfrm>
            <a:off x="5888160" y="5054760"/>
            <a:ext cx="837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7w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6" name="Arc 13"/>
          <p:cNvSpPr/>
          <p:nvPr/>
        </p:nvSpPr>
        <p:spPr>
          <a:xfrm rot="16200000">
            <a:off x="3571920" y="4772160"/>
            <a:ext cx="914400" cy="55224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552240"/>
              <a:gd name="textAreaBottom" fmla="*/ 550440 h 552240"/>
              <a:gd name="GluePoint1X" fmla="*/ 457200 w 914400"/>
              <a:gd name="GluePoint1Y" fmla="*/ 0 h 552450"/>
              <a:gd name="GluePoint2X" fmla="*/ 457200 w 914400"/>
              <a:gd name="GluePoint2Y" fmla="*/ 276225 h 552450"/>
              <a:gd name="GluePoint3X" fmla="*/ 512046 w 914400"/>
              <a:gd name="GluePoint3Y" fmla="*/ 550455 h 552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  <a:lnTo>
                  <a:pt x="457200" y="276225"/>
                </a:lnTo>
                <a:close/>
              </a:path>
              <a:path fill="none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7" name="Arc 14"/>
          <p:cNvSpPr/>
          <p:nvPr/>
        </p:nvSpPr>
        <p:spPr>
          <a:xfrm rot="16200000">
            <a:off x="3962520" y="4381560"/>
            <a:ext cx="876240" cy="1295280"/>
          </a:xfrm>
          <a:custGeom>
            <a:avLst/>
            <a:gdLst>
              <a:gd name="textAreaLeft" fmla="*/ 384480 w 876240"/>
              <a:gd name="textAreaRight" fmla="*/ 876600 w 876240"/>
              <a:gd name="textAreaTop" fmla="*/ 0 h 1295280"/>
              <a:gd name="textAreaBottom" fmla="*/ 1295640 h 1295280"/>
              <a:gd name="GluePoint1X" fmla="*/ 438151 w 876300"/>
              <a:gd name="GluePoint1Y" fmla="*/ 0 h 1295400"/>
              <a:gd name="GluePoint2X" fmla="*/ 438150 w 876300"/>
              <a:gd name="GluePoint2Y" fmla="*/ 647700 h 1295400"/>
              <a:gd name="GluePoint3X" fmla="*/ 384464 w 876300"/>
              <a:gd name="GluePoint3Y" fmla="*/ 1290519 h 1295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76300" h="1295400">
                <a:moveTo>
                  <a:pt x="438151" y="0"/>
                </a:moveTo>
                <a:lnTo>
                  <a:pt x="438151" y="0"/>
                </a:lnTo>
                <a:arcTo wR="438150" hR="647700" stAng="-5399995" swAng="11086449"/>
                <a:lnTo>
                  <a:pt x="438150" y="647700"/>
                </a:lnTo>
                <a:close/>
              </a:path>
              <a:path fill="none" w="876300" h="1295400">
                <a:moveTo>
                  <a:pt x="438151" y="0"/>
                </a:moveTo>
                <a:lnTo>
                  <a:pt x="438151" y="0"/>
                </a:lnTo>
                <a:arcTo wR="438150" hR="647700" stAng="-5399995" swAng="11086449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8" name="Text Box 87"/>
          <p:cNvSpPr/>
          <p:nvPr/>
        </p:nvSpPr>
        <p:spPr>
          <a:xfrm>
            <a:off x="6593040" y="5048280"/>
            <a:ext cx="1163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- 42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9" name="TextBox 16"/>
          <p:cNvSpPr/>
          <p:nvPr/>
        </p:nvSpPr>
        <p:spPr>
          <a:xfrm>
            <a:off x="962640" y="415296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0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8035C85-90DE-46C0-BC1D-FE79C90DAE44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1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2" name="Title 1"/>
          <p:cNvSpPr/>
          <p:nvPr/>
        </p:nvSpPr>
        <p:spPr>
          <a:xfrm>
            <a:off x="1873080" y="26676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3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34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35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6" name="TextBox 17"/>
          <p:cNvSpPr/>
          <p:nvPr/>
        </p:nvSpPr>
        <p:spPr>
          <a:xfrm>
            <a:off x="-68760" y="132228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32" dur="indefinite" restart="never" nodeType="tmRoot">
          <p:childTnLst>
            <p:seq>
              <p:cTn id="533" dur="indefinite" nodeType="mainSeq">
                <p:childTnLst>
                  <p:par>
                    <p:cTn id="534" fill="hold">
                      <p:stCondLst>
                        <p:cond delay="indefinite"/>
                      </p:stCondLst>
                      <p:childTnLst>
                        <p:par>
                          <p:cTn id="535" fill="hold">
                            <p:stCondLst>
                              <p:cond delay="0"/>
                            </p:stCondLst>
                            <p:childTnLst>
                              <p:par>
                                <p:cTn id="5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38" dur="500"/>
                                        <p:tgtEl>
                                          <p:spTgt spid="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43" dur="500"/>
                                        <p:tgtEl>
                                          <p:spTgt spid="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48" dur="500"/>
                                        <p:tgtEl>
                                          <p:spTgt spid="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9" fill="hold">
                      <p:stCondLst>
                        <p:cond delay="indefinite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53" dur="5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4" fill="hold">
                      <p:stCondLst>
                        <p:cond delay="indefinite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58" dur="5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63" dur="500"/>
                                        <p:tgtEl>
                                          <p:spTgt spid="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68"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fill="hold">
                      <p:stCondLst>
                        <p:cond delay="indefinite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73" dur="500"/>
                                        <p:tgtEl>
                                          <p:spTgt spid="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Text Box 84"/>
          <p:cNvSpPr/>
          <p:nvPr/>
        </p:nvSpPr>
        <p:spPr>
          <a:xfrm>
            <a:off x="3473280" y="2806560"/>
            <a:ext cx="2429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8(x + 3)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8" name="Text Box 87"/>
          <p:cNvSpPr/>
          <p:nvPr/>
        </p:nvSpPr>
        <p:spPr>
          <a:xfrm>
            <a:off x="5815080" y="2806560"/>
            <a:ext cx="790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8x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9" name="Arc 7"/>
          <p:cNvSpPr/>
          <p:nvPr/>
        </p:nvSpPr>
        <p:spPr>
          <a:xfrm rot="16200000">
            <a:off x="3495600" y="2523960"/>
            <a:ext cx="914400" cy="55260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552600"/>
              <a:gd name="textAreaBottom" fmla="*/ 550800 h 552600"/>
              <a:gd name="GluePoint1X" fmla="*/ 457200 w 914400"/>
              <a:gd name="GluePoint1Y" fmla="*/ 0 h 552450"/>
              <a:gd name="GluePoint2X" fmla="*/ 457200 w 914400"/>
              <a:gd name="GluePoint2Y" fmla="*/ 276225 h 552450"/>
              <a:gd name="GluePoint3X" fmla="*/ 512046 w 914400"/>
              <a:gd name="GluePoint3Y" fmla="*/ 550455 h 552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  <a:lnTo>
                  <a:pt x="457200" y="276225"/>
                </a:lnTo>
                <a:close/>
              </a:path>
              <a:path fill="none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0" name="Arc 8"/>
          <p:cNvSpPr/>
          <p:nvPr/>
        </p:nvSpPr>
        <p:spPr>
          <a:xfrm rot="16200000">
            <a:off x="3924360" y="2095200"/>
            <a:ext cx="857160" cy="1352520"/>
          </a:xfrm>
          <a:custGeom>
            <a:avLst/>
            <a:gdLst>
              <a:gd name="textAreaLeft" fmla="*/ 372600 w 857160"/>
              <a:gd name="textAreaRight" fmla="*/ 857520 w 857160"/>
              <a:gd name="textAreaTop" fmla="*/ 0 h 1352520"/>
              <a:gd name="textAreaBottom" fmla="*/ 1352880 h 1352520"/>
              <a:gd name="GluePoint1X" fmla="*/ 428626 w 857250"/>
              <a:gd name="GluePoint1Y" fmla="*/ 0 h 1352550"/>
              <a:gd name="GluePoint2X" fmla="*/ 428625 w 857250"/>
              <a:gd name="GluePoint2Y" fmla="*/ 676275 h 1352550"/>
              <a:gd name="GluePoint3X" fmla="*/ 372629 w 857250"/>
              <a:gd name="GluePoint3Y" fmla="*/ 134675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  <a:lnTo>
                  <a:pt x="428625" y="676275"/>
                </a:lnTo>
                <a:close/>
              </a:path>
              <a:path fill="none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1" name="Text Box 87"/>
          <p:cNvSpPr/>
          <p:nvPr/>
        </p:nvSpPr>
        <p:spPr>
          <a:xfrm>
            <a:off x="6522840" y="2800440"/>
            <a:ext cx="1195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+ 24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2" name="TextBox 10"/>
          <p:cNvSpPr/>
          <p:nvPr/>
        </p:nvSpPr>
        <p:spPr>
          <a:xfrm>
            <a:off x="924480" y="190512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3" name="Text Box 84"/>
          <p:cNvSpPr/>
          <p:nvPr/>
        </p:nvSpPr>
        <p:spPr>
          <a:xfrm>
            <a:off x="2997720" y="5054760"/>
            <a:ext cx="264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4(3 -2m)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4" name="Text Box 87"/>
          <p:cNvSpPr/>
          <p:nvPr/>
        </p:nvSpPr>
        <p:spPr>
          <a:xfrm>
            <a:off x="6062760" y="5054760"/>
            <a:ext cx="718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5" name="Arc 13"/>
          <p:cNvSpPr/>
          <p:nvPr/>
        </p:nvSpPr>
        <p:spPr>
          <a:xfrm rot="16200000">
            <a:off x="3181320" y="4876560"/>
            <a:ext cx="876240" cy="304920"/>
          </a:xfrm>
          <a:custGeom>
            <a:avLst/>
            <a:gdLst>
              <a:gd name="textAreaLeft" fmla="*/ 438120 w 876240"/>
              <a:gd name="textAreaRight" fmla="*/ 876600 w 876240"/>
              <a:gd name="textAreaTop" fmla="*/ 0 h 304920"/>
              <a:gd name="textAreaBottom" fmla="*/ 304920 h 304920"/>
              <a:gd name="GluePoint1X" fmla="*/ 438150 w 876300"/>
              <a:gd name="GluePoint1Y" fmla="*/ 0 h 304800"/>
              <a:gd name="GluePoint2X" fmla="*/ 438150 w 876300"/>
              <a:gd name="GluePoint2Y" fmla="*/ 152400 h 304800"/>
              <a:gd name="GluePoint3X" fmla="*/ 460123 w 876300"/>
              <a:gd name="GluePoint3Y" fmla="*/ 304608 h 3048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76300" h="304800">
                <a:moveTo>
                  <a:pt x="438150" y="0"/>
                </a:moveTo>
                <a:lnTo>
                  <a:pt x="438150" y="0"/>
                </a:lnTo>
                <a:arcTo wR="438150" hR="152400" stAng="-5400000" swAng="10307148"/>
                <a:lnTo>
                  <a:pt x="438150" y="152400"/>
                </a:lnTo>
                <a:close/>
              </a:path>
              <a:path fill="none" w="876300" h="304800">
                <a:moveTo>
                  <a:pt x="438150" y="0"/>
                </a:moveTo>
                <a:lnTo>
                  <a:pt x="438150" y="0"/>
                </a:lnTo>
                <a:arcTo wR="438150" hR="152400" stAng="-5400000" swAng="10307148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6" name="Arc 14"/>
          <p:cNvSpPr/>
          <p:nvPr/>
        </p:nvSpPr>
        <p:spPr>
          <a:xfrm rot="16200000">
            <a:off x="3666960" y="4390920"/>
            <a:ext cx="876240" cy="1276200"/>
          </a:xfrm>
          <a:custGeom>
            <a:avLst/>
            <a:gdLst>
              <a:gd name="textAreaLeft" fmla="*/ 385200 w 876240"/>
              <a:gd name="textAreaRight" fmla="*/ 876600 w 876240"/>
              <a:gd name="textAreaTop" fmla="*/ 0 h 1276200"/>
              <a:gd name="textAreaBottom" fmla="*/ 1276560 h 1276200"/>
              <a:gd name="GluePoint1X" fmla="*/ 438151 w 876300"/>
              <a:gd name="GluePoint1Y" fmla="*/ 0 h 1276350"/>
              <a:gd name="GluePoint2X" fmla="*/ 438150 w 876300"/>
              <a:gd name="GluePoint2Y" fmla="*/ 638175 h 1276350"/>
              <a:gd name="GluePoint3X" fmla="*/ 385241 w 876300"/>
              <a:gd name="GluePoint3Y" fmla="*/ 1271680 h 12763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76300" h="1276350">
                <a:moveTo>
                  <a:pt x="438151" y="0"/>
                </a:moveTo>
                <a:lnTo>
                  <a:pt x="438151" y="0"/>
                </a:lnTo>
                <a:arcTo wR="438150" hR="638175" stAng="-5399995" swAng="11086449"/>
                <a:lnTo>
                  <a:pt x="438150" y="638175"/>
                </a:lnTo>
                <a:close/>
              </a:path>
              <a:path fill="none" w="876300" h="1276350">
                <a:moveTo>
                  <a:pt x="438151" y="0"/>
                </a:moveTo>
                <a:lnTo>
                  <a:pt x="438151" y="0"/>
                </a:lnTo>
                <a:arcTo wR="438150" hR="638175" stAng="-5399995" swAng="11086449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7" name="Text Box 87"/>
          <p:cNvSpPr/>
          <p:nvPr/>
        </p:nvSpPr>
        <p:spPr>
          <a:xfrm>
            <a:off x="6771600" y="5048280"/>
            <a:ext cx="1399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- 8m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8" name="TextBox 16"/>
          <p:cNvSpPr/>
          <p:nvPr/>
        </p:nvSpPr>
        <p:spPr>
          <a:xfrm>
            <a:off x="962640" y="415296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9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69C9ABB-8043-4954-B0F1-9A8E858A37C3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0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1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5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53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5" name="TextBox 17"/>
          <p:cNvSpPr/>
          <p:nvPr/>
        </p:nvSpPr>
        <p:spPr>
          <a:xfrm>
            <a:off x="-68760" y="132228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74" dur="indefinite" restart="never" nodeType="tmRoot">
          <p:childTnLst>
            <p:seq>
              <p:cTn id="575" dur="indefinite" nodeType="mainSeq">
                <p:childTnLst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80" dur="500"/>
                                        <p:tgtEl>
                                          <p:spTgt spid="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1" fill="hold">
                      <p:stCondLst>
                        <p:cond delay="indefinite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85" dur="500"/>
                                        <p:tgtEl>
                                          <p:spTgt spid="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6" fill="hold">
                      <p:stCondLst>
                        <p:cond delay="indefinite"/>
                      </p:stCondLst>
                      <p:childTnLst>
                        <p:par>
                          <p:cTn id="587" fill="hold">
                            <p:stCondLst>
                              <p:cond delay="0"/>
                            </p:stCondLst>
                            <p:childTnLst>
                              <p:par>
                                <p:cTn id="58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90" dur="500"/>
                                        <p:tgtEl>
                                          <p:spTgt spid="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95" dur="500"/>
                                        <p:tgtEl>
                                          <p:spTgt spid="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6" fill="hold">
                      <p:stCondLst>
                        <p:cond delay="indefinite"/>
                      </p:stCondLst>
                      <p:childTnLst>
                        <p:par>
                          <p:cTn id="597" fill="hold">
                            <p:stCondLst>
                              <p:cond delay="0"/>
                            </p:stCondLst>
                            <p:childTnLst>
                              <p:par>
                                <p:cTn id="59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00" dur="500"/>
                                        <p:tgtEl>
                                          <p:spTgt spid="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1" fill="hold">
                      <p:stCondLst>
                        <p:cond delay="indefinite"/>
                      </p:stCondLst>
                      <p:childTnLst>
                        <p:par>
                          <p:cTn id="602" fill="hold">
                            <p:stCondLst>
                              <p:cond delay="0"/>
                            </p:stCondLst>
                            <p:childTnLst>
                              <p:par>
                                <p:cTn id="60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05" dur="500"/>
                                        <p:tgtEl>
                                          <p:spTgt spid="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fill="hold">
                      <p:stCondLst>
                        <p:cond delay="indefinite"/>
                      </p:stCondLst>
                      <p:childTnLst>
                        <p:par>
                          <p:cTn id="607" fill="hold">
                            <p:stCondLst>
                              <p:cond delay="0"/>
                            </p:stCondLst>
                            <p:childTnLst>
                              <p:par>
                                <p:cTn id="60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10" dur="500"/>
                                        <p:tgtEl>
                                          <p:spTgt spid="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1" fill="hold">
                      <p:stCondLst>
                        <p:cond delay="indefinite"/>
                      </p:stCondLst>
                      <p:childTnLst>
                        <p:par>
                          <p:cTn id="612" fill="hold">
                            <p:stCondLst>
                              <p:cond delay="0"/>
                            </p:stCondLst>
                            <p:childTnLst>
                              <p:par>
                                <p:cTn id="61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15" dur="500"/>
                                        <p:tgtEl>
                                          <p:spTgt spid="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Text Box 84"/>
          <p:cNvSpPr/>
          <p:nvPr/>
        </p:nvSpPr>
        <p:spPr>
          <a:xfrm>
            <a:off x="2639520" y="2806560"/>
            <a:ext cx="3218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 + 3(4 - y)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7" name="Text Box 87"/>
          <p:cNvSpPr/>
          <p:nvPr/>
        </p:nvSpPr>
        <p:spPr>
          <a:xfrm>
            <a:off x="5816520" y="280656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 +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8" name="Arc 7"/>
          <p:cNvSpPr/>
          <p:nvPr/>
        </p:nvSpPr>
        <p:spPr>
          <a:xfrm rot="16200000">
            <a:off x="3400200" y="2619360"/>
            <a:ext cx="952560" cy="399960"/>
          </a:xfrm>
          <a:custGeom>
            <a:avLst/>
            <a:gdLst>
              <a:gd name="textAreaLeft" fmla="*/ 476280 w 952560"/>
              <a:gd name="textAreaRight" fmla="*/ 952920 w 952560"/>
              <a:gd name="textAreaTop" fmla="*/ 0 h 399960"/>
              <a:gd name="textAreaBottom" fmla="*/ 399600 h 399960"/>
              <a:gd name="GluePoint1X" fmla="*/ 476250 w 952500"/>
              <a:gd name="GluePoint1Y" fmla="*/ 0 h 400050"/>
              <a:gd name="GluePoint2X" fmla="*/ 476250 w 952500"/>
              <a:gd name="GluePoint2Y" fmla="*/ 200025 h 400050"/>
              <a:gd name="GluePoint3X" fmla="*/ 516114 w 952500"/>
              <a:gd name="GluePoint3Y" fmla="*/ 399348 h 4000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  <a:lnTo>
                  <a:pt x="476250" y="200025"/>
                </a:lnTo>
                <a:close/>
              </a:path>
              <a:path fill="none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9" name="Arc 8"/>
          <p:cNvSpPr/>
          <p:nvPr/>
        </p:nvSpPr>
        <p:spPr>
          <a:xfrm rot="16200000">
            <a:off x="3895920" y="2162160"/>
            <a:ext cx="799920" cy="1238400"/>
          </a:xfrm>
          <a:custGeom>
            <a:avLst/>
            <a:gdLst>
              <a:gd name="textAreaLeft" fmla="*/ 348840 w 799920"/>
              <a:gd name="textAreaRight" fmla="*/ 800280 w 799920"/>
              <a:gd name="textAreaTop" fmla="*/ 0 h 1238400"/>
              <a:gd name="textAreaBottom" fmla="*/ 1238760 h 1238400"/>
              <a:gd name="GluePoint1X" fmla="*/ 400051 w 800100"/>
              <a:gd name="GluePoint1Y" fmla="*/ 0 h 1238250"/>
              <a:gd name="GluePoint2X" fmla="*/ 400050 w 800100"/>
              <a:gd name="GluePoint2Y" fmla="*/ 619125 h 1238250"/>
              <a:gd name="GluePoint3X" fmla="*/ 348769 w 800100"/>
              <a:gd name="GluePoint3Y" fmla="*/ 1233142 h 12382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00100" h="1238250">
                <a:moveTo>
                  <a:pt x="400051" y="0"/>
                </a:moveTo>
                <a:lnTo>
                  <a:pt x="400051" y="0"/>
                </a:lnTo>
                <a:arcTo wR="400050" hR="619125" stAng="-5399994" swAng="11086446"/>
                <a:lnTo>
                  <a:pt x="400050" y="619125"/>
                </a:lnTo>
                <a:close/>
              </a:path>
              <a:path fill="none" w="800100" h="1238250">
                <a:moveTo>
                  <a:pt x="400051" y="0"/>
                </a:moveTo>
                <a:lnTo>
                  <a:pt x="400051" y="0"/>
                </a:lnTo>
                <a:arcTo wR="400050" hR="619125" stAng="-5399994" swAng="11086446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0" name="Text Box 87"/>
          <p:cNvSpPr/>
          <p:nvPr/>
        </p:nvSpPr>
        <p:spPr>
          <a:xfrm>
            <a:off x="6521040" y="2800440"/>
            <a:ext cx="870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12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1" name="TextBox 10"/>
          <p:cNvSpPr/>
          <p:nvPr/>
        </p:nvSpPr>
        <p:spPr>
          <a:xfrm>
            <a:off x="924480" y="190512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2" name="Text Box 84"/>
          <p:cNvSpPr/>
          <p:nvPr/>
        </p:nvSpPr>
        <p:spPr>
          <a:xfrm>
            <a:off x="2734560" y="5054760"/>
            <a:ext cx="3185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9 - 3(8 - y)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3" name="Text Box 87"/>
          <p:cNvSpPr/>
          <p:nvPr/>
        </p:nvSpPr>
        <p:spPr>
          <a:xfrm>
            <a:off x="5890680" y="5054760"/>
            <a:ext cx="642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9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4" name="Arc 13"/>
          <p:cNvSpPr/>
          <p:nvPr/>
        </p:nvSpPr>
        <p:spPr>
          <a:xfrm rot="16200000">
            <a:off x="3571920" y="4772160"/>
            <a:ext cx="914400" cy="55224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552240"/>
              <a:gd name="textAreaBottom" fmla="*/ 550440 h 552240"/>
              <a:gd name="GluePoint1X" fmla="*/ 457200 w 914400"/>
              <a:gd name="GluePoint1Y" fmla="*/ 0 h 552450"/>
              <a:gd name="GluePoint2X" fmla="*/ 457200 w 914400"/>
              <a:gd name="GluePoint2Y" fmla="*/ 276225 h 552450"/>
              <a:gd name="GluePoint3X" fmla="*/ 512046 w 914400"/>
              <a:gd name="GluePoint3Y" fmla="*/ 550455 h 552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  <a:lnTo>
                  <a:pt x="457200" y="276225"/>
                </a:lnTo>
                <a:close/>
              </a:path>
              <a:path fill="none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5" name="Arc 14"/>
          <p:cNvSpPr/>
          <p:nvPr/>
        </p:nvSpPr>
        <p:spPr>
          <a:xfrm rot="16200000">
            <a:off x="3962520" y="4381560"/>
            <a:ext cx="876240" cy="1295280"/>
          </a:xfrm>
          <a:custGeom>
            <a:avLst/>
            <a:gdLst>
              <a:gd name="textAreaLeft" fmla="*/ 384480 w 876240"/>
              <a:gd name="textAreaRight" fmla="*/ 876600 w 876240"/>
              <a:gd name="textAreaTop" fmla="*/ 0 h 1295280"/>
              <a:gd name="textAreaBottom" fmla="*/ 1295640 h 1295280"/>
              <a:gd name="GluePoint1X" fmla="*/ 438151 w 876300"/>
              <a:gd name="GluePoint1Y" fmla="*/ 0 h 1295400"/>
              <a:gd name="GluePoint2X" fmla="*/ 438150 w 876300"/>
              <a:gd name="GluePoint2Y" fmla="*/ 647700 h 1295400"/>
              <a:gd name="GluePoint3X" fmla="*/ 384464 w 876300"/>
              <a:gd name="GluePoint3Y" fmla="*/ 1290519 h 1295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76300" h="1295400">
                <a:moveTo>
                  <a:pt x="438151" y="0"/>
                </a:moveTo>
                <a:lnTo>
                  <a:pt x="438151" y="0"/>
                </a:lnTo>
                <a:arcTo wR="438150" hR="647700" stAng="-5399995" swAng="11086449"/>
                <a:lnTo>
                  <a:pt x="438150" y="647700"/>
                </a:lnTo>
                <a:close/>
              </a:path>
              <a:path fill="none" w="876300" h="1295400">
                <a:moveTo>
                  <a:pt x="438151" y="0"/>
                </a:moveTo>
                <a:lnTo>
                  <a:pt x="438151" y="0"/>
                </a:lnTo>
                <a:arcTo wR="438150" hR="647700" stAng="-5399995" swAng="11086449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6" name="Text Box 87"/>
          <p:cNvSpPr/>
          <p:nvPr/>
        </p:nvSpPr>
        <p:spPr>
          <a:xfrm>
            <a:off x="6311880" y="5048280"/>
            <a:ext cx="1163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- 24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7" name="TextBox 16"/>
          <p:cNvSpPr/>
          <p:nvPr/>
        </p:nvSpPr>
        <p:spPr>
          <a:xfrm>
            <a:off x="962640" y="415296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8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0B91F1D-C931-4D3F-AB56-CB1C75A4E1F2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9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0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1" name="Text Box 87"/>
          <p:cNvSpPr/>
          <p:nvPr/>
        </p:nvSpPr>
        <p:spPr>
          <a:xfrm>
            <a:off x="7285320" y="2781360"/>
            <a:ext cx="1269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2" name="Text Box 87"/>
          <p:cNvSpPr/>
          <p:nvPr/>
        </p:nvSpPr>
        <p:spPr>
          <a:xfrm>
            <a:off x="5385600" y="3486240"/>
            <a:ext cx="2217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19 - 3y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3" name="Cloud 21"/>
          <p:cNvSpPr/>
          <p:nvPr/>
        </p:nvSpPr>
        <p:spPr>
          <a:xfrm>
            <a:off x="6705720" y="1162080"/>
            <a:ext cx="2438280" cy="1581120"/>
          </a:xfrm>
          <a:custGeom>
            <a:avLst/>
            <a:gdLst>
              <a:gd name="textAreaLeft" fmla="*/ 335880 w 2438280"/>
              <a:gd name="textAreaRight" fmla="*/ 1928880 w 2438280"/>
              <a:gd name="textAreaTop" fmla="*/ 238680 h 1581120"/>
              <a:gd name="textAreaBottom" fmla="*/ 1269000 h 1581120"/>
              <a:gd name="GluePoint1X" fmla="*/ 2436368 w 43200"/>
              <a:gd name="GluePoint1Y" fmla="*/ 790575 h 43200"/>
              <a:gd name="GluePoint2X" fmla="*/ 1219200 w 43200"/>
              <a:gd name="GluePoint2Y" fmla="*/ 1579466 h 43200"/>
              <a:gd name="GluePoint3X" fmla="*/ 7564 w 43200"/>
              <a:gd name="GluePoint3Y" fmla="*/ 790575 h 43200"/>
              <a:gd name="GluePoint4X" fmla="*/ 1219200 w 43200"/>
              <a:gd name="GluePoint4Y" fmla="*/ 904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4" name="Text Box 87"/>
          <p:cNvSpPr/>
          <p:nvPr/>
        </p:nvSpPr>
        <p:spPr>
          <a:xfrm>
            <a:off x="7436880" y="5048280"/>
            <a:ext cx="1150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5" name="Cloud 23"/>
          <p:cNvSpPr/>
          <p:nvPr/>
        </p:nvSpPr>
        <p:spPr>
          <a:xfrm>
            <a:off x="6705720" y="3524400"/>
            <a:ext cx="2438280" cy="1581120"/>
          </a:xfrm>
          <a:custGeom>
            <a:avLst/>
            <a:gdLst>
              <a:gd name="textAreaLeft" fmla="*/ 335880 w 2438280"/>
              <a:gd name="textAreaRight" fmla="*/ 1928880 w 2438280"/>
              <a:gd name="textAreaTop" fmla="*/ 238680 h 1581120"/>
              <a:gd name="textAreaBottom" fmla="*/ 1269000 h 1581120"/>
              <a:gd name="GluePoint1X" fmla="*/ 2436368 w 43200"/>
              <a:gd name="GluePoint1Y" fmla="*/ 790575 h 43200"/>
              <a:gd name="GluePoint2X" fmla="*/ 1219200 w 43200"/>
              <a:gd name="GluePoint2Y" fmla="*/ 1579466 h 43200"/>
              <a:gd name="GluePoint3X" fmla="*/ 7564 w 43200"/>
              <a:gd name="GluePoint3Y" fmla="*/ 790575 h 43200"/>
              <a:gd name="GluePoint4X" fmla="*/ 1219200 w 43200"/>
              <a:gd name="GluePoint4Y" fmla="*/ 904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6" name="Text Box 87"/>
          <p:cNvSpPr/>
          <p:nvPr/>
        </p:nvSpPr>
        <p:spPr>
          <a:xfrm>
            <a:off x="5443560" y="5695920"/>
            <a:ext cx="2462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-15 + 3y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7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78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9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0" name="TextBox 17"/>
          <p:cNvSpPr/>
          <p:nvPr/>
        </p:nvSpPr>
        <p:spPr>
          <a:xfrm>
            <a:off x="-68760" y="132228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16" dur="indefinite" restart="never" nodeType="tmRoot">
          <p:childTnLst>
            <p:seq>
              <p:cTn id="617" dur="indefinite" nodeType="mainSeq">
                <p:childTnLst>
                  <p:par>
                    <p:cTn id="618" fill="hold">
                      <p:stCondLst>
                        <p:cond delay="indefinite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22" dur="500"/>
                                        <p:tgtEl>
                                          <p:spTgt spid="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27" dur="500"/>
                                        <p:tgtEl>
                                          <p:spTgt spid="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8" fill="hold">
                      <p:stCondLst>
                        <p:cond delay="indefinite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32" dur="500"/>
                                        <p:tgtEl>
                                          <p:spTgt spid="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3" fill="hold">
                      <p:stCondLst>
                        <p:cond delay="indefinite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37" dur="500"/>
                                        <p:tgtEl>
                                          <p:spTgt spid="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8" fill="hold">
                      <p:stCondLst>
                        <p:cond delay="indefinite"/>
                      </p:stCondLst>
                      <p:childTnLst>
                        <p:par>
                          <p:cTn id="639" fill="hold">
                            <p:stCondLst>
                              <p:cond delay="0"/>
                            </p:stCondLst>
                            <p:childTnLst>
                              <p:par>
                                <p:cTn id="64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42" dur="500"/>
                                        <p:tgtEl>
                                          <p:spTgt spid="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3" fill="hold">
                      <p:stCondLst>
                        <p:cond delay="indefinite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7" dur="500" fill="hold"/>
                                        <p:tgtEl>
                                          <p:spTgt spid="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8" dur="500" fill="hold"/>
                                        <p:tgtEl>
                                          <p:spTgt spid="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9" fill="hold">
                      <p:stCondLst>
                        <p:cond delay="indefinite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53" dur="80"/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54" dur="80"/>
                                        <p:tgtEl>
                                          <p:spTgt spid="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5" dur="80"/>
                                        <p:tgtEl>
                                          <p:spTgt spid="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6" fill="hold">
                      <p:stCondLst>
                        <p:cond delay="indefinite"/>
                      </p:stCondLst>
                      <p:childTnLst>
                        <p:par>
                          <p:cTn id="657" fill="hold">
                            <p:stCondLst>
                              <p:cond delay="0"/>
                            </p:stCondLst>
                            <p:childTnLst>
                              <p:par>
                                <p:cTn id="65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60" dur="500"/>
                                        <p:tgtEl>
                                          <p:spTgt spid="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1" fill="hold">
                      <p:stCondLst>
                        <p:cond delay="indefinite"/>
                      </p:stCondLst>
                      <p:childTnLst>
                        <p:par>
                          <p:cTn id="662" fill="hold">
                            <p:stCondLst>
                              <p:cond delay="0"/>
                            </p:stCondLst>
                            <p:childTnLst>
                              <p:par>
                                <p:cTn id="66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65" dur="500"/>
                                        <p:tgtEl>
                                          <p:spTgt spid="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6" fill="hold">
                      <p:stCondLst>
                        <p:cond delay="indefinite"/>
                      </p:stCondLst>
                      <p:childTnLst>
                        <p:par>
                          <p:cTn id="667" fill="hold">
                            <p:stCondLst>
                              <p:cond delay="0"/>
                            </p:stCondLst>
                            <p:childTnLst>
                              <p:par>
                                <p:cTn id="66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70" dur="500"/>
                                        <p:tgtEl>
                                          <p:spTgt spid="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1" fill="hold">
                      <p:stCondLst>
                        <p:cond delay="indefinite"/>
                      </p:stCondLst>
                      <p:childTnLst>
                        <p:par>
                          <p:cTn id="672" fill="hold">
                            <p:stCondLst>
                              <p:cond delay="0"/>
                            </p:stCondLst>
                            <p:childTnLst>
                              <p:par>
                                <p:cTn id="6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75" dur="500"/>
                                        <p:tgtEl>
                                          <p:spTgt spid="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6" fill="hold">
                      <p:stCondLst>
                        <p:cond delay="indefinite"/>
                      </p:stCondLst>
                      <p:childTnLst>
                        <p:par>
                          <p:cTn id="677" fill="hold">
                            <p:stCondLst>
                              <p:cond delay="0"/>
                            </p:stCondLst>
                            <p:childTnLst>
                              <p:par>
                                <p:cTn id="67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80" dur="500"/>
                                        <p:tgtEl>
                                          <p:spTgt spid="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1" fill="hold">
                      <p:stCondLst>
                        <p:cond delay="indefinite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5" dur="500" fill="hold"/>
                                        <p:tgtEl>
                                          <p:spTgt spid="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6" dur="500" fill="hold"/>
                                        <p:tgtEl>
                                          <p:spTgt spid="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7" fill="hold">
                      <p:stCondLst>
                        <p:cond delay="indefinite"/>
                      </p:stCondLst>
                      <p:childTnLst>
                        <p:par>
                          <p:cTn id="688" fill="hold">
                            <p:stCondLst>
                              <p:cond delay="0"/>
                            </p:stCondLst>
                            <p:childTnLst>
                              <p:par>
                                <p:cTn id="68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91" dur="80"/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92" dur="80"/>
                                        <p:tgtEl>
                                          <p:spTgt spid="9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3" dur="80"/>
                                        <p:tgtEl>
                                          <p:spTgt spid="9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Text Box 84"/>
          <p:cNvSpPr/>
          <p:nvPr/>
        </p:nvSpPr>
        <p:spPr>
          <a:xfrm>
            <a:off x="914400" y="2806560"/>
            <a:ext cx="4628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4(m - 3) - (m + 2)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2" name="Text Box 87"/>
          <p:cNvSpPr/>
          <p:nvPr/>
        </p:nvSpPr>
        <p:spPr>
          <a:xfrm>
            <a:off x="5421600" y="2806560"/>
            <a:ext cx="1937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4m - 12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3" name="Text Box 87"/>
          <p:cNvSpPr/>
          <p:nvPr/>
        </p:nvSpPr>
        <p:spPr>
          <a:xfrm>
            <a:off x="7174800" y="2800440"/>
            <a:ext cx="1914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m - 2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4" name="TextBox 10"/>
          <p:cNvSpPr/>
          <p:nvPr/>
        </p:nvSpPr>
        <p:spPr>
          <a:xfrm>
            <a:off x="924480" y="190512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9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5" name="TextBox 16"/>
          <p:cNvSpPr/>
          <p:nvPr/>
        </p:nvSpPr>
        <p:spPr>
          <a:xfrm>
            <a:off x="963000" y="4152960"/>
            <a:ext cx="2304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6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49E638F-97F6-4C88-AD04-574B8CED9049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7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8" name="Text Box 87"/>
          <p:cNvSpPr/>
          <p:nvPr/>
        </p:nvSpPr>
        <p:spPr>
          <a:xfrm>
            <a:off x="5006160" y="3486240"/>
            <a:ext cx="2499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3m - 14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9" name="Cloud 19"/>
          <p:cNvSpPr/>
          <p:nvPr/>
        </p:nvSpPr>
        <p:spPr>
          <a:xfrm>
            <a:off x="6705720" y="1162080"/>
            <a:ext cx="2438280" cy="1581120"/>
          </a:xfrm>
          <a:custGeom>
            <a:avLst/>
            <a:gdLst>
              <a:gd name="textAreaLeft" fmla="*/ 335880 w 2438280"/>
              <a:gd name="textAreaRight" fmla="*/ 1928880 w 2438280"/>
              <a:gd name="textAreaTop" fmla="*/ 238680 h 1581120"/>
              <a:gd name="textAreaBottom" fmla="*/ 1269000 h 1581120"/>
              <a:gd name="GluePoint1X" fmla="*/ 2436368 w 43200"/>
              <a:gd name="GluePoint1Y" fmla="*/ 790575 h 43200"/>
              <a:gd name="GluePoint2X" fmla="*/ 1219200 w 43200"/>
              <a:gd name="GluePoint2Y" fmla="*/ 1579466 h 43200"/>
              <a:gd name="GluePoint3X" fmla="*/ 7564 w 43200"/>
              <a:gd name="GluePoint3Y" fmla="*/ 790575 h 43200"/>
              <a:gd name="GluePoint4X" fmla="*/ 1219200 w 43200"/>
              <a:gd name="GluePoint4Y" fmla="*/ 904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0" name="Text Box 84"/>
          <p:cNvSpPr/>
          <p:nvPr/>
        </p:nvSpPr>
        <p:spPr>
          <a:xfrm>
            <a:off x="957240" y="4863960"/>
            <a:ext cx="4597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7(y - 1) - 2(y + 4)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1" name="Text Box 87"/>
          <p:cNvSpPr/>
          <p:nvPr/>
        </p:nvSpPr>
        <p:spPr>
          <a:xfrm>
            <a:off x="5462640" y="4863960"/>
            <a:ext cx="1578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7y - 7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2" name="Text Box 87"/>
          <p:cNvSpPr/>
          <p:nvPr/>
        </p:nvSpPr>
        <p:spPr>
          <a:xfrm>
            <a:off x="6932520" y="4857840"/>
            <a:ext cx="2093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- 2y - 8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3" name="Text Box 87"/>
          <p:cNvSpPr/>
          <p:nvPr/>
        </p:nvSpPr>
        <p:spPr>
          <a:xfrm>
            <a:off x="5048280" y="5543640"/>
            <a:ext cx="2369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5y - 15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4" name="Cloud 25"/>
          <p:cNvSpPr/>
          <p:nvPr/>
        </p:nvSpPr>
        <p:spPr>
          <a:xfrm>
            <a:off x="6705720" y="3486240"/>
            <a:ext cx="2438280" cy="1581120"/>
          </a:xfrm>
          <a:custGeom>
            <a:avLst/>
            <a:gdLst>
              <a:gd name="textAreaLeft" fmla="*/ 335880 w 2438280"/>
              <a:gd name="textAreaRight" fmla="*/ 1928880 w 2438280"/>
              <a:gd name="textAreaTop" fmla="*/ 238680 h 1581120"/>
              <a:gd name="textAreaBottom" fmla="*/ 1269000 h 1581120"/>
              <a:gd name="GluePoint1X" fmla="*/ 2436368 w 43200"/>
              <a:gd name="GluePoint1Y" fmla="*/ 790575 h 43200"/>
              <a:gd name="GluePoint2X" fmla="*/ 1219200 w 43200"/>
              <a:gd name="GluePoint2Y" fmla="*/ 1579466 h 43200"/>
              <a:gd name="GluePoint3X" fmla="*/ 7564 w 43200"/>
              <a:gd name="GluePoint3Y" fmla="*/ 790575 h 43200"/>
              <a:gd name="GluePoint4X" fmla="*/ 1219200 w 43200"/>
              <a:gd name="GluePoint4Y" fmla="*/ 904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5" name="Title 1"/>
          <p:cNvSpPr/>
          <p:nvPr/>
        </p:nvSpPr>
        <p:spPr>
          <a:xfrm>
            <a:off x="1847880" y="609480"/>
            <a:ext cx="5486400" cy="68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Two Single Brackets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9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97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8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9" name="TextBox 17"/>
          <p:cNvSpPr/>
          <p:nvPr/>
        </p:nvSpPr>
        <p:spPr>
          <a:xfrm>
            <a:off x="-68760" y="132228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94" dur="indefinite" restart="never" nodeType="tmRoot">
          <p:childTnLst>
            <p:seq>
              <p:cTn id="695" dur="indefinite" nodeType="mainSeq">
                <p:childTnLst>
                  <p:par>
                    <p:cTn id="696" fill="hold">
                      <p:stCondLst>
                        <p:cond delay="indefinite"/>
                      </p:stCondLst>
                      <p:childTnLst>
                        <p:par>
                          <p:cTn id="697" fill="hold">
                            <p:stCondLst>
                              <p:cond delay="0"/>
                            </p:stCondLst>
                            <p:childTnLst>
                              <p:par>
                                <p:cTn id="69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00" dur="500"/>
                                        <p:tgtEl>
                                          <p:spTgt spid="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1" fill="hold">
                      <p:stCondLst>
                        <p:cond delay="indefinite"/>
                      </p:stCondLst>
                      <p:childTnLst>
                        <p:par>
                          <p:cTn id="702" fill="hold">
                            <p:stCondLst>
                              <p:cond delay="0"/>
                            </p:stCondLst>
                            <p:childTnLst>
                              <p:par>
                                <p:cTn id="70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05" dur="500"/>
                                        <p:tgtEl>
                                          <p:spTgt spid="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6" fill="hold">
                      <p:stCondLst>
                        <p:cond delay="indefinite"/>
                      </p:stCondLst>
                      <p:childTnLst>
                        <p:par>
                          <p:cTn id="707" fill="hold">
                            <p:stCondLst>
                              <p:cond delay="0"/>
                            </p:stCondLst>
                            <p:childTnLst>
                              <p:par>
                                <p:cTn id="70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0" dur="500" fill="hold"/>
                                        <p:tgtEl>
                                          <p:spTgt spid="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1" dur="500" fill="hold"/>
                                        <p:tgtEl>
                                          <p:spTgt spid="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2" fill="hold">
                      <p:stCondLst>
                        <p:cond delay="indefinite"/>
                      </p:stCondLst>
                      <p:childTnLst>
                        <p:par>
                          <p:cTn id="713" fill="hold">
                            <p:stCondLst>
                              <p:cond delay="0"/>
                            </p:stCondLst>
                            <p:childTnLst>
                              <p:par>
                                <p:cTn id="71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16" dur="500"/>
                                        <p:tgtEl>
                                          <p:spTgt spid="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7" fill="hold">
                      <p:stCondLst>
                        <p:cond delay="indefinite"/>
                      </p:stCondLst>
                      <p:childTnLst>
                        <p:par>
                          <p:cTn id="718" fill="hold">
                            <p:stCondLst>
                              <p:cond delay="0"/>
                            </p:stCondLst>
                            <p:childTnLst>
                              <p:par>
                                <p:cTn id="71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21" dur="500"/>
                                        <p:tgtEl>
                                          <p:spTgt spid="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2" fill="hold">
                      <p:stCondLst>
                        <p:cond delay="indefinite"/>
                      </p:stCondLst>
                      <p:childTnLst>
                        <p:par>
                          <p:cTn id="723" fill="hold">
                            <p:stCondLst>
                              <p:cond delay="0"/>
                            </p:stCondLst>
                            <p:childTnLst>
                              <p:par>
                                <p:cTn id="72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26" dur="500"/>
                                        <p:tgtEl>
                                          <p:spTgt spid="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7" fill="hold">
                      <p:stCondLst>
                        <p:cond delay="indefinite"/>
                      </p:stCondLst>
                      <p:childTnLst>
                        <p:par>
                          <p:cTn id="728" fill="hold">
                            <p:stCondLst>
                              <p:cond delay="0"/>
                            </p:stCondLst>
                            <p:childTnLst>
                              <p:par>
                                <p:cTn id="729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1" dur="500" fill="hold"/>
                                        <p:tgtEl>
                                          <p:spTgt spid="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2" dur="500" fill="hold"/>
                                        <p:tgtEl>
                                          <p:spTgt spid="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3" fill="hold">
                      <p:stCondLst>
                        <p:cond delay="indefinite"/>
                      </p:stCondLst>
                      <p:childTnLst>
                        <p:par>
                          <p:cTn id="734" fill="hold">
                            <p:stCondLst>
                              <p:cond delay="0"/>
                            </p:stCondLst>
                            <p:childTnLst>
                              <p:par>
                                <p:cTn id="73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37" dur="500"/>
                                        <p:tgtEl>
                                          <p:spTgt spid="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68D8CCE-7B95-46B9-842A-738AE778D69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2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1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15" name="Object 14"/>
          <p:cNvGraphicFramePr/>
          <p:nvPr/>
        </p:nvGraphicFramePr>
        <p:xfrm>
          <a:off x="1025640" y="2033640"/>
          <a:ext cx="7854840" cy="40989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16" name="Object 1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25640" y="2033640"/>
                    <a:ext cx="7854840" cy="409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17" name="Picture 17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8" name="Rectangle 18"/>
          <p:cNvSpPr/>
          <p:nvPr/>
        </p:nvSpPr>
        <p:spPr>
          <a:xfrm>
            <a:off x="6669000" y="4657680"/>
            <a:ext cx="1435320" cy="723960"/>
          </a:xfrm>
          <a:prstGeom prst="rect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9" name="AutoShape 19"/>
          <p:cNvSpPr/>
          <p:nvPr/>
        </p:nvSpPr>
        <p:spPr>
          <a:xfrm>
            <a:off x="8105760" y="4668840"/>
            <a:ext cx="714240" cy="712800"/>
          </a:xfrm>
          <a:prstGeom prst="rtTriangl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0" name="Text Box 21"/>
          <p:cNvSpPr/>
          <p:nvPr/>
        </p:nvSpPr>
        <p:spPr>
          <a:xfrm>
            <a:off x="7030440" y="541332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1" name="Text Box 22"/>
          <p:cNvSpPr/>
          <p:nvPr/>
        </p:nvSpPr>
        <p:spPr>
          <a:xfrm>
            <a:off x="5947920" y="476424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2" name="Text Box 23"/>
          <p:cNvSpPr/>
          <p:nvPr/>
        </p:nvSpPr>
        <p:spPr>
          <a:xfrm>
            <a:off x="8167320" y="541332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3" name="Text Box 24"/>
          <p:cNvSpPr/>
          <p:nvPr/>
        </p:nvSpPr>
        <p:spPr>
          <a:xfrm>
            <a:off x="8478360" y="476424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4" name="TextBox 17"/>
          <p:cNvSpPr/>
          <p:nvPr/>
        </p:nvSpPr>
        <p:spPr>
          <a:xfrm>
            <a:off x="-101520" y="1308240"/>
            <a:ext cx="110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1.1c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75609B-5723-44EA-8F0E-58EF92C3884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2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3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Ch7 (page 86)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04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05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06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07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8" name="Rectangle 8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Algebra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9" name="Text Box 10"/>
          <p:cNvSpPr/>
          <p:nvPr/>
        </p:nvSpPr>
        <p:spPr>
          <a:xfrm>
            <a:off x="3088440" y="1352520"/>
            <a:ext cx="293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Removing brackets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0" name="TextBox 17"/>
          <p:cNvSpPr/>
          <p:nvPr/>
        </p:nvSpPr>
        <p:spPr>
          <a:xfrm>
            <a:off x="-68760" y="132228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1.1a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B79D6F2-B88A-49E6-9A07-975E6A5C07E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3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014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016" name="Object 5"/>
          <p:cNvGraphicFramePr/>
          <p:nvPr/>
        </p:nvGraphicFramePr>
        <p:xfrm>
          <a:off x="1112760" y="2133720"/>
          <a:ext cx="7380360" cy="35654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017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12760" y="2133720"/>
                    <a:ext cx="7380360" cy="356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018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9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6EEA5C-9136-4AB7-BCC7-D7ED6045408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2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2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23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24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25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26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27" name="Text Box 7"/>
          <p:cNvSpPr/>
          <p:nvPr/>
        </p:nvSpPr>
        <p:spPr>
          <a:xfrm>
            <a:off x="5057640" y="3992400"/>
            <a:ext cx="3834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Solving simple algebraic equations.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28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29" name="Rectangle 9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solve simple equations using the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‘Balancing Method’.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0" name="Text Box 11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the process of the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‘Balancing Method’.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1" name="PlaceHolder 1"/>
          <p:cNvSpPr>
            <a:spLocks noGrp="1"/>
          </p:cNvSpPr>
          <p:nvPr>
            <p:ph type="title"/>
          </p:nvPr>
        </p:nvSpPr>
        <p:spPr>
          <a:xfrm>
            <a:off x="18079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032" name="Text Box 13"/>
          <p:cNvSpPr/>
          <p:nvPr/>
        </p:nvSpPr>
        <p:spPr>
          <a:xfrm>
            <a:off x="3228480" y="1409760"/>
            <a:ext cx="2642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Solving Equations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3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38" dur="indefinite" restart="never" nodeType="tmRoot">
          <p:childTnLst>
            <p:seq>
              <p:cTn id="739" dur="indefinite" nodeType="mainSeq">
                <p:childTnLst>
                  <p:par>
                    <p:cTn id="740" fill="hold">
                      <p:stCondLst>
                        <p:cond delay="indefinite"/>
                      </p:stCondLst>
                      <p:childTnLst>
                        <p:par>
                          <p:cTn id="741" fill="hold">
                            <p:stCondLst>
                              <p:cond delay="0"/>
                            </p:stCondLst>
                            <p:childTnLst>
                              <p:par>
                                <p:cTn id="74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4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5" fill="hold">
                      <p:stCondLst>
                        <p:cond delay="indefinite"/>
                      </p:stCondLst>
                      <p:childTnLst>
                        <p:par>
                          <p:cTn id="746" fill="hold">
                            <p:stCondLst>
                              <p:cond delay="0"/>
                            </p:stCondLst>
                            <p:childTnLst>
                              <p:par>
                                <p:cTn id="74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4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0" fill="hold">
                      <p:stCondLst>
                        <p:cond delay="indefinite"/>
                      </p:stCondLst>
                      <p:childTnLst>
                        <p:par>
                          <p:cTn id="751" fill="hold">
                            <p:stCondLst>
                              <p:cond delay="0"/>
                            </p:stCondLst>
                            <p:childTnLst>
                              <p:par>
                                <p:cTn id="75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5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9A8E1C1-5507-454E-AD2D-E591B3F2AA4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5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6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037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38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39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40" name="Isosceles Triangle 59"/>
          <p:cNvSpPr/>
          <p:nvPr/>
        </p:nvSpPr>
        <p:spPr>
          <a:xfrm>
            <a:off x="7454880" y="401328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41" name="Isosceles Triangle 58"/>
          <p:cNvSpPr/>
          <p:nvPr/>
        </p:nvSpPr>
        <p:spPr>
          <a:xfrm>
            <a:off x="5207040" y="406404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42" name="Isosceles Triangle 50"/>
          <p:cNvSpPr/>
          <p:nvPr/>
        </p:nvSpPr>
        <p:spPr>
          <a:xfrm>
            <a:off x="6692760" y="3987720"/>
            <a:ext cx="838440" cy="28069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043" name="Group 56"/>
          <p:cNvGrpSpPr/>
          <p:nvPr/>
        </p:nvGrpSpPr>
        <p:grpSpPr>
          <a:xfrm>
            <a:off x="5829480" y="3828960"/>
            <a:ext cx="2508120" cy="324000"/>
            <a:chOff x="5829480" y="3828960"/>
            <a:chExt cx="2508120" cy="324000"/>
          </a:xfrm>
        </p:grpSpPr>
        <p:sp>
          <p:nvSpPr>
            <p:cNvPr id="1044" name="Straight Connector 45"/>
            <p:cNvSpPr/>
            <p:nvPr/>
          </p:nvSpPr>
          <p:spPr>
            <a:xfrm>
              <a:off x="6147000" y="3975120"/>
              <a:ext cx="2044800" cy="144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45" name="Oval 48"/>
            <p:cNvSpPr/>
            <p:nvPr/>
          </p:nvSpPr>
          <p:spPr>
            <a:xfrm>
              <a:off x="5829480" y="382896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46" name="Oval 49"/>
            <p:cNvSpPr/>
            <p:nvPr/>
          </p:nvSpPr>
          <p:spPr>
            <a:xfrm>
              <a:off x="8013960" y="382896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047" name="Group 25"/>
          <p:cNvGrpSpPr/>
          <p:nvPr/>
        </p:nvGrpSpPr>
        <p:grpSpPr>
          <a:xfrm>
            <a:off x="5384880" y="4280040"/>
            <a:ext cx="1307880" cy="736560"/>
            <a:chOff x="5384880" y="4280040"/>
            <a:chExt cx="1307880" cy="736560"/>
          </a:xfrm>
        </p:grpSpPr>
        <p:sp>
          <p:nvSpPr>
            <p:cNvPr id="1048" name="Rectangle 60"/>
            <p:cNvSpPr/>
            <p:nvPr/>
          </p:nvSpPr>
          <p:spPr>
            <a:xfrm>
              <a:off x="5384880" y="4280040"/>
              <a:ext cx="431640" cy="73656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49" name="Rectangle 61"/>
            <p:cNvSpPr/>
            <p:nvPr/>
          </p:nvSpPr>
          <p:spPr>
            <a:xfrm>
              <a:off x="5861160" y="4280040"/>
              <a:ext cx="431640" cy="73656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50" name="Rectangle 65"/>
            <p:cNvSpPr/>
            <p:nvPr/>
          </p:nvSpPr>
          <p:spPr>
            <a:xfrm>
              <a:off x="6337440" y="4597560"/>
              <a:ext cx="355320" cy="41904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4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051" name="Group 44"/>
          <p:cNvGrpSpPr/>
          <p:nvPr/>
        </p:nvGrpSpPr>
        <p:grpSpPr>
          <a:xfrm>
            <a:off x="7632720" y="3708360"/>
            <a:ext cx="1257120" cy="851040"/>
            <a:chOff x="7632720" y="3708360"/>
            <a:chExt cx="1257120" cy="851040"/>
          </a:xfrm>
        </p:grpSpPr>
        <p:grpSp>
          <p:nvGrpSpPr>
            <p:cNvPr id="1052" name="Group 26"/>
            <p:cNvGrpSpPr/>
            <p:nvPr/>
          </p:nvGrpSpPr>
          <p:grpSpPr>
            <a:xfrm>
              <a:off x="7632720" y="3822480"/>
              <a:ext cx="1257120" cy="736920"/>
              <a:chOff x="7632720" y="3822480"/>
              <a:chExt cx="1257120" cy="736920"/>
            </a:xfrm>
          </p:grpSpPr>
          <p:sp>
            <p:nvSpPr>
              <p:cNvPr id="1053" name="Rectangle 64"/>
              <p:cNvSpPr/>
              <p:nvPr/>
            </p:nvSpPr>
            <p:spPr>
              <a:xfrm>
                <a:off x="7632720" y="3822480"/>
                <a:ext cx="431640" cy="736920"/>
              </a:xfrm>
              <a:prstGeom prst="rect">
                <a:avLst/>
              </a:prstGeom>
              <a:solidFill>
                <a:srgbClr val="FF00FF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54" name="Rectangle 66"/>
              <p:cNvSpPr/>
              <p:nvPr/>
            </p:nvSpPr>
            <p:spPr>
              <a:xfrm>
                <a:off x="8534520" y="4140000"/>
                <a:ext cx="355320" cy="419400"/>
              </a:xfrm>
              <a:prstGeom prst="rect">
                <a:avLst/>
              </a:prstGeom>
              <a:solidFill>
                <a:srgbClr val="00FF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55" name="Rectangle 67"/>
              <p:cNvSpPr/>
              <p:nvPr/>
            </p:nvSpPr>
            <p:spPr>
              <a:xfrm>
                <a:off x="8121600" y="4140000"/>
                <a:ext cx="355320" cy="419400"/>
              </a:xfrm>
              <a:prstGeom prst="rect">
                <a:avLst/>
              </a:prstGeom>
              <a:solidFill>
                <a:srgbClr val="00FF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056" name="Rectangle 68"/>
            <p:cNvSpPr/>
            <p:nvPr/>
          </p:nvSpPr>
          <p:spPr>
            <a:xfrm>
              <a:off x="8343720" y="3708360"/>
              <a:ext cx="355320" cy="41904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4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057" name="TextBox 69"/>
          <p:cNvSpPr/>
          <p:nvPr/>
        </p:nvSpPr>
        <p:spPr>
          <a:xfrm>
            <a:off x="1936080" y="1866960"/>
            <a:ext cx="6496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Kirsty goes to the shops every week to buy some potatoes.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She always buys the 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same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total weight.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One week she buys </a:t>
            </a:r>
            <a:r>
              <a:rPr lang="en-GB" sz="1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2 large bags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r>
              <a:rPr lang="en-GB" sz="1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1 small bag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following week she buys </a:t>
            </a:r>
            <a:r>
              <a:rPr lang="en-GB" sz="1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1 large bag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r>
              <a:rPr lang="en-GB" sz="1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3 small bags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58" name="TextBox 70"/>
          <p:cNvSpPr/>
          <p:nvPr/>
        </p:nvSpPr>
        <p:spPr>
          <a:xfrm>
            <a:off x="977760" y="3505320"/>
            <a:ext cx="4280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If a small bags weighs 4 kgs. How much does a large bag weigh?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59" name="Cloud 72"/>
          <p:cNvSpPr/>
          <p:nvPr/>
        </p:nvSpPr>
        <p:spPr>
          <a:xfrm>
            <a:off x="927000" y="4915080"/>
            <a:ext cx="4241880" cy="1498320"/>
          </a:xfrm>
          <a:custGeom>
            <a:avLst/>
            <a:gdLst>
              <a:gd name="textAreaLeft" fmla="*/ 584640 w 4241880"/>
              <a:gd name="textAreaRight" fmla="*/ 3355560 w 4241880"/>
              <a:gd name="textAreaTop" fmla="*/ 226080 h 1498320"/>
              <a:gd name="textAreaBottom" fmla="*/ 1202760 h 1498320"/>
              <a:gd name="GluePoint1X" fmla="*/ 4238265 w 43200"/>
              <a:gd name="GluePoint1Y" fmla="*/ 749300 h 43200"/>
              <a:gd name="GluePoint2X" fmla="*/ 2120900 w 43200"/>
              <a:gd name="GluePoint2Y" fmla="*/ 1497004 h 43200"/>
              <a:gd name="GluePoint3X" fmla="*/ 13157 w 43200"/>
              <a:gd name="GluePoint3Y" fmla="*/ 749300 h 43200"/>
              <a:gd name="GluePoint4X" fmla="*/ 2120900 w 43200"/>
              <a:gd name="GluePoint4Y" fmla="*/ 8568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What instrument measures balance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0" name="Cloud 24"/>
          <p:cNvSpPr/>
          <p:nvPr/>
        </p:nvSpPr>
        <p:spPr>
          <a:xfrm>
            <a:off x="939960" y="4927680"/>
            <a:ext cx="4241520" cy="1498680"/>
          </a:xfrm>
          <a:custGeom>
            <a:avLst/>
            <a:gdLst>
              <a:gd name="textAreaLeft" fmla="*/ 584280 w 4241520"/>
              <a:gd name="textAreaRight" fmla="*/ 3355560 w 4241520"/>
              <a:gd name="textAreaTop" fmla="*/ 226080 h 1498680"/>
              <a:gd name="textAreaBottom" fmla="*/ 1203120 h 1498680"/>
              <a:gd name="GluePoint1X" fmla="*/ 4238265 w 43200"/>
              <a:gd name="GluePoint1Y" fmla="*/ 749300 h 43200"/>
              <a:gd name="GluePoint2X" fmla="*/ 2120900 w 43200"/>
              <a:gd name="GluePoint2Y" fmla="*/ 1497004 h 43200"/>
              <a:gd name="GluePoint3X" fmla="*/ 13157 w 43200"/>
              <a:gd name="GluePoint3Y" fmla="*/ 749300 h 43200"/>
              <a:gd name="GluePoint4X" fmla="*/ 2120900 w 43200"/>
              <a:gd name="GluePoint4Y" fmla="*/ 8568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How can we go about solving this using balance 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1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55" dur="indefinite" restart="never" nodeType="tmRoot">
          <p:childTnLst>
            <p:seq>
              <p:cTn id="756" dur="indefinite" nodeType="mainSeq">
                <p:childTnLst>
                  <p:par>
                    <p:cTn id="757" fill="hold">
                      <p:stCondLst>
                        <p:cond delay="indefinite"/>
                      </p:stCondLst>
                      <p:childTnLst>
                        <p:par>
                          <p:cTn id="758" fill="hold">
                            <p:stCondLst>
                              <p:cond delay="0"/>
                            </p:stCondLst>
                            <p:childTnLst>
                              <p:par>
                                <p:cTn id="75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61" dur="80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62" dur="80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3" dur="80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4" fill="hold">
                      <p:stCondLst>
                        <p:cond delay="indefinite"/>
                      </p:stCondLst>
                      <p:childTnLst>
                        <p:par>
                          <p:cTn id="765" fill="hold">
                            <p:stCondLst>
                              <p:cond delay="0"/>
                            </p:stCondLst>
                            <p:childTnLst>
                              <p:par>
                                <p:cTn id="766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8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9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0" presetID="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2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3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4" presetID="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6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7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8" presetID="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0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1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2" fill="hold">
                      <p:stCondLst>
                        <p:cond delay="indefinite"/>
                      </p:stCondLst>
                      <p:childTnLst>
                        <p:par>
                          <p:cTn id="783" fill="hold">
                            <p:stCondLst>
                              <p:cond delay="0"/>
                            </p:stCondLst>
                            <p:childTnLst>
                              <p:par>
                                <p:cTn id="78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86" dur="80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87" dur="80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8" dur="80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9" fill="hold">
                      <p:stCondLst>
                        <p:cond delay="indefinite"/>
                      </p:stCondLst>
                      <p:childTnLst>
                        <p:par>
                          <p:cTn id="790" fill="hold">
                            <p:stCondLst>
                              <p:cond delay="0"/>
                            </p:stCondLst>
                            <p:childTnLst>
                              <p:par>
                                <p:cTn id="791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93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4" fill="hold">
                      <p:stCondLst>
                        <p:cond delay="indefinite"/>
                      </p:stCondLst>
                      <p:childTnLst>
                        <p:par>
                          <p:cTn id="795" fill="hold">
                            <p:stCondLst>
                              <p:cond delay="0"/>
                            </p:stCondLst>
                            <p:childTnLst>
                              <p:par>
                                <p:cTn id="796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797" dur="2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8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016 -2.96296E-006 L 1.11022E-016 0.06297 E">
                                      <p:cBhvr>
                                        <p:cTn id="799" dur="2000" fill="hold"/>
                                        <p:tgtEl>
                                          <p:spTgt spid="104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0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7 0.0037 L -0.00833 -0.05741 E">
                                      <p:cBhvr>
                                        <p:cTn id="801" dur="2000" fill="hold"/>
                                        <p:tgtEl>
                                          <p:spTgt spid="104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2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006 L 3.33333E-006 0.06481 E">
                                      <p:cBhvr>
                                        <p:cTn id="803" dur="2000" fill="hold"/>
                                        <p:tgtEl>
                                          <p:spTgt spid="104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4" fill="hold">
                      <p:stCondLst>
                        <p:cond delay="indefinite"/>
                      </p:stCondLst>
                      <p:childTnLst>
                        <p:par>
                          <p:cTn id="805" fill="hold">
                            <p:stCondLst>
                              <p:cond delay="0"/>
                            </p:stCondLst>
                            <p:childTnLst>
                              <p:par>
                                <p:cTn id="80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8" fill="hold">
                      <p:stCondLst>
                        <p:cond delay="indefinite"/>
                      </p:stCondLst>
                      <p:childTnLst>
                        <p:par>
                          <p:cTn id="809" fill="hold">
                            <p:stCondLst>
                              <p:cond delay="0"/>
                            </p:stCondLst>
                            <p:childTnLst>
                              <p:par>
                                <p:cTn id="810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811" dur="2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2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2.22222E-006 L 0.00972 0.08148 E">
                                      <p:cBhvr>
                                        <p:cTn id="813" dur="2000" fill="hold"/>
                                        <p:tgtEl>
                                          <p:spTgt spid="105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4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574 L -0.00694 0.02408 E">
                                      <p:cBhvr>
                                        <p:cTn id="815" dur="2000" fill="hold"/>
                                        <p:tgtEl>
                                          <p:spTgt spid="104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6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016 0.06667 L 1.11022E-016 0.01482 E">
                                      <p:cBhvr>
                                        <p:cTn id="817" dur="2000" fill="hold"/>
                                        <p:tgtEl>
                                          <p:spTgt spid="104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8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.06296 L 0.00139 0.01666 E">
                                      <p:cBhvr>
                                        <p:cTn id="819" dur="2000" fill="hold"/>
                                        <p:tgtEl>
                                          <p:spTgt spid="104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B00D88D-B205-4D87-8F00-00096D8E2D0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3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4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065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66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67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8" name="Isosceles Triangle 59"/>
          <p:cNvSpPr/>
          <p:nvPr/>
        </p:nvSpPr>
        <p:spPr>
          <a:xfrm>
            <a:off x="7442280" y="233676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9" name="Isosceles Triangle 58"/>
          <p:cNvSpPr/>
          <p:nvPr/>
        </p:nvSpPr>
        <p:spPr>
          <a:xfrm>
            <a:off x="5257800" y="232416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70" name="Isosceles Triangle 50"/>
          <p:cNvSpPr/>
          <p:nvPr/>
        </p:nvSpPr>
        <p:spPr>
          <a:xfrm>
            <a:off x="6743880" y="2247840"/>
            <a:ext cx="838080" cy="28069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071" name="Group 56"/>
          <p:cNvGrpSpPr/>
          <p:nvPr/>
        </p:nvGrpSpPr>
        <p:grpSpPr>
          <a:xfrm>
            <a:off x="5880240" y="2089080"/>
            <a:ext cx="2508120" cy="324000"/>
            <a:chOff x="5880240" y="2089080"/>
            <a:chExt cx="2508120" cy="324000"/>
          </a:xfrm>
        </p:grpSpPr>
        <p:sp>
          <p:nvSpPr>
            <p:cNvPr id="1072" name="Straight Connector 45"/>
            <p:cNvSpPr/>
            <p:nvPr/>
          </p:nvSpPr>
          <p:spPr>
            <a:xfrm>
              <a:off x="6197760" y="2235240"/>
              <a:ext cx="2044800" cy="144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73" name="Oval 48"/>
            <p:cNvSpPr/>
            <p:nvPr/>
          </p:nvSpPr>
          <p:spPr>
            <a:xfrm>
              <a:off x="5880240" y="208908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74" name="Oval 49"/>
            <p:cNvSpPr/>
            <p:nvPr/>
          </p:nvSpPr>
          <p:spPr>
            <a:xfrm>
              <a:off x="8064720" y="208908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075" name="Rectangle 60"/>
          <p:cNvSpPr/>
          <p:nvPr/>
        </p:nvSpPr>
        <p:spPr>
          <a:xfrm>
            <a:off x="5435640" y="25401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76" name="Rectangle 61"/>
          <p:cNvSpPr/>
          <p:nvPr/>
        </p:nvSpPr>
        <p:spPr>
          <a:xfrm>
            <a:off x="5911920" y="25401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77" name="Rectangle 65"/>
          <p:cNvSpPr/>
          <p:nvPr/>
        </p:nvSpPr>
        <p:spPr>
          <a:xfrm>
            <a:off x="6388200" y="28576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78" name="Rectangle 64"/>
          <p:cNvSpPr/>
          <p:nvPr/>
        </p:nvSpPr>
        <p:spPr>
          <a:xfrm>
            <a:off x="7620120" y="25527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79" name="Rectangle 66"/>
          <p:cNvSpPr/>
          <p:nvPr/>
        </p:nvSpPr>
        <p:spPr>
          <a:xfrm>
            <a:off x="8521560" y="28702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0" name="Rectangle 67"/>
          <p:cNvSpPr/>
          <p:nvPr/>
        </p:nvSpPr>
        <p:spPr>
          <a:xfrm>
            <a:off x="8109000" y="28702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1" name="Rectangle 68"/>
          <p:cNvSpPr/>
          <p:nvPr/>
        </p:nvSpPr>
        <p:spPr>
          <a:xfrm>
            <a:off x="8331120" y="2438280"/>
            <a:ext cx="355680" cy="41940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2" name="TextBox 28"/>
          <p:cNvSpPr/>
          <p:nvPr/>
        </p:nvSpPr>
        <p:spPr>
          <a:xfrm>
            <a:off x="1092960" y="1981080"/>
            <a:ext cx="3899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Take a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small bag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away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from each side.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3" name="TextBox 29"/>
          <p:cNvSpPr/>
          <p:nvPr/>
        </p:nvSpPr>
        <p:spPr>
          <a:xfrm>
            <a:off x="1256040" y="3086280"/>
            <a:ext cx="3572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Take a </a:t>
            </a: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big bag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away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from each side.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4" name="TextBox 30"/>
          <p:cNvSpPr/>
          <p:nvPr/>
        </p:nvSpPr>
        <p:spPr>
          <a:xfrm>
            <a:off x="956160" y="4863960"/>
            <a:ext cx="45817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We can see that a big bag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is equal to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5" name="TextBox 31"/>
          <p:cNvSpPr/>
          <p:nvPr/>
        </p:nvSpPr>
        <p:spPr>
          <a:xfrm>
            <a:off x="2332800" y="5994360"/>
            <a:ext cx="1284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4 + 4 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6" name="TextBox 32"/>
          <p:cNvSpPr/>
          <p:nvPr/>
        </p:nvSpPr>
        <p:spPr>
          <a:xfrm>
            <a:off x="3562560" y="5994360"/>
            <a:ext cx="883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8 kg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7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20" dur="indefinite" restart="never" nodeType="tmRoot">
          <p:childTnLst>
            <p:seq>
              <p:cTn id="821" dur="indefinite" nodeType="mainSeq">
                <p:childTnLst>
                  <p:par>
                    <p:cTn id="822" fill="hold">
                      <p:stCondLst>
                        <p:cond delay="indefinite"/>
                      </p:stCondLst>
                      <p:childTnLst>
                        <p:par>
                          <p:cTn id="823" fill="hold">
                            <p:stCondLst>
                              <p:cond delay="0"/>
                            </p:stCondLst>
                            <p:childTnLst>
                              <p:par>
                                <p:cTn id="82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26" dur="80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27" dur="80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8" dur="80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9" fill="hold">
                      <p:stCondLst>
                        <p:cond delay="indefinite"/>
                      </p:stCondLst>
                      <p:childTnLst>
                        <p:par>
                          <p:cTn id="830" fill="hold">
                            <p:stCondLst>
                              <p:cond delay="0"/>
                            </p:stCondLst>
                            <p:childTnLst>
                              <p:par>
                                <p:cTn id="831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2" dur="500"/>
                                        <p:tgtEl>
                                          <p:spTgt spid="1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3" dur="500"/>
                                        <p:tgtEl>
                                          <p:spTgt spid="1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5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6" dur="500"/>
                                        <p:tgtEl>
                                          <p:spTgt spid="1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7" dur="500"/>
                                        <p:tgtEl>
                                          <p:spTgt spid="1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9" fill="hold">
                      <p:stCondLst>
                        <p:cond delay="indefinite"/>
                      </p:stCondLst>
                      <p:childTnLst>
                        <p:par>
                          <p:cTn id="840" fill="hold">
                            <p:stCondLst>
                              <p:cond delay="0"/>
                            </p:stCondLst>
                            <p:childTnLst>
                              <p:par>
                                <p:cTn id="8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43" dur="80"/>
                                        <p:tgtEl>
                                          <p:spTgt spid="1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44" dur="80"/>
                                        <p:tgtEl>
                                          <p:spTgt spid="1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5" dur="80"/>
                                        <p:tgtEl>
                                          <p:spTgt spid="1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6" fill="hold">
                      <p:stCondLst>
                        <p:cond delay="indefinite"/>
                      </p:stCondLst>
                      <p:childTnLst>
                        <p:par>
                          <p:cTn id="847" fill="hold">
                            <p:stCondLst>
                              <p:cond delay="0"/>
                            </p:stCondLst>
                            <p:childTnLst>
                              <p:par>
                                <p:cTn id="848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9" dur="500"/>
                                        <p:tgtEl>
                                          <p:spTgt spid="1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0" dur="500"/>
                                        <p:tgtEl>
                                          <p:spTgt spid="1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2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3" dur="500"/>
                                        <p:tgtEl>
                                          <p:spTgt spid="1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4" dur="500"/>
                                        <p:tgtEl>
                                          <p:spTgt spid="1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6" fill="hold">
                      <p:stCondLst>
                        <p:cond delay="indefinite"/>
                      </p:stCondLst>
                      <p:childTnLst>
                        <p:par>
                          <p:cTn id="857" fill="hold">
                            <p:stCondLst>
                              <p:cond delay="0"/>
                            </p:stCondLst>
                            <p:childTnLst>
                              <p:par>
                                <p:cTn id="85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60" dur="80"/>
                                        <p:tgtEl>
                                          <p:spTgt spid="10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61" dur="80"/>
                                        <p:tgtEl>
                                          <p:spTgt spid="10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2" dur="80"/>
                                        <p:tgtEl>
                                          <p:spTgt spid="10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3" fill="hold">
                      <p:stCondLst>
                        <p:cond delay="indefinite"/>
                      </p:stCondLst>
                      <p:childTnLst>
                        <p:par>
                          <p:cTn id="864" fill="hold">
                            <p:stCondLst>
                              <p:cond delay="0"/>
                            </p:stCondLst>
                            <p:childTnLst>
                              <p:par>
                                <p:cTn id="86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67" dur="80"/>
                                        <p:tgtEl>
                                          <p:spTgt spid="10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68" dur="80"/>
                                        <p:tgtEl>
                                          <p:spTgt spid="10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9" dur="80"/>
                                        <p:tgtEl>
                                          <p:spTgt spid="10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0" fill="hold">
                      <p:stCondLst>
                        <p:cond delay="indefinite"/>
                      </p:stCondLst>
                      <p:childTnLst>
                        <p:par>
                          <p:cTn id="871" fill="hold">
                            <p:stCondLst>
                              <p:cond delay="0"/>
                            </p:stCondLst>
                            <p:childTnLst>
                              <p:par>
                                <p:cTn id="8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74" dur="80"/>
                                        <p:tgtEl>
                                          <p:spTgt spid="10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75" dur="80"/>
                                        <p:tgtEl>
                                          <p:spTgt spid="10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6" dur="80"/>
                                        <p:tgtEl>
                                          <p:spTgt spid="10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8A10332-B1A4-461C-8EF5-E0DAC059754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9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90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091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92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93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94" name="Isosceles Triangle 59"/>
          <p:cNvSpPr/>
          <p:nvPr/>
        </p:nvSpPr>
        <p:spPr>
          <a:xfrm>
            <a:off x="7442280" y="233676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95" name="Isosceles Triangle 58"/>
          <p:cNvSpPr/>
          <p:nvPr/>
        </p:nvSpPr>
        <p:spPr>
          <a:xfrm>
            <a:off x="5257800" y="232416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96" name="Isosceles Triangle 50"/>
          <p:cNvSpPr/>
          <p:nvPr/>
        </p:nvSpPr>
        <p:spPr>
          <a:xfrm>
            <a:off x="6743880" y="2247840"/>
            <a:ext cx="838080" cy="28069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097" name="Group 56"/>
          <p:cNvGrpSpPr/>
          <p:nvPr/>
        </p:nvGrpSpPr>
        <p:grpSpPr>
          <a:xfrm>
            <a:off x="5880240" y="2089080"/>
            <a:ext cx="2508120" cy="324000"/>
            <a:chOff x="5880240" y="2089080"/>
            <a:chExt cx="2508120" cy="324000"/>
          </a:xfrm>
        </p:grpSpPr>
        <p:sp>
          <p:nvSpPr>
            <p:cNvPr id="1098" name="Straight Connector 45"/>
            <p:cNvSpPr/>
            <p:nvPr/>
          </p:nvSpPr>
          <p:spPr>
            <a:xfrm>
              <a:off x="6197760" y="2235240"/>
              <a:ext cx="2044800" cy="144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99" name="Oval 48"/>
            <p:cNvSpPr/>
            <p:nvPr/>
          </p:nvSpPr>
          <p:spPr>
            <a:xfrm>
              <a:off x="5880240" y="208908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00" name="Oval 49"/>
            <p:cNvSpPr/>
            <p:nvPr/>
          </p:nvSpPr>
          <p:spPr>
            <a:xfrm>
              <a:off x="8064720" y="208908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101" name="Rectangle 60"/>
          <p:cNvSpPr/>
          <p:nvPr/>
        </p:nvSpPr>
        <p:spPr>
          <a:xfrm>
            <a:off x="5435640" y="25401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P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2" name="Rectangle 61"/>
          <p:cNvSpPr/>
          <p:nvPr/>
        </p:nvSpPr>
        <p:spPr>
          <a:xfrm>
            <a:off x="5911920" y="25401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P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3" name="Rectangle 65"/>
          <p:cNvSpPr/>
          <p:nvPr/>
        </p:nvSpPr>
        <p:spPr>
          <a:xfrm>
            <a:off x="6388200" y="28576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4" name="Rectangle 64"/>
          <p:cNvSpPr/>
          <p:nvPr/>
        </p:nvSpPr>
        <p:spPr>
          <a:xfrm>
            <a:off x="7620120" y="25527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P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5" name="Rectangle 66"/>
          <p:cNvSpPr/>
          <p:nvPr/>
        </p:nvSpPr>
        <p:spPr>
          <a:xfrm>
            <a:off x="8521560" y="28702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6" name="Rectangle 67"/>
          <p:cNvSpPr/>
          <p:nvPr/>
        </p:nvSpPr>
        <p:spPr>
          <a:xfrm>
            <a:off x="8109000" y="28702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7" name="Rectangle 68"/>
          <p:cNvSpPr/>
          <p:nvPr/>
        </p:nvSpPr>
        <p:spPr>
          <a:xfrm>
            <a:off x="8331120" y="2438280"/>
            <a:ext cx="355680" cy="41940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8" name="TextBox 28"/>
          <p:cNvSpPr/>
          <p:nvPr/>
        </p:nvSpPr>
        <p:spPr>
          <a:xfrm>
            <a:off x="892440" y="1981080"/>
            <a:ext cx="4412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Let’s solve it using maths.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9" name="TextBox 29"/>
          <p:cNvSpPr/>
          <p:nvPr/>
        </p:nvSpPr>
        <p:spPr>
          <a:xfrm>
            <a:off x="1258560" y="2730600"/>
            <a:ext cx="35233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Let </a:t>
            </a: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P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be the weight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of a big bag.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0" name="TextBox 30"/>
          <p:cNvSpPr/>
          <p:nvPr/>
        </p:nvSpPr>
        <p:spPr>
          <a:xfrm>
            <a:off x="891720" y="3873600"/>
            <a:ext cx="5001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We know that a small bag =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1" name="TextBox 31"/>
          <p:cNvSpPr/>
          <p:nvPr/>
        </p:nvSpPr>
        <p:spPr>
          <a:xfrm>
            <a:off x="1888920" y="4584600"/>
            <a:ext cx="1181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2P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 + 4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2" name="TextBox 32"/>
          <p:cNvSpPr/>
          <p:nvPr/>
        </p:nvSpPr>
        <p:spPr>
          <a:xfrm>
            <a:off x="3284640" y="4584600"/>
            <a:ext cx="1125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P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+ 12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3" name="Cloud 26"/>
          <p:cNvSpPr/>
          <p:nvPr/>
        </p:nvSpPr>
        <p:spPr>
          <a:xfrm>
            <a:off x="4991040" y="368280"/>
            <a:ext cx="4152960" cy="1612800"/>
          </a:xfrm>
          <a:custGeom>
            <a:avLst/>
            <a:gdLst>
              <a:gd name="textAreaLeft" fmla="*/ 572400 w 4152960"/>
              <a:gd name="textAreaRight" fmla="*/ 3285360 w 4152960"/>
              <a:gd name="textAreaTop" fmla="*/ 243360 h 1612800"/>
              <a:gd name="textAreaBottom" fmla="*/ 1294560 h 1612800"/>
              <a:gd name="GluePoint1X" fmla="*/ 4149439 w 43200"/>
              <a:gd name="GluePoint1Y" fmla="*/ 806450 h 43200"/>
              <a:gd name="GluePoint2X" fmla="*/ 2076450 w 43200"/>
              <a:gd name="GluePoint2Y" fmla="*/ 1611183 h 43200"/>
              <a:gd name="GluePoint3X" fmla="*/ 12882 w 43200"/>
              <a:gd name="GluePoint3Y" fmla="*/ 806450 h 43200"/>
              <a:gd name="GluePoint4X" fmla="*/ 2076450 w 43200"/>
              <a:gd name="GluePoint4Y" fmla="*/ 9221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What symbol should we use for the scales 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4" name="TextBox 27"/>
          <p:cNvSpPr/>
          <p:nvPr/>
        </p:nvSpPr>
        <p:spPr>
          <a:xfrm>
            <a:off x="2974320" y="459756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5" name="Cloud 33"/>
          <p:cNvSpPr/>
          <p:nvPr/>
        </p:nvSpPr>
        <p:spPr>
          <a:xfrm>
            <a:off x="4622760" y="4381560"/>
            <a:ext cx="3060720" cy="1333440"/>
          </a:xfrm>
          <a:custGeom>
            <a:avLst/>
            <a:gdLst>
              <a:gd name="textAreaLeft" fmla="*/ 421560 w 3060720"/>
              <a:gd name="textAreaRight" fmla="*/ 2421360 w 3060720"/>
              <a:gd name="textAreaTop" fmla="*/ 201240 h 1333440"/>
              <a:gd name="textAreaBottom" fmla="*/ 1070280 h 1333440"/>
              <a:gd name="GluePoint1X" fmla="*/ 3058149 w 43200"/>
              <a:gd name="GluePoint1Y" fmla="*/ 666750 h 43200"/>
              <a:gd name="GluePoint2X" fmla="*/ 1530350 w 43200"/>
              <a:gd name="GluePoint2Y" fmla="*/ 1332080 h 43200"/>
              <a:gd name="GluePoint3X" fmla="*/ 9494 w 43200"/>
              <a:gd name="GluePoint3Y" fmla="*/ 666750 h 43200"/>
              <a:gd name="GluePoint4X" fmla="*/ 1530350 w 43200"/>
              <a:gd name="GluePoint4Y" fmla="*/ 7624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Subtract 4 from each side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6" name="TextBox 34"/>
          <p:cNvSpPr/>
          <p:nvPr/>
        </p:nvSpPr>
        <p:spPr>
          <a:xfrm>
            <a:off x="2594880" y="5003640"/>
            <a:ext cx="415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7" name="TextBox 35"/>
          <p:cNvSpPr/>
          <p:nvPr/>
        </p:nvSpPr>
        <p:spPr>
          <a:xfrm>
            <a:off x="3903120" y="5003640"/>
            <a:ext cx="415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8" name="TextBox 36"/>
          <p:cNvSpPr/>
          <p:nvPr/>
        </p:nvSpPr>
        <p:spPr>
          <a:xfrm>
            <a:off x="2519640" y="5448240"/>
            <a:ext cx="582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2P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9" name="TextBox 37"/>
          <p:cNvSpPr/>
          <p:nvPr/>
        </p:nvSpPr>
        <p:spPr>
          <a:xfrm>
            <a:off x="2974320" y="544824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0" name="TextBox 38"/>
          <p:cNvSpPr/>
          <p:nvPr/>
        </p:nvSpPr>
        <p:spPr>
          <a:xfrm>
            <a:off x="3283560" y="5448240"/>
            <a:ext cx="965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P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+ 8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1" name="Cloud 39"/>
          <p:cNvSpPr/>
          <p:nvPr/>
        </p:nvSpPr>
        <p:spPr>
          <a:xfrm>
            <a:off x="4813200" y="5143680"/>
            <a:ext cx="3060720" cy="1333440"/>
          </a:xfrm>
          <a:custGeom>
            <a:avLst/>
            <a:gdLst>
              <a:gd name="textAreaLeft" fmla="*/ 421560 w 3060720"/>
              <a:gd name="textAreaRight" fmla="*/ 2421360 w 3060720"/>
              <a:gd name="textAreaTop" fmla="*/ 201240 h 1333440"/>
              <a:gd name="textAreaBottom" fmla="*/ 1070280 h 1333440"/>
              <a:gd name="GluePoint1X" fmla="*/ 3058149 w 43200"/>
              <a:gd name="GluePoint1Y" fmla="*/ 666750 h 43200"/>
              <a:gd name="GluePoint2X" fmla="*/ 1530350 w 43200"/>
              <a:gd name="GluePoint2Y" fmla="*/ 1332080 h 43200"/>
              <a:gd name="GluePoint3X" fmla="*/ 9494 w 43200"/>
              <a:gd name="GluePoint3Y" fmla="*/ 666750 h 43200"/>
              <a:gd name="GluePoint4X" fmla="*/ 1530350 w 43200"/>
              <a:gd name="GluePoint4Y" fmla="*/ 7624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Subtract P from each side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2" name="TextBox 40"/>
          <p:cNvSpPr/>
          <p:nvPr/>
        </p:nvSpPr>
        <p:spPr>
          <a:xfrm>
            <a:off x="2642400" y="5803920"/>
            <a:ext cx="394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-P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3" name="TextBox 41"/>
          <p:cNvSpPr/>
          <p:nvPr/>
        </p:nvSpPr>
        <p:spPr>
          <a:xfrm>
            <a:off x="3188520" y="5803920"/>
            <a:ext cx="394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-P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4" name="TextBox 42"/>
          <p:cNvSpPr/>
          <p:nvPr/>
        </p:nvSpPr>
        <p:spPr>
          <a:xfrm>
            <a:off x="2695320" y="6146640"/>
            <a:ext cx="365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5" name="TextBox 43"/>
          <p:cNvSpPr/>
          <p:nvPr/>
        </p:nvSpPr>
        <p:spPr>
          <a:xfrm>
            <a:off x="2990160" y="614664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6" name="TextBox 44"/>
          <p:cNvSpPr/>
          <p:nvPr/>
        </p:nvSpPr>
        <p:spPr>
          <a:xfrm>
            <a:off x="3280320" y="614664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27" name="Picture 46" descr="TICK.jpg"/>
          <p:cNvPicPr/>
          <p:nvPr/>
        </p:nvPicPr>
        <p:blipFill>
          <a:blip r:embed="rId3"/>
          <a:stretch/>
        </p:blipFill>
        <p:spPr>
          <a:xfrm>
            <a:off x="5443560" y="5657760"/>
            <a:ext cx="1000080" cy="100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8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77" dur="indefinite" restart="never" nodeType="tmRoot">
          <p:childTnLst>
            <p:seq>
              <p:cTn id="878" dur="indefinite" nodeType="mainSeq">
                <p:childTnLst>
                  <p:par>
                    <p:cTn id="879" fill="hold">
                      <p:stCondLst>
                        <p:cond delay="indefinite"/>
                      </p:stCondLst>
                      <p:childTnLst>
                        <p:par>
                          <p:cTn id="880" fill="hold">
                            <p:stCondLst>
                              <p:cond delay="0"/>
                            </p:stCondLst>
                            <p:childTnLst>
                              <p:par>
                                <p:cTn id="88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83" dur="80"/>
                                        <p:tgtEl>
                                          <p:spTgt spid="1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84" dur="80"/>
                                        <p:tgtEl>
                                          <p:spTgt spid="1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5" dur="80"/>
                                        <p:tgtEl>
                                          <p:spTgt spid="1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6" fill="hold">
                      <p:stCondLst>
                        <p:cond delay="indefinite"/>
                      </p:stCondLst>
                      <p:childTnLst>
                        <p:par>
                          <p:cTn id="887" fill="hold">
                            <p:stCondLst>
                              <p:cond delay="0"/>
                            </p:stCondLst>
                            <p:childTnLst>
                              <p:par>
                                <p:cTn id="88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90" dur="80"/>
                                        <p:tgtEl>
                                          <p:spTgt spid="1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91" dur="80"/>
                                        <p:tgtEl>
                                          <p:spTgt spid="1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2" dur="80"/>
                                        <p:tgtEl>
                                          <p:spTgt spid="1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3" fill="hold">
                      <p:stCondLst>
                        <p:cond delay="indefinite"/>
                      </p:stCondLst>
                      <p:childTnLst>
                        <p:par>
                          <p:cTn id="894" fill="hold">
                            <p:stCondLst>
                              <p:cond delay="0"/>
                            </p:stCondLst>
                            <p:childTnLst>
                              <p:par>
                                <p:cTn id="8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97" dur="80"/>
                                        <p:tgtEl>
                                          <p:spTgt spid="1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98" dur="80"/>
                                        <p:tgtEl>
                                          <p:spTgt spid="1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9" dur="80"/>
                                        <p:tgtEl>
                                          <p:spTgt spid="1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0" fill="hold">
                      <p:stCondLst>
                        <p:cond delay="indefinite"/>
                      </p:stCondLst>
                      <p:childTnLst>
                        <p:par>
                          <p:cTn id="901" fill="hold">
                            <p:stCondLst>
                              <p:cond delay="0"/>
                            </p:stCondLst>
                            <p:childTnLst>
                              <p:par>
                                <p:cTn id="90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04" dur="80"/>
                                        <p:tgtEl>
                                          <p:spTgt spid="1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05" dur="80"/>
                                        <p:tgtEl>
                                          <p:spTgt spid="1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6" dur="80"/>
                                        <p:tgtEl>
                                          <p:spTgt spid="1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7" fill="hold">
                      <p:stCondLst>
                        <p:cond delay="indefinite"/>
                      </p:stCondLst>
                      <p:childTnLst>
                        <p:par>
                          <p:cTn id="908" fill="hold">
                            <p:stCondLst>
                              <p:cond delay="0"/>
                            </p:stCondLst>
                            <p:childTnLst>
                              <p:par>
                                <p:cTn id="90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11" dur="500"/>
                                        <p:tgtEl>
                                          <p:spTgt spid="1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2" fill="hold">
                      <p:stCondLst>
                        <p:cond delay="indefinite"/>
                      </p:stCondLst>
                      <p:childTnLst>
                        <p:par>
                          <p:cTn id="913" fill="hold">
                            <p:stCondLst>
                              <p:cond delay="0"/>
                            </p:stCondLst>
                            <p:childTnLst>
                              <p:par>
                                <p:cTn id="9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16" dur="80"/>
                                        <p:tgtEl>
                                          <p:spTgt spid="1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17" dur="80"/>
                                        <p:tgtEl>
                                          <p:spTgt spid="1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8" dur="80"/>
                                        <p:tgtEl>
                                          <p:spTgt spid="1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9" fill="hold">
                      <p:stCondLst>
                        <p:cond delay="indefinite"/>
                      </p:stCondLst>
                      <p:childTnLst>
                        <p:par>
                          <p:cTn id="920" fill="hold">
                            <p:stCondLst>
                              <p:cond delay="0"/>
                            </p:stCondLst>
                            <p:childTnLst>
                              <p:par>
                                <p:cTn id="9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23" dur="80"/>
                                        <p:tgtEl>
                                          <p:spTgt spid="1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24" dur="80"/>
                                        <p:tgtEl>
                                          <p:spTgt spid="1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5" dur="80"/>
                                        <p:tgtEl>
                                          <p:spTgt spid="1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6" fill="hold">
                      <p:stCondLst>
                        <p:cond delay="indefinite"/>
                      </p:stCondLst>
                      <p:childTnLst>
                        <p:par>
                          <p:cTn id="927" fill="hold">
                            <p:stCondLst>
                              <p:cond delay="0"/>
                            </p:stCondLst>
                            <p:childTnLst>
                              <p:par>
                                <p:cTn id="928" presetID="2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 additive="repl">
                                        <p:cTn id="929" dur="500"/>
                                        <p:tgtEl>
                                          <p:spTgt spid="1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1" fill="hold">
                      <p:stCondLst>
                        <p:cond delay="indefinite"/>
                      </p:stCondLst>
                      <p:childTnLst>
                        <p:par>
                          <p:cTn id="932" fill="hold">
                            <p:stCondLst>
                              <p:cond delay="0"/>
                            </p:stCondLst>
                            <p:childTnLst>
                              <p:par>
                                <p:cTn id="93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35" dur="500"/>
                                        <p:tgtEl>
                                          <p:spTgt spid="1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6" fill="hold">
                      <p:stCondLst>
                        <p:cond delay="indefinite"/>
                      </p:stCondLst>
                      <p:childTnLst>
                        <p:par>
                          <p:cTn id="937" fill="hold">
                            <p:stCondLst>
                              <p:cond delay="0"/>
                            </p:stCondLst>
                            <p:childTnLst>
                              <p:par>
                                <p:cTn id="938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9" dur="500"/>
                                        <p:tgtEl>
                                          <p:spTgt spid="1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0" dur="500"/>
                                        <p:tgtEl>
                                          <p:spTgt spid="1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2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3" dur="500"/>
                                        <p:tgtEl>
                                          <p:spTgt spid="1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4" dur="500"/>
                                        <p:tgtEl>
                                          <p:spTgt spid="1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6" fill="hold">
                      <p:stCondLst>
                        <p:cond delay="indefinite"/>
                      </p:stCondLst>
                      <p:childTnLst>
                        <p:par>
                          <p:cTn id="947" fill="hold">
                            <p:stCondLst>
                              <p:cond delay="0"/>
                            </p:stCondLst>
                            <p:childTnLst>
                              <p:par>
                                <p:cTn id="94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50" dur="500"/>
                                        <p:tgtEl>
                                          <p:spTgt spid="1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1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53" dur="500"/>
                                        <p:tgtEl>
                                          <p:spTgt spid="1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4" fill="hold">
                            <p:stCondLst>
                              <p:cond delay="500"/>
                            </p:stCondLst>
                            <p:childTnLst>
                              <p:par>
                                <p:cTn id="955" presetID="22" presetClass="exit" fill="hold" nodeType="after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wipe(up)">
                                      <p:cBhvr additive="repl">
                                        <p:cTn id="956" dur="500"/>
                                        <p:tgtEl>
                                          <p:spTgt spid="1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8" fill="hold">
                      <p:stCondLst>
                        <p:cond delay="indefinite"/>
                      </p:stCondLst>
                      <p:childTnLst>
                        <p:par>
                          <p:cTn id="959" fill="hold">
                            <p:stCondLst>
                              <p:cond delay="0"/>
                            </p:stCondLst>
                            <p:childTnLst>
                              <p:par>
                                <p:cTn id="9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62" dur="80"/>
                                        <p:tgtEl>
                                          <p:spTgt spid="1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63" dur="80"/>
                                        <p:tgtEl>
                                          <p:spTgt spid="1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4" dur="80"/>
                                        <p:tgtEl>
                                          <p:spTgt spid="1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5" fill="hold">
                      <p:stCondLst>
                        <p:cond delay="indefinite"/>
                      </p:stCondLst>
                      <p:childTnLst>
                        <p:par>
                          <p:cTn id="966" fill="hold">
                            <p:stCondLst>
                              <p:cond delay="0"/>
                            </p:stCondLst>
                            <p:childTnLst>
                              <p:par>
                                <p:cTn id="9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69" dur="80"/>
                                        <p:tgtEl>
                                          <p:spTgt spid="1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70" dur="80"/>
                                        <p:tgtEl>
                                          <p:spTgt spid="1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1" dur="80"/>
                                        <p:tgtEl>
                                          <p:spTgt spid="1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2" fill="hold">
                      <p:stCondLst>
                        <p:cond delay="indefinite"/>
                      </p:stCondLst>
                      <p:childTnLst>
                        <p:par>
                          <p:cTn id="973" fill="hold">
                            <p:stCondLst>
                              <p:cond delay="0"/>
                            </p:stCondLst>
                            <p:childTnLst>
                              <p:par>
                                <p:cTn id="9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76" dur="80"/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77" dur="80"/>
                                        <p:tgtEl>
                                          <p:spTgt spid="1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8" dur="80"/>
                                        <p:tgtEl>
                                          <p:spTgt spid="1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9" fill="hold">
                      <p:stCondLst>
                        <p:cond delay="indefinite"/>
                      </p:stCondLst>
                      <p:childTnLst>
                        <p:par>
                          <p:cTn id="980" fill="hold">
                            <p:stCondLst>
                              <p:cond delay="0"/>
                            </p:stCondLst>
                            <p:childTnLst>
                              <p:par>
                                <p:cTn id="98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83" dur="500"/>
                                        <p:tgtEl>
                                          <p:spTgt spid="1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4" fill="hold">
                      <p:stCondLst>
                        <p:cond delay="indefinite"/>
                      </p:stCondLst>
                      <p:childTnLst>
                        <p:par>
                          <p:cTn id="985" fill="hold">
                            <p:stCondLst>
                              <p:cond delay="0"/>
                            </p:stCondLst>
                            <p:childTnLst>
                              <p:par>
                                <p:cTn id="986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7" dur="500"/>
                                        <p:tgtEl>
                                          <p:spTgt spid="1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8" dur="500"/>
                                        <p:tgtEl>
                                          <p:spTgt spid="1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0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1" dur="500"/>
                                        <p:tgtEl>
                                          <p:spTgt spid="1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2" dur="500"/>
                                        <p:tgtEl>
                                          <p:spTgt spid="1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4" fill="hold">
                      <p:stCondLst>
                        <p:cond delay="indefinite"/>
                      </p:stCondLst>
                      <p:childTnLst>
                        <p:par>
                          <p:cTn id="995" fill="hold">
                            <p:stCondLst>
                              <p:cond delay="0"/>
                            </p:stCondLst>
                            <p:childTnLst>
                              <p:par>
                                <p:cTn id="99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98" dur="500"/>
                                        <p:tgtEl>
                                          <p:spTgt spid="1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9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01" dur="500"/>
                                        <p:tgtEl>
                                          <p:spTgt spid="1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03" presetID="22" presetClass="exit" fill="hold" nodeType="afterEffect" presetSubtype="1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 additive="repl">
                                        <p:cTn id="1004" dur="500"/>
                                        <p:tgtEl>
                                          <p:spTgt spid="1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6" fill="hold">
                      <p:stCondLst>
                        <p:cond delay="indefinite"/>
                      </p:stCondLst>
                      <p:childTnLst>
                        <p:par>
                          <p:cTn id="1007" fill="hold">
                            <p:stCondLst>
                              <p:cond delay="0"/>
                            </p:stCondLst>
                            <p:childTnLst>
                              <p:par>
                                <p:cTn id="10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10" dur="80"/>
                                        <p:tgtEl>
                                          <p:spTgt spid="1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11" dur="80"/>
                                        <p:tgtEl>
                                          <p:spTgt spid="1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2" dur="80"/>
                                        <p:tgtEl>
                                          <p:spTgt spid="1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3" fill="hold">
                      <p:stCondLst>
                        <p:cond delay="indefinite"/>
                      </p:stCondLst>
                      <p:childTnLst>
                        <p:par>
                          <p:cTn id="1014" fill="hold">
                            <p:stCondLst>
                              <p:cond delay="0"/>
                            </p:stCondLst>
                            <p:childTnLst>
                              <p:par>
                                <p:cTn id="101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17" dur="80"/>
                                        <p:tgtEl>
                                          <p:spTgt spid="1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18" dur="80"/>
                                        <p:tgtEl>
                                          <p:spTgt spid="1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9" dur="80"/>
                                        <p:tgtEl>
                                          <p:spTgt spid="1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0" fill="hold">
                      <p:stCondLst>
                        <p:cond delay="indefinite"/>
                      </p:stCondLst>
                      <p:childTnLst>
                        <p:par>
                          <p:cTn id="1021" fill="hold">
                            <p:stCondLst>
                              <p:cond delay="0"/>
                            </p:stCondLst>
                            <p:childTnLst>
                              <p:par>
                                <p:cTn id="10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24" dur="8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25" dur="8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6" dur="8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7" fill="hold">
                      <p:stCondLst>
                        <p:cond delay="indefinite"/>
                      </p:stCondLst>
                      <p:childTnLst>
                        <p:par>
                          <p:cTn id="1028" fill="hold">
                            <p:stCondLst>
                              <p:cond delay="0"/>
                            </p:stCondLst>
                            <p:childTnLst>
                              <p:par>
                                <p:cTn id="102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31" dur="500"/>
                                        <p:tgtEl>
                                          <p:spTgt spid="1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Rectangle 18"/>
          <p:cNvSpPr/>
          <p:nvPr/>
        </p:nvSpPr>
        <p:spPr>
          <a:xfrm>
            <a:off x="0" y="652788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085015D-55AB-4F5E-9FF0-C4C373F9CA6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0" name="Rectangle 19"/>
          <p:cNvSpPr/>
          <p:nvPr/>
        </p:nvSpPr>
        <p:spPr>
          <a:xfrm>
            <a:off x="3086280" y="653400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1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132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3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4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5" name="TextBox 61"/>
          <p:cNvSpPr/>
          <p:nvPr/>
        </p:nvSpPr>
        <p:spPr>
          <a:xfrm>
            <a:off x="801720" y="2768760"/>
            <a:ext cx="834696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It would be far too time consuming to draw out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balancing scales each time.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 will now learn how to use the rules for solving equations.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6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32" dur="indefinite" restart="never" nodeType="tmRoot">
          <p:childTnLst>
            <p:seq>
              <p:cTn id="1033" dur="indefinite" nodeType="mainSeq">
                <p:childTnLst>
                  <p:par>
                    <p:cTn id="1034" fill="hold">
                      <p:stCondLst>
                        <p:cond delay="indefinite"/>
                      </p:stCondLst>
                      <p:childTnLst>
                        <p:par>
                          <p:cTn id="1035" fill="hold">
                            <p:stCondLst>
                              <p:cond delay="0"/>
                            </p:stCondLst>
                            <p:childTnLst>
                              <p:par>
                                <p:cTn id="10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38" dur="80"/>
                                        <p:tgtEl>
                                          <p:spTgt spid="1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39" dur="80"/>
                                        <p:tgtEl>
                                          <p:spTgt spid="1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0" dur="80"/>
                                        <p:tgtEl>
                                          <p:spTgt spid="1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6007A4F-5CC4-441A-85C4-76A0FDA58E2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9" name="Text Box 3"/>
          <p:cNvSpPr/>
          <p:nvPr/>
        </p:nvSpPr>
        <p:spPr>
          <a:xfrm>
            <a:off x="1606680" y="2811600"/>
            <a:ext cx="6648480" cy="642600"/>
          </a:xfrm>
          <a:prstGeom prst="rect">
            <a:avLst/>
          </a:pr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Balancing Method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40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41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2" name="Text Box 7"/>
          <p:cNvSpPr/>
          <p:nvPr/>
        </p:nvSpPr>
        <p:spPr>
          <a:xfrm>
            <a:off x="1629720" y="2103480"/>
            <a:ext cx="6800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method we use to solve equations is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43" name="Picture 8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44" name="Rectangle 16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5" name="Text Box 17"/>
          <p:cNvSpPr/>
          <p:nvPr/>
        </p:nvSpPr>
        <p:spPr>
          <a:xfrm>
            <a:off x="1101600" y="3830760"/>
            <a:ext cx="6213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the opposite of the following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6" name="Text Box 18"/>
          <p:cNvSpPr/>
          <p:nvPr/>
        </p:nvSpPr>
        <p:spPr>
          <a:xfrm>
            <a:off x="1006560" y="4014720"/>
            <a:ext cx="619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7" name="Text Box 19"/>
          <p:cNvSpPr/>
          <p:nvPr/>
        </p:nvSpPr>
        <p:spPr>
          <a:xfrm>
            <a:off x="1726560" y="431964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8" name="Text Box 20"/>
          <p:cNvSpPr/>
          <p:nvPr/>
        </p:nvSpPr>
        <p:spPr>
          <a:xfrm>
            <a:off x="1001520" y="4749840"/>
            <a:ext cx="630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9" name="Text Box 21"/>
          <p:cNvSpPr/>
          <p:nvPr/>
        </p:nvSpPr>
        <p:spPr>
          <a:xfrm>
            <a:off x="5487840" y="4106880"/>
            <a:ext cx="498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0" name="Text Box 22"/>
          <p:cNvSpPr/>
          <p:nvPr/>
        </p:nvSpPr>
        <p:spPr>
          <a:xfrm>
            <a:off x="5369040" y="4861080"/>
            <a:ext cx="660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Shruti"/>
                <a:ea typeface="Shruti"/>
              </a:rPr>
              <a:t>÷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1" name="Text Box 23"/>
          <p:cNvSpPr/>
          <p:nvPr/>
        </p:nvSpPr>
        <p:spPr>
          <a:xfrm>
            <a:off x="1764720" y="496404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2" name="Text Box 24"/>
          <p:cNvSpPr/>
          <p:nvPr/>
        </p:nvSpPr>
        <p:spPr>
          <a:xfrm>
            <a:off x="6044760" y="431964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3" name="Text Box 25"/>
          <p:cNvSpPr/>
          <p:nvPr/>
        </p:nvSpPr>
        <p:spPr>
          <a:xfrm>
            <a:off x="6044760" y="493380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4" name="Text Box 26"/>
          <p:cNvSpPr/>
          <p:nvPr/>
        </p:nvSpPr>
        <p:spPr>
          <a:xfrm>
            <a:off x="4065480" y="4105440"/>
            <a:ext cx="498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5" name="Text Box 27"/>
          <p:cNvSpPr/>
          <p:nvPr/>
        </p:nvSpPr>
        <p:spPr>
          <a:xfrm>
            <a:off x="8232840" y="3976560"/>
            <a:ext cx="619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6" name="Text Box 28"/>
          <p:cNvSpPr/>
          <p:nvPr/>
        </p:nvSpPr>
        <p:spPr>
          <a:xfrm>
            <a:off x="3997440" y="4861080"/>
            <a:ext cx="660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Shruti"/>
                <a:ea typeface="Shruti"/>
              </a:rPr>
              <a:t>÷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7" name="Text Box 29"/>
          <p:cNvSpPr/>
          <p:nvPr/>
        </p:nvSpPr>
        <p:spPr>
          <a:xfrm>
            <a:off x="8240400" y="4648320"/>
            <a:ext cx="630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8" name="Text Box 30"/>
          <p:cNvSpPr/>
          <p:nvPr/>
        </p:nvSpPr>
        <p:spPr>
          <a:xfrm>
            <a:off x="3260160" y="1409760"/>
            <a:ext cx="2642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Solving Equations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9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041" dur="indefinite" restart="never" nodeType="tmRoot">
          <p:childTnLst>
            <p:seq>
              <p:cTn id="1042" dur="indefinite" nodeType="mainSeq">
                <p:childTnLst>
                  <p:par>
                    <p:cTn id="1043" fill="hold">
                      <p:stCondLst>
                        <p:cond delay="indefinite"/>
                      </p:stCondLst>
                      <p:childTnLst>
                        <p:par>
                          <p:cTn id="1044" fill="hold">
                            <p:stCondLst>
                              <p:cond delay="0"/>
                            </p:stCondLst>
                            <p:childTnLst>
                              <p:par>
                                <p:cTn id="10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47" dur="80"/>
                                        <p:tgtEl>
                                          <p:spTgt spid="1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48" dur="80"/>
                                        <p:tgtEl>
                                          <p:spTgt spid="1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9" dur="80"/>
                                        <p:tgtEl>
                                          <p:spTgt spid="1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0" fill="hold">
                      <p:stCondLst>
                        <p:cond delay="indefinite"/>
                      </p:stCondLst>
                      <p:childTnLst>
                        <p:par>
                          <p:cTn id="1051" fill="hold">
                            <p:stCondLst>
                              <p:cond delay="0"/>
                            </p:stCondLst>
                            <p:childTnLst>
                              <p:par>
                                <p:cTn id="105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54" dur="80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55" dur="80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6" dur="80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7" fill="hold">
                      <p:stCondLst>
                        <p:cond delay="indefinite"/>
                      </p:stCondLst>
                      <p:childTnLst>
                        <p:par>
                          <p:cTn id="1058" fill="hold">
                            <p:stCondLst>
                              <p:cond delay="0"/>
                            </p:stCondLst>
                            <p:childTnLst>
                              <p:par>
                                <p:cTn id="105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61" dur="80"/>
                                        <p:tgtEl>
                                          <p:spTgt spid="1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62" dur="80"/>
                                        <p:tgtEl>
                                          <p:spTgt spid="1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3" dur="80"/>
                                        <p:tgtEl>
                                          <p:spTgt spid="1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4" fill="hold">
                      <p:stCondLst>
                        <p:cond delay="indefinite"/>
                      </p:stCondLst>
                      <p:childTnLst>
                        <p:par>
                          <p:cTn id="1065" fill="hold">
                            <p:stCondLst>
                              <p:cond delay="0"/>
                            </p:stCondLst>
                            <p:childTnLst>
                              <p:par>
                                <p:cTn id="106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68" dur="80"/>
                                        <p:tgtEl>
                                          <p:spTgt spid="1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69" dur="80"/>
                                        <p:tgtEl>
                                          <p:spTgt spid="1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0" dur="80"/>
                                        <p:tgtEl>
                                          <p:spTgt spid="1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1" fill="hold">
                      <p:stCondLst>
                        <p:cond delay="indefinite"/>
                      </p:stCondLst>
                      <p:childTnLst>
                        <p:par>
                          <p:cTn id="1072" fill="hold">
                            <p:stCondLst>
                              <p:cond delay="0"/>
                            </p:stCondLst>
                            <p:childTnLst>
                              <p:par>
                                <p:cTn id="107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75" dur="80"/>
                                        <p:tgtEl>
                                          <p:spTgt spid="1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76" dur="80"/>
                                        <p:tgtEl>
                                          <p:spTgt spid="1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7" dur="80"/>
                                        <p:tgtEl>
                                          <p:spTgt spid="1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8" fill="hold">
                      <p:stCondLst>
                        <p:cond delay="indefinite"/>
                      </p:stCondLst>
                      <p:childTnLst>
                        <p:par>
                          <p:cTn id="1079" fill="hold">
                            <p:stCondLst>
                              <p:cond delay="0"/>
                            </p:stCondLst>
                            <p:childTnLst>
                              <p:par>
                                <p:cTn id="108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82" dur="80"/>
                                        <p:tgtEl>
                                          <p:spTgt spid="1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83" dur="80"/>
                                        <p:tgtEl>
                                          <p:spTgt spid="1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4" dur="80"/>
                                        <p:tgtEl>
                                          <p:spTgt spid="1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Text Box 84"/>
          <p:cNvSpPr/>
          <p:nvPr/>
        </p:nvSpPr>
        <p:spPr>
          <a:xfrm>
            <a:off x="3432240" y="2382840"/>
            <a:ext cx="1747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+ 3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1" name="Text Box 87"/>
          <p:cNvSpPr/>
          <p:nvPr/>
        </p:nvSpPr>
        <p:spPr>
          <a:xfrm>
            <a:off x="5133960" y="2363760"/>
            <a:ext cx="800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2" name="TextBox 10"/>
          <p:cNvSpPr/>
          <p:nvPr/>
        </p:nvSpPr>
        <p:spPr>
          <a:xfrm>
            <a:off x="924480" y="1995480"/>
            <a:ext cx="2055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3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84D4578-6598-4A37-9CE1-31EA5666BFAE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4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5" name="Text Box 87"/>
          <p:cNvSpPr/>
          <p:nvPr/>
        </p:nvSpPr>
        <p:spPr>
          <a:xfrm>
            <a:off x="4145760" y="3068640"/>
            <a:ext cx="104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6" name="Text Box 87"/>
          <p:cNvSpPr/>
          <p:nvPr/>
        </p:nvSpPr>
        <p:spPr>
          <a:xfrm>
            <a:off x="4974480" y="3068640"/>
            <a:ext cx="1776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20 - 3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7" name="Rectangle 33"/>
          <p:cNvSpPr/>
          <p:nvPr/>
        </p:nvSpPr>
        <p:spPr>
          <a:xfrm>
            <a:off x="5073480" y="3767040"/>
            <a:ext cx="718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17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8" name="TextBox 20"/>
          <p:cNvSpPr/>
          <p:nvPr/>
        </p:nvSpPr>
        <p:spPr>
          <a:xfrm>
            <a:off x="1101600" y="3160800"/>
            <a:ext cx="911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(- 3)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9" name="Text Box 87"/>
          <p:cNvSpPr/>
          <p:nvPr/>
        </p:nvSpPr>
        <p:spPr>
          <a:xfrm>
            <a:off x="4128480" y="3767040"/>
            <a:ext cx="104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70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Simple 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7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72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73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74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085" dur="indefinite" restart="never" nodeType="tmRoot">
          <p:childTnLst>
            <p:seq>
              <p:cTn id="1086" dur="indefinite" nodeType="mainSeq">
                <p:childTnLst>
                  <p:par>
                    <p:cTn id="1087" fill="hold">
                      <p:stCondLst>
                        <p:cond delay="indefinite"/>
                      </p:stCondLst>
                      <p:childTnLst>
                        <p:par>
                          <p:cTn id="1088" fill="hold">
                            <p:stCondLst>
                              <p:cond delay="0"/>
                            </p:stCondLst>
                            <p:childTnLst>
                              <p:par>
                                <p:cTn id="108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91" dur="80"/>
                                        <p:tgtEl>
                                          <p:spTgt spid="1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92" dur="80"/>
                                        <p:tgtEl>
                                          <p:spTgt spid="1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3" dur="80"/>
                                        <p:tgtEl>
                                          <p:spTgt spid="1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4" fill="hold">
                      <p:stCondLst>
                        <p:cond delay="indefinite"/>
                      </p:stCondLst>
                      <p:childTnLst>
                        <p:par>
                          <p:cTn id="1095" fill="hold">
                            <p:stCondLst>
                              <p:cond delay="0"/>
                            </p:stCondLst>
                            <p:childTnLst>
                              <p:par>
                                <p:cTn id="109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98" dur="500"/>
                                        <p:tgtEl>
                                          <p:spTgt spid="1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9" fill="hold">
                      <p:stCondLst>
                        <p:cond delay="indefinite"/>
                      </p:stCondLst>
                      <p:childTnLst>
                        <p:par>
                          <p:cTn id="1100" fill="hold">
                            <p:stCondLst>
                              <p:cond delay="0"/>
                            </p:stCondLst>
                            <p:childTnLst>
                              <p:par>
                                <p:cTn id="11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03" dur="80"/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04" dur="80"/>
                                        <p:tgtEl>
                                          <p:spTgt spid="1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5" dur="80"/>
                                        <p:tgtEl>
                                          <p:spTgt spid="1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6" fill="hold">
                      <p:stCondLst>
                        <p:cond delay="indefinite"/>
                      </p:stCondLst>
                      <p:childTnLst>
                        <p:par>
                          <p:cTn id="1107" fill="hold">
                            <p:stCondLst>
                              <p:cond delay="0"/>
                            </p:stCondLst>
                            <p:childTnLst>
                              <p:par>
                                <p:cTn id="110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10" dur="500"/>
                                        <p:tgtEl>
                                          <p:spTgt spid="1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1" fill="hold">
                      <p:stCondLst>
                        <p:cond delay="indefinite"/>
                      </p:stCondLst>
                      <p:childTnLst>
                        <p:par>
                          <p:cTn id="1112" fill="hold">
                            <p:stCondLst>
                              <p:cond delay="0"/>
                            </p:stCondLst>
                            <p:childTnLst>
                              <p:par>
                                <p:cTn id="11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15" dur="80"/>
                                        <p:tgtEl>
                                          <p:spTgt spid="1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16" dur="80"/>
                                        <p:tgtEl>
                                          <p:spTgt spid="1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7" dur="80"/>
                                        <p:tgtEl>
                                          <p:spTgt spid="1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Text Box 87"/>
          <p:cNvSpPr/>
          <p:nvPr/>
        </p:nvSpPr>
        <p:spPr>
          <a:xfrm>
            <a:off x="3343680" y="3801960"/>
            <a:ext cx="219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24 – 8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76" name="Text Box 84"/>
          <p:cNvSpPr/>
          <p:nvPr/>
        </p:nvSpPr>
        <p:spPr>
          <a:xfrm>
            <a:off x="3433320" y="2382840"/>
            <a:ext cx="2025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24 -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77" name="Text Box 87"/>
          <p:cNvSpPr/>
          <p:nvPr/>
        </p:nvSpPr>
        <p:spPr>
          <a:xfrm>
            <a:off x="5313600" y="2363760"/>
            <a:ext cx="490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78" name="TextBox 10"/>
          <p:cNvSpPr/>
          <p:nvPr/>
        </p:nvSpPr>
        <p:spPr>
          <a:xfrm>
            <a:off x="924480" y="199548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79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40DB3EC-C740-4926-9A8C-10499C7B1EBD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0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1" name="Text Box 87"/>
          <p:cNvSpPr/>
          <p:nvPr/>
        </p:nvSpPr>
        <p:spPr>
          <a:xfrm>
            <a:off x="4146120" y="3068640"/>
            <a:ext cx="1362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24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2" name="Text Box 87"/>
          <p:cNvSpPr/>
          <p:nvPr/>
        </p:nvSpPr>
        <p:spPr>
          <a:xfrm>
            <a:off x="5222880" y="3068640"/>
            <a:ext cx="1488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8 + 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3" name="Rectangle 33"/>
          <p:cNvSpPr/>
          <p:nvPr/>
        </p:nvSpPr>
        <p:spPr>
          <a:xfrm>
            <a:off x="5488200" y="3801960"/>
            <a:ext cx="480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4" name="TextBox 20"/>
          <p:cNvSpPr/>
          <p:nvPr/>
        </p:nvSpPr>
        <p:spPr>
          <a:xfrm>
            <a:off x="1101600" y="3160800"/>
            <a:ext cx="927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 x)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5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Simple 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6" name="TextBox 12"/>
          <p:cNvSpPr/>
          <p:nvPr/>
        </p:nvSpPr>
        <p:spPr>
          <a:xfrm>
            <a:off x="1143720" y="3894120"/>
            <a:ext cx="911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(- 8)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7" name="Text Box 87"/>
          <p:cNvSpPr/>
          <p:nvPr/>
        </p:nvSpPr>
        <p:spPr>
          <a:xfrm>
            <a:off x="4267080" y="4446720"/>
            <a:ext cx="1281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16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8" name="Rectangle 14"/>
          <p:cNvSpPr/>
          <p:nvPr/>
        </p:nvSpPr>
        <p:spPr>
          <a:xfrm>
            <a:off x="5529600" y="4446720"/>
            <a:ext cx="480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9" name="Rectangle 15"/>
          <p:cNvSpPr/>
          <p:nvPr/>
        </p:nvSpPr>
        <p:spPr>
          <a:xfrm>
            <a:off x="4657320" y="5138640"/>
            <a:ext cx="480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0" name="Text Box 87"/>
          <p:cNvSpPr/>
          <p:nvPr/>
        </p:nvSpPr>
        <p:spPr>
          <a:xfrm>
            <a:off x="4973400" y="5138640"/>
            <a:ext cx="1281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16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9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92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3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4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118" dur="indefinite" restart="never" nodeType="tmRoot">
          <p:childTnLst>
            <p:seq>
              <p:cTn id="1119" dur="indefinite" nodeType="mainSeq">
                <p:childTnLst>
                  <p:par>
                    <p:cTn id="1120" fill="hold">
                      <p:stCondLst>
                        <p:cond delay="indefinite"/>
                      </p:stCondLst>
                      <p:childTnLst>
                        <p:par>
                          <p:cTn id="1121" fill="hold">
                            <p:stCondLst>
                              <p:cond delay="0"/>
                            </p:stCondLst>
                            <p:childTnLst>
                              <p:par>
                                <p:cTn id="11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24" dur="80"/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25" dur="80"/>
                                        <p:tgtEl>
                                          <p:spTgt spid="1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6" dur="80"/>
                                        <p:tgtEl>
                                          <p:spTgt spid="1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7" fill="hold">
                      <p:stCondLst>
                        <p:cond delay="indefinite"/>
                      </p:stCondLst>
                      <p:childTnLst>
                        <p:par>
                          <p:cTn id="1128" fill="hold">
                            <p:stCondLst>
                              <p:cond delay="0"/>
                            </p:stCondLst>
                            <p:childTnLst>
                              <p:par>
                                <p:cTn id="112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31" dur="500"/>
                                        <p:tgtEl>
                                          <p:spTgt spid="1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2" fill="hold">
                      <p:stCondLst>
                        <p:cond delay="indefinite"/>
                      </p:stCondLst>
                      <p:childTnLst>
                        <p:par>
                          <p:cTn id="1133" fill="hold">
                            <p:stCondLst>
                              <p:cond delay="0"/>
                            </p:stCondLst>
                            <p:childTnLst>
                              <p:par>
                                <p:cTn id="113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36" dur="80"/>
                                        <p:tgtEl>
                                          <p:spTgt spid="1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37" dur="80"/>
                                        <p:tgtEl>
                                          <p:spTgt spid="1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8" dur="80"/>
                                        <p:tgtEl>
                                          <p:spTgt spid="1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9" fill="hold">
                      <p:stCondLst>
                        <p:cond delay="indefinite"/>
                      </p:stCondLst>
                      <p:childTnLst>
                        <p:par>
                          <p:cTn id="1140" fill="hold">
                            <p:stCondLst>
                              <p:cond delay="0"/>
                            </p:stCondLst>
                            <p:childTnLst>
                              <p:par>
                                <p:cTn id="11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43" dur="80"/>
                                        <p:tgtEl>
                                          <p:spTgt spid="1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44" dur="80"/>
                                        <p:tgtEl>
                                          <p:spTgt spid="1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5" dur="80"/>
                                        <p:tgtEl>
                                          <p:spTgt spid="1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6" fill="hold">
                      <p:stCondLst>
                        <p:cond delay="indefinite"/>
                      </p:stCondLst>
                      <p:childTnLst>
                        <p:par>
                          <p:cTn id="1147" fill="hold">
                            <p:stCondLst>
                              <p:cond delay="0"/>
                            </p:stCondLst>
                            <p:childTnLst>
                              <p:par>
                                <p:cTn id="114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50" dur="500"/>
                                        <p:tgtEl>
                                          <p:spTgt spid="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1" fill="hold">
                      <p:stCondLst>
                        <p:cond delay="indefinite"/>
                      </p:stCondLst>
                      <p:childTnLst>
                        <p:par>
                          <p:cTn id="1152" fill="hold">
                            <p:stCondLst>
                              <p:cond delay="0"/>
                            </p:stCondLst>
                            <p:childTnLst>
                              <p:par>
                                <p:cTn id="115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55" dur="8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56" dur="8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7" dur="8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8" fill="hold">
                      <p:stCondLst>
                        <p:cond delay="indefinite"/>
                      </p:stCondLst>
                      <p:childTnLst>
                        <p:par>
                          <p:cTn id="1159" fill="hold">
                            <p:stCondLst>
                              <p:cond delay="0"/>
                            </p:stCondLst>
                            <p:childTnLst>
                              <p:par>
                                <p:cTn id="116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62" dur="500"/>
                                        <p:tgtEl>
                                          <p:spTgt spid="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3" fill="hold">
                      <p:stCondLst>
                        <p:cond delay="indefinite"/>
                      </p:stCondLst>
                      <p:childTnLst>
                        <p:par>
                          <p:cTn id="1164" fill="hold">
                            <p:stCondLst>
                              <p:cond delay="0"/>
                            </p:stCondLst>
                            <p:childTnLst>
                              <p:par>
                                <p:cTn id="116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67" dur="80"/>
                                        <p:tgtEl>
                                          <p:spTgt spid="1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68" dur="80"/>
                                        <p:tgtEl>
                                          <p:spTgt spid="1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9" dur="80"/>
                                        <p:tgtEl>
                                          <p:spTgt spid="1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0" fill="hold">
                      <p:stCondLst>
                        <p:cond delay="indefinite"/>
                      </p:stCondLst>
                      <p:childTnLst>
                        <p:par>
                          <p:cTn id="1171" fill="hold">
                            <p:stCondLst>
                              <p:cond delay="0"/>
                            </p:stCondLst>
                            <p:childTnLst>
                              <p:par>
                                <p:cTn id="11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74" dur="80"/>
                                        <p:tgtEl>
                                          <p:spTgt spid="1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75" dur="80"/>
                                        <p:tgtEl>
                                          <p:spTgt spid="1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6" dur="80"/>
                                        <p:tgtEl>
                                          <p:spTgt spid="1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7" fill="hold">
                      <p:stCondLst>
                        <p:cond delay="indefinite"/>
                      </p:stCondLst>
                      <p:childTnLst>
                        <p:par>
                          <p:cTn id="1178" fill="hold">
                            <p:stCondLst>
                              <p:cond delay="0"/>
                            </p:stCondLst>
                            <p:childTnLst>
                              <p:par>
                                <p:cTn id="117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81" dur="500"/>
                                        <p:tgtEl>
                                          <p:spTgt spid="1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43734FB-76FF-43A9-B4A8-A2A794C7134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2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8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29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0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1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2" name="Text Box 7"/>
          <p:cNvSpPr/>
          <p:nvPr/>
        </p:nvSpPr>
        <p:spPr>
          <a:xfrm>
            <a:off x="5029200" y="3025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term ‘like terms’.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3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4" name="Rectangle 9"/>
          <p:cNvSpPr/>
          <p:nvPr/>
        </p:nvSpPr>
        <p:spPr>
          <a:xfrm>
            <a:off x="977760" y="30448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  To explain how to gather ‘algebraic like terms’.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5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Algebra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6" name="Text Box 11"/>
          <p:cNvSpPr/>
          <p:nvPr/>
        </p:nvSpPr>
        <p:spPr>
          <a:xfrm>
            <a:off x="4940280" y="4027320"/>
            <a:ext cx="42037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522360" lv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Gather like terms for simple    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22360" lv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     expressions.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7" name="Text Box 12"/>
          <p:cNvSpPr/>
          <p:nvPr/>
        </p:nvSpPr>
        <p:spPr>
          <a:xfrm>
            <a:off x="3103560" y="1352520"/>
            <a:ext cx="282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Multiplying Terms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8" name="TextBox 17"/>
          <p:cNvSpPr/>
          <p:nvPr/>
        </p:nvSpPr>
        <p:spPr>
          <a:xfrm>
            <a:off x="-101520" y="1308240"/>
            <a:ext cx="110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1.1c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Text Box 84"/>
          <p:cNvSpPr/>
          <p:nvPr/>
        </p:nvSpPr>
        <p:spPr>
          <a:xfrm>
            <a:off x="4011120" y="2367000"/>
            <a:ext cx="1200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6" name="Text Box 87"/>
          <p:cNvSpPr/>
          <p:nvPr/>
        </p:nvSpPr>
        <p:spPr>
          <a:xfrm>
            <a:off x="5133960" y="2363760"/>
            <a:ext cx="800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7" name="TextBox 10"/>
          <p:cNvSpPr/>
          <p:nvPr/>
        </p:nvSpPr>
        <p:spPr>
          <a:xfrm>
            <a:off x="924480" y="199548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8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85C57EC-08D0-472B-942D-E13021654479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9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0" name="Text Box 87"/>
          <p:cNvSpPr/>
          <p:nvPr/>
        </p:nvSpPr>
        <p:spPr>
          <a:xfrm>
            <a:off x="4145760" y="3068640"/>
            <a:ext cx="104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1" name="Text Box 87"/>
          <p:cNvSpPr/>
          <p:nvPr/>
        </p:nvSpPr>
        <p:spPr>
          <a:xfrm>
            <a:off x="4992480" y="3068640"/>
            <a:ext cx="1808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20 ÷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2" name="Rectangle 33"/>
          <p:cNvSpPr/>
          <p:nvPr/>
        </p:nvSpPr>
        <p:spPr>
          <a:xfrm>
            <a:off x="5072040" y="3767040"/>
            <a:ext cx="490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3" name="TextBox 20"/>
          <p:cNvSpPr/>
          <p:nvPr/>
        </p:nvSpPr>
        <p:spPr>
          <a:xfrm>
            <a:off x="1113840" y="3160800"/>
            <a:ext cx="934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(÷ 4)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4" name="Text Box 87"/>
          <p:cNvSpPr/>
          <p:nvPr/>
        </p:nvSpPr>
        <p:spPr>
          <a:xfrm>
            <a:off x="4128480" y="3767040"/>
            <a:ext cx="104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5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Simple 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0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07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08" name="Text Box 7"/>
          <p:cNvSpPr/>
          <p:nvPr/>
        </p:nvSpPr>
        <p:spPr>
          <a:xfrm rot="16200000">
            <a:off x="-1541160" y="4144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9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182" dur="indefinite" restart="never" nodeType="tmRoot">
          <p:childTnLst>
            <p:seq>
              <p:cTn id="1183" dur="indefinite" nodeType="mainSeq">
                <p:childTnLst>
                  <p:par>
                    <p:cTn id="1184" fill="hold">
                      <p:stCondLst>
                        <p:cond delay="indefinite"/>
                      </p:stCondLst>
                      <p:childTnLst>
                        <p:par>
                          <p:cTn id="1185" fill="hold">
                            <p:stCondLst>
                              <p:cond delay="0"/>
                            </p:stCondLst>
                            <p:childTnLst>
                              <p:par>
                                <p:cTn id="11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88" dur="80"/>
                                        <p:tgtEl>
                                          <p:spTgt spid="1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89" dur="80"/>
                                        <p:tgtEl>
                                          <p:spTgt spid="1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0" dur="80"/>
                                        <p:tgtEl>
                                          <p:spTgt spid="1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1" fill="hold">
                      <p:stCondLst>
                        <p:cond delay="indefinite"/>
                      </p:stCondLst>
                      <p:childTnLst>
                        <p:par>
                          <p:cTn id="1192" fill="hold">
                            <p:stCondLst>
                              <p:cond delay="0"/>
                            </p:stCondLst>
                            <p:childTnLst>
                              <p:par>
                                <p:cTn id="119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195" dur="500"/>
                                        <p:tgtEl>
                                          <p:spTgt spid="1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6" fill="hold">
                      <p:stCondLst>
                        <p:cond delay="indefinite"/>
                      </p:stCondLst>
                      <p:childTnLst>
                        <p:par>
                          <p:cTn id="1197" fill="hold">
                            <p:stCondLst>
                              <p:cond delay="0"/>
                            </p:stCondLst>
                            <p:childTnLst>
                              <p:par>
                                <p:cTn id="119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00" dur="80"/>
                                        <p:tgtEl>
                                          <p:spTgt spid="1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01" dur="80"/>
                                        <p:tgtEl>
                                          <p:spTgt spid="1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2" dur="80"/>
                                        <p:tgtEl>
                                          <p:spTgt spid="1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3" fill="hold">
                      <p:stCondLst>
                        <p:cond delay="indefinite"/>
                      </p:stCondLst>
                      <p:childTnLst>
                        <p:par>
                          <p:cTn id="1204" fill="hold">
                            <p:stCondLst>
                              <p:cond delay="0"/>
                            </p:stCondLst>
                            <p:childTnLst>
                              <p:par>
                                <p:cTn id="120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07" dur="500"/>
                                        <p:tgtEl>
                                          <p:spTgt spid="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8" fill="hold">
                      <p:stCondLst>
                        <p:cond delay="indefinite"/>
                      </p:stCondLst>
                      <p:childTnLst>
                        <p:par>
                          <p:cTn id="1209" fill="hold">
                            <p:stCondLst>
                              <p:cond delay="0"/>
                            </p:stCondLst>
                            <p:childTnLst>
                              <p:par>
                                <p:cTn id="121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12" dur="80"/>
                                        <p:tgtEl>
                                          <p:spTgt spid="1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13" dur="80"/>
                                        <p:tgtEl>
                                          <p:spTgt spid="1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4" dur="80"/>
                                        <p:tgtEl>
                                          <p:spTgt spid="1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" name="Text Box 84"/>
          <p:cNvSpPr/>
          <p:nvPr/>
        </p:nvSpPr>
        <p:spPr>
          <a:xfrm>
            <a:off x="4011120" y="2367000"/>
            <a:ext cx="1200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1" name="Text Box 87"/>
          <p:cNvSpPr/>
          <p:nvPr/>
        </p:nvSpPr>
        <p:spPr>
          <a:xfrm>
            <a:off x="5133960" y="2363760"/>
            <a:ext cx="800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2" name="TextBox 10"/>
          <p:cNvSpPr/>
          <p:nvPr/>
        </p:nvSpPr>
        <p:spPr>
          <a:xfrm>
            <a:off x="924480" y="199548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3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4D8003D-A2EF-4767-92BA-0CD8AE9AABD2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4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5" name="Text Box 87"/>
          <p:cNvSpPr/>
          <p:nvPr/>
        </p:nvSpPr>
        <p:spPr>
          <a:xfrm>
            <a:off x="4145760" y="3068640"/>
            <a:ext cx="104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6" name="Text Box 87"/>
          <p:cNvSpPr/>
          <p:nvPr/>
        </p:nvSpPr>
        <p:spPr>
          <a:xfrm>
            <a:off x="4992480" y="3068640"/>
            <a:ext cx="1808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20 ÷ 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7" name="Rectangle 33"/>
          <p:cNvSpPr/>
          <p:nvPr/>
        </p:nvSpPr>
        <p:spPr>
          <a:xfrm>
            <a:off x="5074560" y="3767040"/>
            <a:ext cx="926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3.5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8" name="TextBox 20"/>
          <p:cNvSpPr/>
          <p:nvPr/>
        </p:nvSpPr>
        <p:spPr>
          <a:xfrm>
            <a:off x="1113840" y="3160800"/>
            <a:ext cx="934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(÷ 8)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9" name="Text Box 87"/>
          <p:cNvSpPr/>
          <p:nvPr/>
        </p:nvSpPr>
        <p:spPr>
          <a:xfrm>
            <a:off x="4128480" y="3767040"/>
            <a:ext cx="104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0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Simple 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2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22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23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4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215" dur="indefinite" restart="never" nodeType="tmRoot">
          <p:childTnLst>
            <p:seq>
              <p:cTn id="1216" dur="indefinite" nodeType="mainSeq">
                <p:childTnLst>
                  <p:par>
                    <p:cTn id="1217" fill="hold">
                      <p:stCondLst>
                        <p:cond delay="indefinite"/>
                      </p:stCondLst>
                      <p:childTnLst>
                        <p:par>
                          <p:cTn id="1218" fill="hold">
                            <p:stCondLst>
                              <p:cond delay="0"/>
                            </p:stCondLst>
                            <p:childTnLst>
                              <p:par>
                                <p:cTn id="12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21" dur="80"/>
                                        <p:tgtEl>
                                          <p:spTgt spid="1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22" dur="80"/>
                                        <p:tgtEl>
                                          <p:spTgt spid="1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3" dur="80"/>
                                        <p:tgtEl>
                                          <p:spTgt spid="1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4" fill="hold">
                      <p:stCondLst>
                        <p:cond delay="indefinite"/>
                      </p:stCondLst>
                      <p:childTnLst>
                        <p:par>
                          <p:cTn id="1225" fill="hold">
                            <p:stCondLst>
                              <p:cond delay="0"/>
                            </p:stCondLst>
                            <p:childTnLst>
                              <p:par>
                                <p:cTn id="122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28" dur="500"/>
                                        <p:tgtEl>
                                          <p:spTgt spid="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9" fill="hold">
                      <p:stCondLst>
                        <p:cond delay="indefinite"/>
                      </p:stCondLst>
                      <p:childTnLst>
                        <p:par>
                          <p:cTn id="1230" fill="hold">
                            <p:stCondLst>
                              <p:cond delay="0"/>
                            </p:stCondLst>
                            <p:childTnLst>
                              <p:par>
                                <p:cTn id="12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33" dur="80"/>
                                        <p:tgtEl>
                                          <p:spTgt spid="1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34" dur="80"/>
                                        <p:tgtEl>
                                          <p:spTgt spid="1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5" dur="80"/>
                                        <p:tgtEl>
                                          <p:spTgt spid="1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6" fill="hold">
                      <p:stCondLst>
                        <p:cond delay="indefinite"/>
                      </p:stCondLst>
                      <p:childTnLst>
                        <p:par>
                          <p:cTn id="1237" fill="hold">
                            <p:stCondLst>
                              <p:cond delay="0"/>
                            </p:stCondLst>
                            <p:childTnLst>
                              <p:par>
                                <p:cTn id="123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40" dur="500"/>
                                        <p:tgtEl>
                                          <p:spTgt spid="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1" fill="hold">
                      <p:stCondLst>
                        <p:cond delay="indefinite"/>
                      </p:stCondLst>
                      <p:childTnLst>
                        <p:par>
                          <p:cTn id="1242" fill="hold">
                            <p:stCondLst>
                              <p:cond delay="0"/>
                            </p:stCondLst>
                            <p:childTnLst>
                              <p:par>
                                <p:cTn id="12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45" dur="80"/>
                                        <p:tgtEl>
                                          <p:spTgt spid="1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46" dur="80"/>
                                        <p:tgtEl>
                                          <p:spTgt spid="1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7" dur="80"/>
                                        <p:tgtEl>
                                          <p:spTgt spid="1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EB91866-68B5-4697-8AD4-412832036D3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8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Ch7 (page 87)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2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30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31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33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Simple 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34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752AABD-B78E-45F1-9F7B-7ACA1BFBEF86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36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23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39" name="Text Box 7"/>
          <p:cNvSpPr/>
          <p:nvPr/>
        </p:nvSpPr>
        <p:spPr>
          <a:xfrm>
            <a:off x="874800" y="2274840"/>
            <a:ext cx="81169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Solve for x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2x + 3 = 15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0" name="Text Box 8"/>
          <p:cNvSpPr/>
          <p:nvPr/>
        </p:nvSpPr>
        <p:spPr>
          <a:xfrm>
            <a:off x="864360" y="4473720"/>
            <a:ext cx="353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14% of 700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41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2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3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03BC3B3-D8CB-4230-A9F3-34A760C0570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4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7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48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9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0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1" name="Text Box 7"/>
          <p:cNvSpPr/>
          <p:nvPr/>
        </p:nvSpPr>
        <p:spPr>
          <a:xfrm>
            <a:off x="5057640" y="3992400"/>
            <a:ext cx="38340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Solving harder algebraic equations by using rule repeatedly.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2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3" name="Rectangle 9"/>
          <p:cNvSpPr/>
          <p:nvPr/>
        </p:nvSpPr>
        <p:spPr>
          <a:xfrm>
            <a:off x="977760" y="30052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solve harder equations using the rule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‘Balancing Method’.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repeatedly.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4" name="Text Box 11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the process of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‘Balancing Method’.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5" name="PlaceHolder 1"/>
          <p:cNvSpPr>
            <a:spLocks noGrp="1"/>
          </p:cNvSpPr>
          <p:nvPr>
            <p:ph type="title"/>
          </p:nvPr>
        </p:nvSpPr>
        <p:spPr>
          <a:xfrm>
            <a:off x="18079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256" name="Text Box 13"/>
          <p:cNvSpPr/>
          <p:nvPr/>
        </p:nvSpPr>
        <p:spPr>
          <a:xfrm>
            <a:off x="3335760" y="1409760"/>
            <a:ext cx="2661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Harder Equations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7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48" dur="indefinite" restart="never" nodeType="tmRoot">
          <p:childTnLst>
            <p:seq>
              <p:cTn id="1249" dur="indefinite" nodeType="mainSeq">
                <p:childTnLst>
                  <p:par>
                    <p:cTn id="1250" fill="hold">
                      <p:stCondLst>
                        <p:cond delay="indefinite"/>
                      </p:stCondLst>
                      <p:childTnLst>
                        <p:par>
                          <p:cTn id="1251" fill="hold">
                            <p:stCondLst>
                              <p:cond delay="0"/>
                            </p:stCondLst>
                            <p:childTnLst>
                              <p:par>
                                <p:cTn id="125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54" dur="500"/>
                                        <p:tgtEl>
                                          <p:spTgt spid="1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5" fill="hold">
                      <p:stCondLst>
                        <p:cond delay="indefinite"/>
                      </p:stCondLst>
                      <p:childTnLst>
                        <p:par>
                          <p:cTn id="1256" fill="hold">
                            <p:stCondLst>
                              <p:cond delay="0"/>
                            </p:stCondLst>
                            <p:childTnLst>
                              <p:par>
                                <p:cTn id="125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59" dur="500"/>
                                        <p:tgtEl>
                                          <p:spTgt spid="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0" fill="hold">
                      <p:stCondLst>
                        <p:cond delay="indefinite"/>
                      </p:stCondLst>
                      <p:childTnLst>
                        <p:par>
                          <p:cTn id="1261" fill="hold">
                            <p:stCondLst>
                              <p:cond delay="0"/>
                            </p:stCondLst>
                            <p:childTnLst>
                              <p:par>
                                <p:cTn id="126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64" dur="500"/>
                                        <p:tgtEl>
                                          <p:spTgt spid="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8" name="Isosceles Triangle 58"/>
          <p:cNvSpPr/>
          <p:nvPr/>
        </p:nvSpPr>
        <p:spPr>
          <a:xfrm>
            <a:off x="5207040" y="4089240"/>
            <a:ext cx="1587600" cy="96552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9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90DD2DC-05CB-4764-9E34-04D9BB67BD1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60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61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262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6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4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65" name="Isosceles Triangle 59"/>
          <p:cNvSpPr/>
          <p:nvPr/>
        </p:nvSpPr>
        <p:spPr>
          <a:xfrm>
            <a:off x="7454880" y="401328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66" name="Isosceles Triangle 50"/>
          <p:cNvSpPr/>
          <p:nvPr/>
        </p:nvSpPr>
        <p:spPr>
          <a:xfrm>
            <a:off x="6692760" y="3987720"/>
            <a:ext cx="838440" cy="28069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267" name="Group 56"/>
          <p:cNvGrpSpPr/>
          <p:nvPr/>
        </p:nvGrpSpPr>
        <p:grpSpPr>
          <a:xfrm>
            <a:off x="5829480" y="3828960"/>
            <a:ext cx="2508120" cy="324000"/>
            <a:chOff x="5829480" y="3828960"/>
            <a:chExt cx="2508120" cy="324000"/>
          </a:xfrm>
        </p:grpSpPr>
        <p:sp>
          <p:nvSpPr>
            <p:cNvPr id="1268" name="Straight Connector 45"/>
            <p:cNvSpPr/>
            <p:nvPr/>
          </p:nvSpPr>
          <p:spPr>
            <a:xfrm>
              <a:off x="6147000" y="3975120"/>
              <a:ext cx="2044800" cy="144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69" name="Oval 48"/>
            <p:cNvSpPr/>
            <p:nvPr/>
          </p:nvSpPr>
          <p:spPr>
            <a:xfrm>
              <a:off x="5829480" y="382896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0" name="Oval 49"/>
            <p:cNvSpPr/>
            <p:nvPr/>
          </p:nvSpPr>
          <p:spPr>
            <a:xfrm>
              <a:off x="8013960" y="382896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271" name="TextBox 69"/>
          <p:cNvSpPr/>
          <p:nvPr/>
        </p:nvSpPr>
        <p:spPr>
          <a:xfrm>
            <a:off x="861480" y="1866960"/>
            <a:ext cx="8196840" cy="149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Group of </a:t>
            </a:r>
            <a:r>
              <a:rPr lang="en-GB" sz="23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5</a:t>
            </a: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adults and </a:t>
            </a:r>
            <a:r>
              <a:rPr lang="en-GB" sz="23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3</a:t>
            </a: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children go to the local swimming.</a:t>
            </a:r>
            <a:endParaRPr lang="en-US" sz="23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Another group of </a:t>
            </a:r>
            <a:r>
              <a:rPr lang="en-GB" sz="23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3</a:t>
            </a: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adults and </a:t>
            </a:r>
            <a:r>
              <a:rPr lang="en-GB" sz="23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8</a:t>
            </a: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children also go swimming.</a:t>
            </a:r>
            <a:endParaRPr lang="en-US" sz="23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total cost for each group is the same. </a:t>
            </a:r>
            <a:endParaRPr lang="en-US" sz="23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child’s ticket costs £</a:t>
            </a:r>
            <a:r>
              <a:rPr lang="en-GB" sz="23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2</a:t>
            </a: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23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72" name="TextBox 70"/>
          <p:cNvSpPr/>
          <p:nvPr/>
        </p:nvSpPr>
        <p:spPr>
          <a:xfrm>
            <a:off x="977760" y="3505320"/>
            <a:ext cx="4597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If a child’s ticket costs £</a:t>
            </a:r>
            <a:r>
              <a:rPr lang="en-GB" sz="1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2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. How much for an adult ticket 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273" name="Group 25"/>
          <p:cNvGrpSpPr/>
          <p:nvPr/>
        </p:nvGrpSpPr>
        <p:grpSpPr>
          <a:xfrm>
            <a:off x="5524560" y="4292640"/>
            <a:ext cx="1181160" cy="330120"/>
            <a:chOff x="5524560" y="4292640"/>
            <a:chExt cx="1181160" cy="330120"/>
          </a:xfrm>
        </p:grpSpPr>
        <p:sp>
          <p:nvSpPr>
            <p:cNvPr id="1274" name="Rectangle 31"/>
            <p:cNvSpPr/>
            <p:nvPr/>
          </p:nvSpPr>
          <p:spPr>
            <a:xfrm>
              <a:off x="5524560" y="4292640"/>
              <a:ext cx="30456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5" name="Rectangle 32"/>
            <p:cNvSpPr/>
            <p:nvPr/>
          </p:nvSpPr>
          <p:spPr>
            <a:xfrm>
              <a:off x="5969160" y="4292640"/>
              <a:ext cx="26676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6" name="Rectangle 33"/>
            <p:cNvSpPr/>
            <p:nvPr/>
          </p:nvSpPr>
          <p:spPr>
            <a:xfrm>
              <a:off x="6363000" y="4292640"/>
              <a:ext cx="342720" cy="3301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277" name="Group 25"/>
          <p:cNvGrpSpPr/>
          <p:nvPr/>
        </p:nvGrpSpPr>
        <p:grpSpPr>
          <a:xfrm>
            <a:off x="5524560" y="3873600"/>
            <a:ext cx="1181160" cy="368280"/>
            <a:chOff x="5524560" y="3873600"/>
            <a:chExt cx="1181160" cy="368280"/>
          </a:xfrm>
        </p:grpSpPr>
        <p:sp>
          <p:nvSpPr>
            <p:cNvPr id="1278" name="Rectangle 40"/>
            <p:cNvSpPr/>
            <p:nvPr/>
          </p:nvSpPr>
          <p:spPr>
            <a:xfrm>
              <a:off x="5524560" y="3924360"/>
              <a:ext cx="330120" cy="3175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79" name="Rectangle 42"/>
            <p:cNvSpPr/>
            <p:nvPr/>
          </p:nvSpPr>
          <p:spPr>
            <a:xfrm>
              <a:off x="6375600" y="3873600"/>
              <a:ext cx="330120" cy="35568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280" name="Group 25"/>
          <p:cNvGrpSpPr/>
          <p:nvPr/>
        </p:nvGrpSpPr>
        <p:grpSpPr>
          <a:xfrm>
            <a:off x="5537160" y="4724280"/>
            <a:ext cx="1155600" cy="292320"/>
            <a:chOff x="5537160" y="4724280"/>
            <a:chExt cx="1155600" cy="292320"/>
          </a:xfrm>
        </p:grpSpPr>
        <p:sp>
          <p:nvSpPr>
            <p:cNvPr id="1281" name="Rectangle 60"/>
            <p:cNvSpPr/>
            <p:nvPr/>
          </p:nvSpPr>
          <p:spPr>
            <a:xfrm>
              <a:off x="5537160" y="4724280"/>
              <a:ext cx="279360" cy="2923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2" name="Rectangle 61"/>
            <p:cNvSpPr/>
            <p:nvPr/>
          </p:nvSpPr>
          <p:spPr>
            <a:xfrm>
              <a:off x="5968800" y="4736880"/>
              <a:ext cx="253800" cy="2797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283" name="Rectangle 65"/>
            <p:cNvSpPr/>
            <p:nvPr/>
          </p:nvSpPr>
          <p:spPr>
            <a:xfrm>
              <a:off x="6375240" y="4724280"/>
              <a:ext cx="317520" cy="2923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284" name="TextBox 69"/>
          <p:cNvSpPr/>
          <p:nvPr/>
        </p:nvSpPr>
        <p:spPr>
          <a:xfrm>
            <a:off x="1342800" y="4508640"/>
            <a:ext cx="32594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Let </a:t>
            </a: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a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be the price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of an adult ticket.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85" name="TextBox 70"/>
          <p:cNvSpPr/>
          <p:nvPr/>
        </p:nvSpPr>
        <p:spPr>
          <a:xfrm>
            <a:off x="897480" y="5651640"/>
            <a:ext cx="5507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We know that a child price =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£2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286" name="Group 95"/>
          <p:cNvGrpSpPr/>
          <p:nvPr/>
        </p:nvGrpSpPr>
        <p:grpSpPr>
          <a:xfrm>
            <a:off x="7683480" y="3048120"/>
            <a:ext cx="1193760" cy="1498320"/>
            <a:chOff x="7683480" y="3048120"/>
            <a:chExt cx="1193760" cy="1498320"/>
          </a:xfrm>
        </p:grpSpPr>
        <p:grpSp>
          <p:nvGrpSpPr>
            <p:cNvPr id="1287" name="Group 81"/>
            <p:cNvGrpSpPr/>
            <p:nvPr/>
          </p:nvGrpSpPr>
          <p:grpSpPr>
            <a:xfrm>
              <a:off x="7683480" y="3048120"/>
              <a:ext cx="1193760" cy="1104840"/>
              <a:chOff x="7683480" y="3048120"/>
              <a:chExt cx="1193760" cy="1104840"/>
            </a:xfrm>
          </p:grpSpPr>
          <p:grpSp>
            <p:nvGrpSpPr>
              <p:cNvPr id="1288" name="Group 63"/>
              <p:cNvGrpSpPr/>
              <p:nvPr/>
            </p:nvGrpSpPr>
            <p:grpSpPr>
              <a:xfrm>
                <a:off x="7683480" y="3048120"/>
                <a:ext cx="1181160" cy="723960"/>
                <a:chOff x="7683480" y="3048120"/>
                <a:chExt cx="1181160" cy="723960"/>
              </a:xfrm>
            </p:grpSpPr>
            <p:grpSp>
              <p:nvGrpSpPr>
                <p:cNvPr id="1289" name="Group 26"/>
                <p:cNvGrpSpPr/>
                <p:nvPr/>
              </p:nvGrpSpPr>
              <p:grpSpPr>
                <a:xfrm>
                  <a:off x="7683480" y="3429000"/>
                  <a:ext cx="1181160" cy="343080"/>
                  <a:chOff x="7683480" y="3429000"/>
                  <a:chExt cx="1181160" cy="343080"/>
                </a:xfrm>
              </p:grpSpPr>
              <p:sp>
                <p:nvSpPr>
                  <p:cNvPr id="1290" name="Rectangle 52"/>
                  <p:cNvSpPr/>
                  <p:nvPr/>
                </p:nvSpPr>
                <p:spPr>
                  <a:xfrm>
                    <a:off x="7683480" y="3429000"/>
                    <a:ext cx="317520" cy="343080"/>
                  </a:xfrm>
                  <a:prstGeom prst="rect">
                    <a:avLst/>
                  </a:prstGeom>
                  <a:solidFill>
                    <a:srgbClr val="00FF00"/>
                  </a:solidFill>
                  <a:ln w="255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tIns="46800" rIns="90000" bIns="46800" anchor="ctr">
                    <a:noAutofit/>
                  </a:bodyPr>
                  <a:p>
                    <a:pPr algn="ctr"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omic Sans MS"/>
                      </a:rPr>
                      <a:t>2</a:t>
                    </a: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endParaRPr>
                  </a:p>
                </p:txBody>
              </p:sp>
              <p:sp>
                <p:nvSpPr>
                  <p:cNvPr id="1291" name="Rectangle 53"/>
                  <p:cNvSpPr/>
                  <p:nvPr/>
                </p:nvSpPr>
                <p:spPr>
                  <a:xfrm>
                    <a:off x="8572680" y="3441600"/>
                    <a:ext cx="291960" cy="330480"/>
                  </a:xfrm>
                  <a:prstGeom prst="rect">
                    <a:avLst/>
                  </a:prstGeom>
                  <a:solidFill>
                    <a:srgbClr val="FF00FF"/>
                  </a:solidFill>
                  <a:ln w="255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tIns="46800" rIns="90000" bIns="46800" anchor="ctr">
                    <a:noAutofit/>
                  </a:bodyPr>
                  <a:p>
                    <a:pPr algn="ctr"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omic Sans MS"/>
                      </a:rPr>
                      <a:t>a</a:t>
                    </a: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endParaRPr>
                  </a:p>
                </p:txBody>
              </p:sp>
              <p:sp>
                <p:nvSpPr>
                  <p:cNvPr id="1292" name="Rectangle 54"/>
                  <p:cNvSpPr/>
                  <p:nvPr/>
                </p:nvSpPr>
                <p:spPr>
                  <a:xfrm>
                    <a:off x="8242200" y="3441600"/>
                    <a:ext cx="253800" cy="330480"/>
                  </a:xfrm>
                  <a:prstGeom prst="rect">
                    <a:avLst/>
                  </a:prstGeom>
                  <a:solidFill>
                    <a:srgbClr val="FF00FF"/>
                  </a:solidFill>
                  <a:ln w="255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tIns="46800" rIns="90000" bIns="46800" anchor="ctr">
                    <a:noAutofit/>
                  </a:bodyPr>
                  <a:p>
                    <a:pPr algn="ctr"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omic Sans MS"/>
                      </a:rPr>
                      <a:t>a</a:t>
                    </a: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endParaRPr>
                  </a:p>
                </p:txBody>
              </p:sp>
            </p:grpSp>
            <p:grpSp>
              <p:nvGrpSpPr>
                <p:cNvPr id="1293" name="Group 26"/>
                <p:cNvGrpSpPr/>
                <p:nvPr/>
              </p:nvGrpSpPr>
              <p:grpSpPr>
                <a:xfrm>
                  <a:off x="7683480" y="3048120"/>
                  <a:ext cx="1181160" cy="343080"/>
                  <a:chOff x="7683480" y="3048120"/>
                  <a:chExt cx="1181160" cy="343080"/>
                </a:xfrm>
              </p:grpSpPr>
              <p:sp>
                <p:nvSpPr>
                  <p:cNvPr id="1294" name="Rectangle 56"/>
                  <p:cNvSpPr/>
                  <p:nvPr/>
                </p:nvSpPr>
                <p:spPr>
                  <a:xfrm>
                    <a:off x="7683480" y="3048120"/>
                    <a:ext cx="317520" cy="343080"/>
                  </a:xfrm>
                  <a:prstGeom prst="rect">
                    <a:avLst/>
                  </a:prstGeom>
                  <a:solidFill>
                    <a:srgbClr val="00FF00"/>
                  </a:solidFill>
                  <a:ln w="255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tIns="46800" rIns="90000" bIns="46800" anchor="ctr">
                    <a:noAutofit/>
                  </a:bodyPr>
                  <a:p>
                    <a:pPr algn="ctr"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omic Sans MS"/>
                      </a:rPr>
                      <a:t>2</a:t>
                    </a: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endParaRPr>
                  </a:p>
                </p:txBody>
              </p:sp>
              <p:sp>
                <p:nvSpPr>
                  <p:cNvPr id="1295" name="Rectangle 57"/>
                  <p:cNvSpPr/>
                  <p:nvPr/>
                </p:nvSpPr>
                <p:spPr>
                  <a:xfrm>
                    <a:off x="8585280" y="3048120"/>
                    <a:ext cx="279360" cy="343080"/>
                  </a:xfrm>
                  <a:prstGeom prst="rect">
                    <a:avLst/>
                  </a:prstGeom>
                  <a:solidFill>
                    <a:srgbClr val="FF00FF"/>
                  </a:solidFill>
                  <a:ln w="255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tIns="46800" rIns="90000" bIns="46800" anchor="ctr">
                    <a:noAutofit/>
                  </a:bodyPr>
                  <a:p>
                    <a:pPr algn="ctr"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omic Sans MS"/>
                      </a:rPr>
                      <a:t>a</a:t>
                    </a:r>
                    <a:endParaRPr lang="en-US" sz="18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endParaRPr>
                  </a:p>
                </p:txBody>
              </p:sp>
            </p:grpSp>
          </p:grpSp>
          <p:grpSp>
            <p:nvGrpSpPr>
              <p:cNvPr id="1296" name="Group 26"/>
              <p:cNvGrpSpPr/>
              <p:nvPr/>
            </p:nvGrpSpPr>
            <p:grpSpPr>
              <a:xfrm>
                <a:off x="7696080" y="3810240"/>
                <a:ext cx="1181160" cy="342720"/>
                <a:chOff x="7696080" y="3810240"/>
                <a:chExt cx="1181160" cy="342720"/>
              </a:xfrm>
            </p:grpSpPr>
            <p:sp>
              <p:nvSpPr>
                <p:cNvPr id="1297" name="Rectangle 78"/>
                <p:cNvSpPr/>
                <p:nvPr/>
              </p:nvSpPr>
              <p:spPr>
                <a:xfrm>
                  <a:off x="7696080" y="3810240"/>
                  <a:ext cx="317520" cy="342720"/>
                </a:xfrm>
                <a:prstGeom prst="rect">
                  <a:avLst/>
                </a:prstGeom>
                <a:solidFill>
                  <a:srgbClr val="00FF00"/>
                </a:solidFill>
                <a:ln w="255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800" b="0" u="none" strike="noStrike">
                      <a:solidFill>
                        <a:srgbClr val="000000"/>
                      </a:solidFill>
                      <a:effectLst/>
                      <a:uFillTx/>
                      <a:latin typeface="Comic Sans MS"/>
                    </a:rPr>
                    <a:t>2</a:t>
                  </a: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98" name="Rectangle 79"/>
                <p:cNvSpPr/>
                <p:nvPr/>
              </p:nvSpPr>
              <p:spPr>
                <a:xfrm>
                  <a:off x="8585280" y="3822840"/>
                  <a:ext cx="291960" cy="330120"/>
                </a:xfrm>
                <a:prstGeom prst="rect">
                  <a:avLst/>
                </a:prstGeom>
                <a:solidFill>
                  <a:srgbClr val="00FF00"/>
                </a:solidFill>
                <a:ln w="255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800" b="0" u="none" strike="noStrike">
                      <a:solidFill>
                        <a:srgbClr val="000000"/>
                      </a:solidFill>
                      <a:effectLst/>
                      <a:uFillTx/>
                      <a:latin typeface="Comic Sans MS"/>
                    </a:rPr>
                    <a:t>2</a:t>
                  </a: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1299" name="Rectangle 80"/>
                <p:cNvSpPr/>
                <p:nvPr/>
              </p:nvSpPr>
              <p:spPr>
                <a:xfrm>
                  <a:off x="8254800" y="3822840"/>
                  <a:ext cx="253800" cy="330120"/>
                </a:xfrm>
                <a:prstGeom prst="rect">
                  <a:avLst/>
                </a:prstGeom>
                <a:solidFill>
                  <a:srgbClr val="00FF00"/>
                </a:solidFill>
                <a:ln w="255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800" b="0" u="none" strike="noStrike">
                      <a:solidFill>
                        <a:srgbClr val="000000"/>
                      </a:solidFill>
                      <a:effectLst/>
                      <a:uFillTx/>
                      <a:latin typeface="Comic Sans MS"/>
                    </a:rPr>
                    <a:t>2</a:t>
                  </a:r>
                  <a:endParaRPr lang="en-US" sz="1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</p:grpSp>
        <p:grpSp>
          <p:nvGrpSpPr>
            <p:cNvPr id="1300" name="Group 26"/>
            <p:cNvGrpSpPr/>
            <p:nvPr/>
          </p:nvGrpSpPr>
          <p:grpSpPr>
            <a:xfrm>
              <a:off x="7696080" y="4203720"/>
              <a:ext cx="1181160" cy="342720"/>
              <a:chOff x="7696080" y="4203720"/>
              <a:chExt cx="1181160" cy="342720"/>
            </a:xfrm>
          </p:grpSpPr>
          <p:sp>
            <p:nvSpPr>
              <p:cNvPr id="1301" name="Rectangle 85"/>
              <p:cNvSpPr/>
              <p:nvPr/>
            </p:nvSpPr>
            <p:spPr>
              <a:xfrm>
                <a:off x="7696080" y="4203720"/>
                <a:ext cx="317520" cy="342720"/>
              </a:xfrm>
              <a:prstGeom prst="rect">
                <a:avLst/>
              </a:prstGeom>
              <a:solidFill>
                <a:srgbClr val="00FF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2</a:t>
                </a: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02" name="Rectangle 86"/>
              <p:cNvSpPr/>
              <p:nvPr/>
            </p:nvSpPr>
            <p:spPr>
              <a:xfrm>
                <a:off x="8585280" y="4216320"/>
                <a:ext cx="291960" cy="330120"/>
              </a:xfrm>
              <a:prstGeom prst="rect">
                <a:avLst/>
              </a:prstGeom>
              <a:solidFill>
                <a:srgbClr val="00FF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2</a:t>
                </a: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03" name="Rectangle 87"/>
              <p:cNvSpPr/>
              <p:nvPr/>
            </p:nvSpPr>
            <p:spPr>
              <a:xfrm>
                <a:off x="8254800" y="4216320"/>
                <a:ext cx="253800" cy="330120"/>
              </a:xfrm>
              <a:prstGeom prst="rect">
                <a:avLst/>
              </a:prstGeom>
              <a:solidFill>
                <a:srgbClr val="00FF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2</a:t>
                </a: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304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65" dur="indefinite" restart="never" nodeType="tmRoot">
          <p:childTnLst>
            <p:seq>
              <p:cTn id="1266" dur="indefinite" nodeType="mainSeq">
                <p:childTnLst>
                  <p:par>
                    <p:cTn id="1267" fill="hold">
                      <p:stCondLst>
                        <p:cond delay="indefinite"/>
                      </p:stCondLst>
                      <p:childTnLst>
                        <p:par>
                          <p:cTn id="1268" fill="hold">
                            <p:stCondLst>
                              <p:cond delay="0"/>
                            </p:stCondLst>
                            <p:childTnLst>
                              <p:par>
                                <p:cTn id="126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71" dur="500"/>
                                        <p:tgtEl>
                                          <p:spTgt spid="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2" fill="hold">
                            <p:stCondLst>
                              <p:cond delay="500"/>
                            </p:stCondLst>
                            <p:childTnLst>
                              <p:par>
                                <p:cTn id="1273" presetID="22" presetClass="entr" fill="hold" nodeType="after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75" dur="500"/>
                                        <p:tgtEl>
                                          <p:spTgt spid="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7" presetID="22" presetClass="entr" fill="hold" nodeType="after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79" dur="500"/>
                                        <p:tgtEl>
                                          <p:spTgt spid="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0" fill="hold">
                      <p:stCondLst>
                        <p:cond delay="indefinite"/>
                      </p:stCondLst>
                      <p:childTnLst>
                        <p:par>
                          <p:cTn id="1281" fill="hold">
                            <p:stCondLst>
                              <p:cond delay="0"/>
                            </p:stCondLst>
                            <p:childTnLst>
                              <p:par>
                                <p:cTn id="1282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1283" dur="2000" fill="hold"/>
                                        <p:tgtEl>
                                          <p:spTgt spid="1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84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016 1.85185E-006 L 0.00139 0.07037 E">
                                      <p:cBhvr>
                                        <p:cTn id="1285" dur="2000" fill="hold"/>
                                        <p:tgtEl>
                                          <p:spTgt spid="127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86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016 -2.96296E-006 L 1.11022E-016 0.06297 E">
                                      <p:cBhvr>
                                        <p:cTn id="1287" dur="2000" fill="hold"/>
                                        <p:tgtEl>
                                          <p:spTgt spid="125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88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7 0.0037 L -0.00833 -0.05741 E">
                                      <p:cBhvr>
                                        <p:cTn id="1289" dur="2000" fill="hold"/>
                                        <p:tgtEl>
                                          <p:spTgt spid="126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90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006 L 3.33333E-006 0.06481 E">
                                      <p:cBhvr>
                                        <p:cTn id="1291" dur="2000" fill="hold"/>
                                        <p:tgtEl>
                                          <p:spTgt spid="128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92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0037 L -4.44444E-006 0.07037 E">
                                      <p:cBhvr>
                                        <p:cTn id="1293" dur="2000" fill="hold"/>
                                        <p:tgtEl>
                                          <p:spTgt spid="127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4" fill="hold">
                      <p:stCondLst>
                        <p:cond delay="indefinite"/>
                      </p:stCondLst>
                      <p:childTnLst>
                        <p:par>
                          <p:cTn id="1295" fill="hold">
                            <p:stCondLst>
                              <p:cond delay="0"/>
                            </p:stCondLst>
                            <p:childTnLst>
                              <p:par>
                                <p:cTn id="1296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98" dur="500"/>
                                        <p:tgtEl>
                                          <p:spTgt spid="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9" fill="hold">
                      <p:stCondLst>
                        <p:cond delay="indefinite"/>
                      </p:stCondLst>
                      <p:childTnLst>
                        <p:par>
                          <p:cTn id="1300" fill="hold">
                            <p:stCondLst>
                              <p:cond delay="0"/>
                            </p:stCondLst>
                            <p:childTnLst>
                              <p:par>
                                <p:cTn id="1301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302" dur="2000" fill="hold"/>
                                        <p:tgtEl>
                                          <p:spTgt spid="1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03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574 L -0.00694 0.02408 E">
                                      <p:cBhvr>
                                        <p:cTn id="1304" dur="2000" fill="hold"/>
                                        <p:tgtEl>
                                          <p:spTgt spid="126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05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016 0.06296 L 1.11022E-016 0.01111 E">
                                      <p:cBhvr>
                                        <p:cTn id="1306" dur="2000" fill="hold"/>
                                        <p:tgtEl>
                                          <p:spTgt spid="125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07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.06296 L 0.00139 0.01666 E">
                                      <p:cBhvr>
                                        <p:cTn id="1308" dur="2000" fill="hold"/>
                                        <p:tgtEl>
                                          <p:spTgt spid="128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09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006 L 3.33333E-006 0.06481 E">
                                      <p:cBhvr>
                                        <p:cTn id="1310" dur="2000" fill="hold"/>
                                        <p:tgtEl>
                                          <p:spTgt spid="127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1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.06296 L 0.00139 0.01666 E">
                                      <p:cBhvr>
                                        <p:cTn id="1312" dur="2000" fill="hold"/>
                                        <p:tgtEl>
                                          <p:spTgt spid="127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3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006 L 3.33333E-006 0.06481 E">
                                      <p:cBhvr>
                                        <p:cTn id="1314" dur="2000" fill="hold"/>
                                        <p:tgtEl>
                                          <p:spTgt spid="127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5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.06296 L 0.00139 0.01666 E">
                                      <p:cBhvr>
                                        <p:cTn id="1316" dur="2000" fill="hold"/>
                                        <p:tgtEl>
                                          <p:spTgt spid="127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7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7 -3.7037E-006 L 0.00138 0.08704 E">
                                      <p:cBhvr>
                                        <p:cTn id="1318" dur="2000" fill="hold"/>
                                        <p:tgtEl>
                                          <p:spTgt spid="128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9" fill="hold">
                      <p:stCondLst>
                        <p:cond delay="indefinite"/>
                      </p:stCondLst>
                      <p:childTnLst>
                        <p:par>
                          <p:cTn id="1320" fill="hold">
                            <p:stCondLst>
                              <p:cond delay="0"/>
                            </p:stCondLst>
                            <p:childTnLst>
                              <p:par>
                                <p:cTn id="13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23" dur="80"/>
                                        <p:tgtEl>
                                          <p:spTgt spid="1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24" dur="80"/>
                                        <p:tgtEl>
                                          <p:spTgt spid="1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5" dur="80"/>
                                        <p:tgtEl>
                                          <p:spTgt spid="1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6" fill="hold">
                      <p:stCondLst>
                        <p:cond delay="indefinite"/>
                      </p:stCondLst>
                      <p:childTnLst>
                        <p:par>
                          <p:cTn id="1327" fill="hold">
                            <p:stCondLst>
                              <p:cond delay="0"/>
                            </p:stCondLst>
                            <p:childTnLst>
                              <p:par>
                                <p:cTn id="13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30" dur="80"/>
                                        <p:tgtEl>
                                          <p:spTgt spid="1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31" dur="80"/>
                                        <p:tgtEl>
                                          <p:spTgt spid="1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2" dur="80"/>
                                        <p:tgtEl>
                                          <p:spTgt spid="1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D37EA9E-5CCD-4B35-B1F0-72C081AEF33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6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7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308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09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10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1" name="TextBox 28"/>
          <p:cNvSpPr/>
          <p:nvPr/>
        </p:nvSpPr>
        <p:spPr>
          <a:xfrm>
            <a:off x="919080" y="1981080"/>
            <a:ext cx="3497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For balance we have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2" name="TextBox 31"/>
          <p:cNvSpPr/>
          <p:nvPr/>
        </p:nvSpPr>
        <p:spPr>
          <a:xfrm>
            <a:off x="1379880" y="2692440"/>
            <a:ext cx="1178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5a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 + 6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3" name="TextBox 32"/>
          <p:cNvSpPr/>
          <p:nvPr/>
        </p:nvSpPr>
        <p:spPr>
          <a:xfrm>
            <a:off x="2777760" y="2692440"/>
            <a:ext cx="1338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3a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+ 16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4" name="TextBox 27"/>
          <p:cNvSpPr/>
          <p:nvPr/>
        </p:nvSpPr>
        <p:spPr>
          <a:xfrm>
            <a:off x="2466360" y="270504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5" name="Cloud 33"/>
          <p:cNvSpPr/>
          <p:nvPr/>
        </p:nvSpPr>
        <p:spPr>
          <a:xfrm>
            <a:off x="3606840" y="1460520"/>
            <a:ext cx="3060720" cy="1333440"/>
          </a:xfrm>
          <a:custGeom>
            <a:avLst/>
            <a:gdLst>
              <a:gd name="textAreaLeft" fmla="*/ 421560 w 3060720"/>
              <a:gd name="textAreaRight" fmla="*/ 2421360 w 3060720"/>
              <a:gd name="textAreaTop" fmla="*/ 201240 h 1333440"/>
              <a:gd name="textAreaBottom" fmla="*/ 1070280 h 1333440"/>
              <a:gd name="GluePoint1X" fmla="*/ 3058149 w 43200"/>
              <a:gd name="GluePoint1Y" fmla="*/ 666750 h 43200"/>
              <a:gd name="GluePoint2X" fmla="*/ 1530350 w 43200"/>
              <a:gd name="GluePoint2Y" fmla="*/ 1332080 h 43200"/>
              <a:gd name="GluePoint3X" fmla="*/ 9494 w 43200"/>
              <a:gd name="GluePoint3Y" fmla="*/ 666750 h 43200"/>
              <a:gd name="GluePoint4X" fmla="*/ 1530350 w 43200"/>
              <a:gd name="GluePoint4Y" fmla="*/ 7624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Subtract 6 from each side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6" name="TextBox 34"/>
          <p:cNvSpPr/>
          <p:nvPr/>
        </p:nvSpPr>
        <p:spPr>
          <a:xfrm>
            <a:off x="2086920" y="3111480"/>
            <a:ext cx="415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-6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7" name="TextBox 35"/>
          <p:cNvSpPr/>
          <p:nvPr/>
        </p:nvSpPr>
        <p:spPr>
          <a:xfrm>
            <a:off x="3648960" y="3111480"/>
            <a:ext cx="415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-6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8" name="TextBox 36"/>
          <p:cNvSpPr/>
          <p:nvPr/>
        </p:nvSpPr>
        <p:spPr>
          <a:xfrm>
            <a:off x="2011320" y="3556080"/>
            <a:ext cx="579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5a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9" name="TextBox 37"/>
          <p:cNvSpPr/>
          <p:nvPr/>
        </p:nvSpPr>
        <p:spPr>
          <a:xfrm>
            <a:off x="2466360" y="355608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0" name="TextBox 38"/>
          <p:cNvSpPr/>
          <p:nvPr/>
        </p:nvSpPr>
        <p:spPr>
          <a:xfrm>
            <a:off x="2777760" y="3556080"/>
            <a:ext cx="1338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3a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+ 10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1" name="Cloud 39"/>
          <p:cNvSpPr/>
          <p:nvPr/>
        </p:nvSpPr>
        <p:spPr>
          <a:xfrm>
            <a:off x="3594240" y="1460520"/>
            <a:ext cx="3060720" cy="1333440"/>
          </a:xfrm>
          <a:custGeom>
            <a:avLst/>
            <a:gdLst>
              <a:gd name="textAreaLeft" fmla="*/ 421560 w 3060720"/>
              <a:gd name="textAreaRight" fmla="*/ 2421360 w 3060720"/>
              <a:gd name="textAreaTop" fmla="*/ 201240 h 1333440"/>
              <a:gd name="textAreaBottom" fmla="*/ 1070280 h 1333440"/>
              <a:gd name="GluePoint1X" fmla="*/ 3058149 w 43200"/>
              <a:gd name="GluePoint1Y" fmla="*/ 666750 h 43200"/>
              <a:gd name="GluePoint2X" fmla="*/ 1530350 w 43200"/>
              <a:gd name="GluePoint2Y" fmla="*/ 1332080 h 43200"/>
              <a:gd name="GluePoint3X" fmla="*/ 9494 w 43200"/>
              <a:gd name="GluePoint3Y" fmla="*/ 666750 h 43200"/>
              <a:gd name="GluePoint4X" fmla="*/ 1530350 w 43200"/>
              <a:gd name="GluePoint4Y" fmla="*/ 7624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Subtract 3a from each side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2" name="TextBox 40"/>
          <p:cNvSpPr/>
          <p:nvPr/>
        </p:nvSpPr>
        <p:spPr>
          <a:xfrm>
            <a:off x="1992600" y="3911760"/>
            <a:ext cx="532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-3a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3" name="TextBox 41"/>
          <p:cNvSpPr/>
          <p:nvPr/>
        </p:nvSpPr>
        <p:spPr>
          <a:xfrm>
            <a:off x="2754720" y="3911760"/>
            <a:ext cx="532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-3a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4" name="TextBox 42"/>
          <p:cNvSpPr/>
          <p:nvPr/>
        </p:nvSpPr>
        <p:spPr>
          <a:xfrm>
            <a:off x="2036520" y="4406760"/>
            <a:ext cx="579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2a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5" name="TextBox 43"/>
          <p:cNvSpPr/>
          <p:nvPr/>
        </p:nvSpPr>
        <p:spPr>
          <a:xfrm>
            <a:off x="2482200" y="440676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6" name="TextBox 44"/>
          <p:cNvSpPr/>
          <p:nvPr/>
        </p:nvSpPr>
        <p:spPr>
          <a:xfrm>
            <a:off x="2773440" y="4406760"/>
            <a:ext cx="557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27" name="Picture 46" descr="TICK.jpg"/>
          <p:cNvPicPr/>
          <p:nvPr/>
        </p:nvPicPr>
        <p:blipFill>
          <a:blip r:embed="rId3"/>
          <a:stretch/>
        </p:blipFill>
        <p:spPr>
          <a:xfrm>
            <a:off x="3193920" y="4857840"/>
            <a:ext cx="1006560" cy="100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8" name="Isosceles Triangle 116"/>
          <p:cNvSpPr/>
          <p:nvPr/>
        </p:nvSpPr>
        <p:spPr>
          <a:xfrm>
            <a:off x="5207040" y="290844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9" name="Isosceles Triangle 117"/>
          <p:cNvSpPr/>
          <p:nvPr/>
        </p:nvSpPr>
        <p:spPr>
          <a:xfrm>
            <a:off x="7454880" y="283212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30" name="Isosceles Triangle 118"/>
          <p:cNvSpPr/>
          <p:nvPr/>
        </p:nvSpPr>
        <p:spPr>
          <a:xfrm>
            <a:off x="6692760" y="2806560"/>
            <a:ext cx="838440" cy="28069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331" name="Group 56"/>
          <p:cNvGrpSpPr/>
          <p:nvPr/>
        </p:nvGrpSpPr>
        <p:grpSpPr>
          <a:xfrm>
            <a:off x="5829480" y="2647800"/>
            <a:ext cx="2508120" cy="324000"/>
            <a:chOff x="5829480" y="2647800"/>
            <a:chExt cx="2508120" cy="324000"/>
          </a:xfrm>
        </p:grpSpPr>
        <p:sp>
          <p:nvSpPr>
            <p:cNvPr id="1332" name="Straight Connector 120"/>
            <p:cNvSpPr/>
            <p:nvPr/>
          </p:nvSpPr>
          <p:spPr>
            <a:xfrm>
              <a:off x="6147000" y="2793960"/>
              <a:ext cx="2044800" cy="144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3" name="Oval 121"/>
            <p:cNvSpPr/>
            <p:nvPr/>
          </p:nvSpPr>
          <p:spPr>
            <a:xfrm>
              <a:off x="5829480" y="264780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4" name="Oval 122"/>
            <p:cNvSpPr/>
            <p:nvPr/>
          </p:nvSpPr>
          <p:spPr>
            <a:xfrm>
              <a:off x="8013960" y="264780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35" name="Group 161"/>
          <p:cNvGrpSpPr/>
          <p:nvPr/>
        </p:nvGrpSpPr>
        <p:grpSpPr>
          <a:xfrm>
            <a:off x="5524560" y="2743200"/>
            <a:ext cx="710640" cy="698400"/>
            <a:chOff x="5524560" y="2743200"/>
            <a:chExt cx="710640" cy="698400"/>
          </a:xfrm>
        </p:grpSpPr>
        <p:sp>
          <p:nvSpPr>
            <p:cNvPr id="1336" name="Rectangle 124"/>
            <p:cNvSpPr/>
            <p:nvPr/>
          </p:nvSpPr>
          <p:spPr>
            <a:xfrm>
              <a:off x="5524560" y="3111480"/>
              <a:ext cx="30456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7" name="Rectangle 125"/>
            <p:cNvSpPr/>
            <p:nvPr/>
          </p:nvSpPr>
          <p:spPr>
            <a:xfrm>
              <a:off x="5968800" y="3111480"/>
              <a:ext cx="26640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8" name="Rectangle 128"/>
            <p:cNvSpPr/>
            <p:nvPr/>
          </p:nvSpPr>
          <p:spPr>
            <a:xfrm>
              <a:off x="5524560" y="2743200"/>
              <a:ext cx="330120" cy="3175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339" name="Rectangle 131"/>
          <p:cNvSpPr/>
          <p:nvPr/>
        </p:nvSpPr>
        <p:spPr>
          <a:xfrm>
            <a:off x="5537160" y="3543480"/>
            <a:ext cx="279360" cy="2919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40" name="Rectangle 132"/>
          <p:cNvSpPr/>
          <p:nvPr/>
        </p:nvSpPr>
        <p:spPr>
          <a:xfrm>
            <a:off x="5969160" y="3556080"/>
            <a:ext cx="253800" cy="2793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341" name="Group 158"/>
          <p:cNvGrpSpPr/>
          <p:nvPr/>
        </p:nvGrpSpPr>
        <p:grpSpPr>
          <a:xfrm>
            <a:off x="6362640" y="2692440"/>
            <a:ext cx="343080" cy="1143000"/>
            <a:chOff x="6362640" y="2692440"/>
            <a:chExt cx="343080" cy="1143000"/>
          </a:xfrm>
        </p:grpSpPr>
        <p:sp>
          <p:nvSpPr>
            <p:cNvPr id="1342" name="Rectangle 126"/>
            <p:cNvSpPr/>
            <p:nvPr/>
          </p:nvSpPr>
          <p:spPr>
            <a:xfrm>
              <a:off x="6362640" y="3111480"/>
              <a:ext cx="343080" cy="3301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3" name="Rectangle 129"/>
            <p:cNvSpPr/>
            <p:nvPr/>
          </p:nvSpPr>
          <p:spPr>
            <a:xfrm>
              <a:off x="6375240" y="2692440"/>
              <a:ext cx="330480" cy="35568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4" name="Rectangle 133"/>
            <p:cNvSpPr/>
            <p:nvPr/>
          </p:nvSpPr>
          <p:spPr>
            <a:xfrm>
              <a:off x="6375240" y="3543480"/>
              <a:ext cx="317880" cy="29196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45" name="Group 160"/>
          <p:cNvGrpSpPr/>
          <p:nvPr/>
        </p:nvGrpSpPr>
        <p:grpSpPr>
          <a:xfrm>
            <a:off x="8242200" y="2286000"/>
            <a:ext cx="622440" cy="723960"/>
            <a:chOff x="8242200" y="2286000"/>
            <a:chExt cx="622440" cy="723960"/>
          </a:xfrm>
        </p:grpSpPr>
        <p:sp>
          <p:nvSpPr>
            <p:cNvPr id="1346" name="Rectangle 150"/>
            <p:cNvSpPr/>
            <p:nvPr/>
          </p:nvSpPr>
          <p:spPr>
            <a:xfrm>
              <a:off x="8572320" y="2679840"/>
              <a:ext cx="29232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7" name="Rectangle 151"/>
            <p:cNvSpPr/>
            <p:nvPr/>
          </p:nvSpPr>
          <p:spPr>
            <a:xfrm>
              <a:off x="8242200" y="2679840"/>
              <a:ext cx="25416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8" name="Rectangle 148"/>
            <p:cNvSpPr/>
            <p:nvPr/>
          </p:nvSpPr>
          <p:spPr>
            <a:xfrm>
              <a:off x="8585280" y="2286000"/>
              <a:ext cx="279360" cy="34308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349" name="Group 159"/>
          <p:cNvGrpSpPr/>
          <p:nvPr/>
        </p:nvGrpSpPr>
        <p:grpSpPr>
          <a:xfrm>
            <a:off x="7683480" y="2286000"/>
            <a:ext cx="330120" cy="1104840"/>
            <a:chOff x="7683480" y="2286000"/>
            <a:chExt cx="330120" cy="1104840"/>
          </a:xfrm>
        </p:grpSpPr>
        <p:sp>
          <p:nvSpPr>
            <p:cNvPr id="1350" name="Rectangle 149"/>
            <p:cNvSpPr/>
            <p:nvPr/>
          </p:nvSpPr>
          <p:spPr>
            <a:xfrm>
              <a:off x="7683480" y="2666880"/>
              <a:ext cx="317520" cy="3427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51" name="Rectangle 147"/>
            <p:cNvSpPr/>
            <p:nvPr/>
          </p:nvSpPr>
          <p:spPr>
            <a:xfrm>
              <a:off x="7683480" y="2286000"/>
              <a:ext cx="317520" cy="3427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52" name="Rectangle 142"/>
            <p:cNvSpPr/>
            <p:nvPr/>
          </p:nvSpPr>
          <p:spPr>
            <a:xfrm>
              <a:off x="7696080" y="3048120"/>
              <a:ext cx="317520" cy="3427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353" name="Rectangle 137"/>
          <p:cNvSpPr/>
          <p:nvPr/>
        </p:nvSpPr>
        <p:spPr>
          <a:xfrm>
            <a:off x="7696080" y="3441600"/>
            <a:ext cx="317520" cy="34308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354" name="Group 162"/>
          <p:cNvGrpSpPr/>
          <p:nvPr/>
        </p:nvGrpSpPr>
        <p:grpSpPr>
          <a:xfrm>
            <a:off x="8255160" y="3060720"/>
            <a:ext cx="622080" cy="723960"/>
            <a:chOff x="8255160" y="3060720"/>
            <a:chExt cx="622080" cy="723960"/>
          </a:xfrm>
        </p:grpSpPr>
        <p:sp>
          <p:nvSpPr>
            <p:cNvPr id="1355" name="Rectangle 143"/>
            <p:cNvSpPr/>
            <p:nvPr/>
          </p:nvSpPr>
          <p:spPr>
            <a:xfrm>
              <a:off x="8585280" y="3060720"/>
              <a:ext cx="291960" cy="3301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56" name="Rectangle 144"/>
            <p:cNvSpPr/>
            <p:nvPr/>
          </p:nvSpPr>
          <p:spPr>
            <a:xfrm>
              <a:off x="8255160" y="3060720"/>
              <a:ext cx="253800" cy="3301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57" name="Rectangle 138"/>
            <p:cNvSpPr/>
            <p:nvPr/>
          </p:nvSpPr>
          <p:spPr>
            <a:xfrm>
              <a:off x="8585280" y="3454560"/>
              <a:ext cx="291960" cy="3301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358" name="Rectangle 139"/>
          <p:cNvSpPr/>
          <p:nvPr/>
        </p:nvSpPr>
        <p:spPr>
          <a:xfrm>
            <a:off x="8255160" y="3454560"/>
            <a:ext cx="253800" cy="33012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9" name="Cloud 152"/>
          <p:cNvSpPr/>
          <p:nvPr/>
        </p:nvSpPr>
        <p:spPr>
          <a:xfrm>
            <a:off x="3759120" y="4089240"/>
            <a:ext cx="3060720" cy="1333800"/>
          </a:xfrm>
          <a:custGeom>
            <a:avLst/>
            <a:gdLst>
              <a:gd name="textAreaLeft" fmla="*/ 421560 w 3060720"/>
              <a:gd name="textAreaRight" fmla="*/ 2421360 w 3060720"/>
              <a:gd name="textAreaTop" fmla="*/ 201240 h 1333800"/>
              <a:gd name="textAreaBottom" fmla="*/ 1070640 h 1333800"/>
              <a:gd name="GluePoint1X" fmla="*/ 3058149 w 43200"/>
              <a:gd name="GluePoint1Y" fmla="*/ 666750 h 43200"/>
              <a:gd name="GluePoint2X" fmla="*/ 1530350 w 43200"/>
              <a:gd name="GluePoint2Y" fmla="*/ 1332080 h 43200"/>
              <a:gd name="GluePoint3X" fmla="*/ 9494 w 43200"/>
              <a:gd name="GluePoint3Y" fmla="*/ 666750 h 43200"/>
              <a:gd name="GluePoint4X" fmla="*/ 1530350 w 43200"/>
              <a:gd name="GluePoint4Y" fmla="*/ 7624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Divide each side by 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0" name="TextBox 153"/>
          <p:cNvSpPr/>
          <p:nvPr/>
        </p:nvSpPr>
        <p:spPr>
          <a:xfrm>
            <a:off x="2276280" y="5041800"/>
            <a:ext cx="36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a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1" name="TextBox 154"/>
          <p:cNvSpPr/>
          <p:nvPr/>
        </p:nvSpPr>
        <p:spPr>
          <a:xfrm>
            <a:off x="2532960" y="504180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2" name="TextBox 155"/>
          <p:cNvSpPr/>
          <p:nvPr/>
        </p:nvSpPr>
        <p:spPr>
          <a:xfrm>
            <a:off x="2823120" y="504180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3" name="TextBox 156"/>
          <p:cNvSpPr/>
          <p:nvPr/>
        </p:nvSpPr>
        <p:spPr>
          <a:xfrm>
            <a:off x="1309680" y="6172200"/>
            <a:ext cx="4133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Adult ticket price is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£5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4" name="Rectangle 163"/>
          <p:cNvSpPr/>
          <p:nvPr/>
        </p:nvSpPr>
        <p:spPr>
          <a:xfrm>
            <a:off x="8612280" y="3454560"/>
            <a:ext cx="253800" cy="33012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5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33" dur="indefinite" restart="never" nodeType="tmRoot">
          <p:childTnLst>
            <p:seq>
              <p:cTn id="1334" dur="indefinite" nodeType="mainSeq">
                <p:childTnLst>
                  <p:par>
                    <p:cTn id="1335" fill="hold">
                      <p:stCondLst>
                        <p:cond delay="indefinite"/>
                      </p:stCondLst>
                      <p:childTnLst>
                        <p:par>
                          <p:cTn id="1336" fill="hold">
                            <p:stCondLst>
                              <p:cond delay="0"/>
                            </p:stCondLst>
                            <p:childTnLst>
                              <p:par>
                                <p:cTn id="13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39" dur="80"/>
                                        <p:tgtEl>
                                          <p:spTgt spid="1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40" dur="80"/>
                                        <p:tgtEl>
                                          <p:spTgt spid="1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1" dur="80"/>
                                        <p:tgtEl>
                                          <p:spTgt spid="1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2" fill="hold">
                      <p:stCondLst>
                        <p:cond delay="indefinite"/>
                      </p:stCondLst>
                      <p:childTnLst>
                        <p:par>
                          <p:cTn id="1343" fill="hold">
                            <p:stCondLst>
                              <p:cond delay="0"/>
                            </p:stCondLst>
                            <p:childTnLst>
                              <p:par>
                                <p:cTn id="134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46" dur="80"/>
                                        <p:tgtEl>
                                          <p:spTgt spid="13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47" dur="80"/>
                                        <p:tgtEl>
                                          <p:spTgt spid="13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8" dur="80"/>
                                        <p:tgtEl>
                                          <p:spTgt spid="13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9" fill="hold">
                      <p:stCondLst>
                        <p:cond delay="indefinite"/>
                      </p:stCondLst>
                      <p:childTnLst>
                        <p:par>
                          <p:cTn id="1350" fill="hold">
                            <p:stCondLst>
                              <p:cond delay="0"/>
                            </p:stCondLst>
                            <p:childTnLst>
                              <p:par>
                                <p:cTn id="13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53" dur="80"/>
                                        <p:tgtEl>
                                          <p:spTgt spid="1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54" dur="80"/>
                                        <p:tgtEl>
                                          <p:spTgt spid="1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5" dur="80"/>
                                        <p:tgtEl>
                                          <p:spTgt spid="1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6" fill="hold">
                      <p:stCondLst>
                        <p:cond delay="indefinite"/>
                      </p:stCondLst>
                      <p:childTnLst>
                        <p:par>
                          <p:cTn id="1357" fill="hold">
                            <p:stCondLst>
                              <p:cond delay="0"/>
                            </p:stCondLst>
                            <p:childTnLst>
                              <p:par>
                                <p:cTn id="135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60" dur="80"/>
                                        <p:tgtEl>
                                          <p:spTgt spid="1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61" dur="80"/>
                                        <p:tgtEl>
                                          <p:spTgt spid="1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2" dur="80"/>
                                        <p:tgtEl>
                                          <p:spTgt spid="1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3" fill="hold">
                      <p:stCondLst>
                        <p:cond delay="indefinite"/>
                      </p:stCondLst>
                      <p:childTnLst>
                        <p:par>
                          <p:cTn id="1364" fill="hold">
                            <p:stCondLst>
                              <p:cond delay="0"/>
                            </p:stCondLst>
                            <p:childTnLst>
                              <p:par>
                                <p:cTn id="136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67" dur="500"/>
                                        <p:tgtEl>
                                          <p:spTgt spid="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8" fill="hold">
                      <p:stCondLst>
                        <p:cond delay="indefinite"/>
                      </p:stCondLst>
                      <p:childTnLst>
                        <p:par>
                          <p:cTn id="1369" fill="hold">
                            <p:stCondLst>
                              <p:cond delay="0"/>
                            </p:stCondLst>
                            <p:childTnLst>
                              <p:par>
                                <p:cTn id="1370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1" dur="500"/>
                                        <p:tgtEl>
                                          <p:spTgt spid="1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2" dur="500"/>
                                        <p:tgtEl>
                                          <p:spTgt spid="1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4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5" dur="500"/>
                                        <p:tgtEl>
                                          <p:spTgt spid="1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6" dur="500"/>
                                        <p:tgtEl>
                                          <p:spTgt spid="1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8" fill="hold">
                      <p:stCondLst>
                        <p:cond delay="indefinite"/>
                      </p:stCondLst>
                      <p:childTnLst>
                        <p:par>
                          <p:cTn id="1379" fill="hold">
                            <p:stCondLst>
                              <p:cond delay="0"/>
                            </p:stCondLst>
                            <p:childTnLst>
                              <p:par>
                                <p:cTn id="138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82" dur="500"/>
                                        <p:tgtEl>
                                          <p:spTgt spid="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3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85" dur="500"/>
                                        <p:tgtEl>
                                          <p:spTgt spid="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6" fill="hold">
                            <p:stCondLst>
                              <p:cond delay="500"/>
                            </p:stCondLst>
                            <p:childTnLst>
                              <p:par>
                                <p:cTn id="1387" presetID="22" presetClass="exit" fill="hold" nodeType="after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wipe(up)">
                                      <p:cBhvr additive="repl">
                                        <p:cTn id="1388" dur="500"/>
                                        <p:tgtEl>
                                          <p:spTgt spid="1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0" fill="hold">
                      <p:stCondLst>
                        <p:cond delay="indefinite"/>
                      </p:stCondLst>
                      <p:childTnLst>
                        <p:par>
                          <p:cTn id="1391" fill="hold">
                            <p:stCondLst>
                              <p:cond delay="0"/>
                            </p:stCondLst>
                            <p:childTnLst>
                              <p:par>
                                <p:cTn id="139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94" dur="80"/>
                                        <p:tgtEl>
                                          <p:spTgt spid="1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95" dur="80"/>
                                        <p:tgtEl>
                                          <p:spTgt spid="1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6" dur="80"/>
                                        <p:tgtEl>
                                          <p:spTgt spid="1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7" fill="hold">
                      <p:stCondLst>
                        <p:cond delay="indefinite"/>
                      </p:stCondLst>
                      <p:childTnLst>
                        <p:par>
                          <p:cTn id="1398" fill="hold">
                            <p:stCondLst>
                              <p:cond delay="0"/>
                            </p:stCondLst>
                            <p:childTnLst>
                              <p:par>
                                <p:cTn id="139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01" dur="80"/>
                                        <p:tgtEl>
                                          <p:spTgt spid="1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02" dur="80"/>
                                        <p:tgtEl>
                                          <p:spTgt spid="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3" dur="80"/>
                                        <p:tgtEl>
                                          <p:spTgt spid="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4" fill="hold">
                      <p:stCondLst>
                        <p:cond delay="indefinite"/>
                      </p:stCondLst>
                      <p:childTnLst>
                        <p:par>
                          <p:cTn id="1405" fill="hold">
                            <p:stCondLst>
                              <p:cond delay="0"/>
                            </p:stCondLst>
                            <p:childTnLst>
                              <p:par>
                                <p:cTn id="14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08" dur="80"/>
                                        <p:tgtEl>
                                          <p:spTgt spid="13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09" dur="80"/>
                                        <p:tgtEl>
                                          <p:spTgt spid="1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0" dur="80"/>
                                        <p:tgtEl>
                                          <p:spTgt spid="1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1" fill="hold">
                      <p:stCondLst>
                        <p:cond delay="indefinite"/>
                      </p:stCondLst>
                      <p:childTnLst>
                        <p:par>
                          <p:cTn id="1412" fill="hold">
                            <p:stCondLst>
                              <p:cond delay="0"/>
                            </p:stCondLst>
                            <p:childTnLst>
                              <p:par>
                                <p:cTn id="141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15" dur="500"/>
                                        <p:tgtEl>
                                          <p:spTgt spid="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6" fill="hold">
                      <p:stCondLst>
                        <p:cond delay="indefinite"/>
                      </p:stCondLst>
                      <p:childTnLst>
                        <p:par>
                          <p:cTn id="1417" fill="hold">
                            <p:stCondLst>
                              <p:cond delay="0"/>
                            </p:stCondLst>
                            <p:childTnLst>
                              <p:par>
                                <p:cTn id="1418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19" dur="500"/>
                                        <p:tgtEl>
                                          <p:spTgt spid="1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0" dur="500"/>
                                        <p:tgtEl>
                                          <p:spTgt spid="1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2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3" dur="500"/>
                                        <p:tgtEl>
                                          <p:spTgt spid="1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4" dur="500"/>
                                        <p:tgtEl>
                                          <p:spTgt spid="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6" fill="hold">
                      <p:stCondLst>
                        <p:cond delay="indefinite"/>
                      </p:stCondLst>
                      <p:childTnLst>
                        <p:par>
                          <p:cTn id="1427" fill="hold">
                            <p:stCondLst>
                              <p:cond delay="0"/>
                            </p:stCondLst>
                            <p:childTnLst>
                              <p:par>
                                <p:cTn id="142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30" dur="500"/>
                                        <p:tgtEl>
                                          <p:spTgt spid="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1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33" dur="500"/>
                                        <p:tgtEl>
                                          <p:spTgt spid="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4" fill="hold">
                            <p:stCondLst>
                              <p:cond delay="500"/>
                            </p:stCondLst>
                            <p:childTnLst>
                              <p:par>
                                <p:cTn id="1435" presetID="22" presetClass="exit" fill="hold" nodeType="afterEffect" presetSubtype="1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 additive="repl">
                                        <p:cTn id="1436" dur="500"/>
                                        <p:tgtEl>
                                          <p:spTgt spid="1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8" fill="hold">
                      <p:stCondLst>
                        <p:cond delay="indefinite"/>
                      </p:stCondLst>
                      <p:childTnLst>
                        <p:par>
                          <p:cTn id="1439" fill="hold">
                            <p:stCondLst>
                              <p:cond delay="0"/>
                            </p:stCondLst>
                            <p:childTnLst>
                              <p:par>
                                <p:cTn id="144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42" dur="80"/>
                                        <p:tgtEl>
                                          <p:spTgt spid="1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43" dur="80"/>
                                        <p:tgtEl>
                                          <p:spTgt spid="1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4" dur="80"/>
                                        <p:tgtEl>
                                          <p:spTgt spid="1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5" fill="hold">
                      <p:stCondLst>
                        <p:cond delay="indefinite"/>
                      </p:stCondLst>
                      <p:childTnLst>
                        <p:par>
                          <p:cTn id="1446" fill="hold">
                            <p:stCondLst>
                              <p:cond delay="0"/>
                            </p:stCondLst>
                            <p:childTnLst>
                              <p:par>
                                <p:cTn id="14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49" dur="80"/>
                                        <p:tgtEl>
                                          <p:spTgt spid="1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50" dur="80"/>
                                        <p:tgtEl>
                                          <p:spTgt spid="1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1" dur="80"/>
                                        <p:tgtEl>
                                          <p:spTgt spid="1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2" fill="hold">
                      <p:stCondLst>
                        <p:cond delay="indefinite"/>
                      </p:stCondLst>
                      <p:childTnLst>
                        <p:par>
                          <p:cTn id="1453" fill="hold">
                            <p:stCondLst>
                              <p:cond delay="0"/>
                            </p:stCondLst>
                            <p:childTnLst>
                              <p:par>
                                <p:cTn id="14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56" dur="80"/>
                                        <p:tgtEl>
                                          <p:spTgt spid="1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57" dur="80"/>
                                        <p:tgtEl>
                                          <p:spTgt spid="1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8" dur="80"/>
                                        <p:tgtEl>
                                          <p:spTgt spid="1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9" fill="hold">
                      <p:stCondLst>
                        <p:cond delay="indefinite"/>
                      </p:stCondLst>
                      <p:childTnLst>
                        <p:par>
                          <p:cTn id="1460" fill="hold">
                            <p:stCondLst>
                              <p:cond delay="0"/>
                            </p:stCondLst>
                            <p:childTnLst>
                              <p:par>
                                <p:cTn id="146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63" dur="500"/>
                                        <p:tgtEl>
                                          <p:spTgt spid="1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4" fill="hold">
                      <p:stCondLst>
                        <p:cond delay="indefinite"/>
                      </p:stCondLst>
                      <p:childTnLst>
                        <p:par>
                          <p:cTn id="1465" fill="hold">
                            <p:stCondLst>
                              <p:cond delay="0"/>
                            </p:stCondLst>
                            <p:childTnLst>
                              <p:par>
                                <p:cTn id="1466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7" dur="500"/>
                                        <p:tgtEl>
                                          <p:spTgt spid="1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8" dur="500"/>
                                        <p:tgtEl>
                                          <p:spTgt spid="1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0" fill="hold">
                      <p:stCondLst>
                        <p:cond delay="indefinite"/>
                      </p:stCondLst>
                      <p:childTnLst>
                        <p:par>
                          <p:cTn id="1471" fill="hold">
                            <p:stCondLst>
                              <p:cond delay="0"/>
                            </p:stCondLst>
                            <p:childTnLst>
                              <p:par>
                                <p:cTn id="1472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73" dur="500"/>
                                        <p:tgtEl>
                                          <p:spTgt spid="1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4" dur="500"/>
                                        <p:tgtEl>
                                          <p:spTgt spid="1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7" presetID="2" presetClass="entr" fill="hold" nodeType="after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9" dur="500" fill="hold"/>
                                        <p:tgtEl>
                                          <p:spTgt spid="1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0" dur="500" fill="hold"/>
                                        <p:tgtEl>
                                          <p:spTgt spid="1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1" fill="hold">
                      <p:stCondLst>
                        <p:cond delay="indefinite"/>
                      </p:stCondLst>
                      <p:childTnLst>
                        <p:par>
                          <p:cTn id="1482" fill="hold">
                            <p:stCondLst>
                              <p:cond delay="0"/>
                            </p:stCondLst>
                            <p:childTnLst>
                              <p:par>
                                <p:cTn id="148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85" dur="80"/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86" dur="80"/>
                                        <p:tgtEl>
                                          <p:spTgt spid="13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7" dur="80"/>
                                        <p:tgtEl>
                                          <p:spTgt spid="13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8" fill="hold">
                      <p:stCondLst>
                        <p:cond delay="indefinite"/>
                      </p:stCondLst>
                      <p:childTnLst>
                        <p:par>
                          <p:cTn id="1489" fill="hold">
                            <p:stCondLst>
                              <p:cond delay="0"/>
                            </p:stCondLst>
                            <p:childTnLst>
                              <p:par>
                                <p:cTn id="14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92" dur="80"/>
                                        <p:tgtEl>
                                          <p:spTgt spid="13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93" dur="80"/>
                                        <p:tgtEl>
                                          <p:spTgt spid="13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4" dur="80"/>
                                        <p:tgtEl>
                                          <p:spTgt spid="13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5" fill="hold">
                      <p:stCondLst>
                        <p:cond delay="indefinite"/>
                      </p:stCondLst>
                      <p:childTnLst>
                        <p:par>
                          <p:cTn id="1496" fill="hold">
                            <p:stCondLst>
                              <p:cond delay="0"/>
                            </p:stCondLst>
                            <p:childTnLst>
                              <p:par>
                                <p:cTn id="14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99" dur="80"/>
                                        <p:tgtEl>
                                          <p:spTgt spid="1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00" dur="80"/>
                                        <p:tgtEl>
                                          <p:spTgt spid="1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1" dur="80"/>
                                        <p:tgtEl>
                                          <p:spTgt spid="1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2" fill="hold">
                            <p:stCondLst>
                              <p:cond delay="80"/>
                            </p:stCondLst>
                            <p:childTnLst>
                              <p:par>
                                <p:cTn id="1503" presetID="22" presetClass="exit" fill="hold" nodeType="after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wipe(up)">
                                      <p:cBhvr additive="repl">
                                        <p:cTn id="1504" dur="500"/>
                                        <p:tgtEl>
                                          <p:spTgt spid="1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6" fill="hold">
                      <p:stCondLst>
                        <p:cond delay="indefinite"/>
                      </p:stCondLst>
                      <p:childTnLst>
                        <p:par>
                          <p:cTn id="1507" fill="hold">
                            <p:stCondLst>
                              <p:cond delay="0"/>
                            </p:stCondLst>
                            <p:childTnLst>
                              <p:par>
                                <p:cTn id="150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10" dur="500"/>
                                        <p:tgtEl>
                                          <p:spTgt spid="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1" fill="hold">
                      <p:stCondLst>
                        <p:cond delay="indefinite"/>
                      </p:stCondLst>
                      <p:childTnLst>
                        <p:par>
                          <p:cTn id="1512" fill="hold">
                            <p:stCondLst>
                              <p:cond delay="0"/>
                            </p:stCondLst>
                            <p:childTnLst>
                              <p:par>
                                <p:cTn id="15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15" dur="80"/>
                                        <p:tgtEl>
                                          <p:spTgt spid="13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16" dur="80"/>
                                        <p:tgtEl>
                                          <p:spTgt spid="13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7" dur="80"/>
                                        <p:tgtEl>
                                          <p:spTgt spid="13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CCBA5EA-1B22-400C-A642-21399572CAE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7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8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369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70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71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2" name="TextBox 61"/>
          <p:cNvSpPr/>
          <p:nvPr/>
        </p:nvSpPr>
        <p:spPr>
          <a:xfrm>
            <a:off x="801720" y="2768760"/>
            <a:ext cx="834696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It would be far too time consuming to draw out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balancing scales each time.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 will now learn how to use the rules for solving equations.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3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18" dur="indefinite" restart="never" nodeType="tmRoot">
          <p:childTnLst>
            <p:seq>
              <p:cTn id="1519" dur="indefinite" nodeType="mainSeq">
                <p:childTnLst>
                  <p:par>
                    <p:cTn id="1520" fill="hold">
                      <p:stCondLst>
                        <p:cond delay="indefinite"/>
                      </p:stCondLst>
                      <p:childTnLst>
                        <p:par>
                          <p:cTn id="1521" fill="hold">
                            <p:stCondLst>
                              <p:cond delay="0"/>
                            </p:stCondLst>
                            <p:childTnLst>
                              <p:par>
                                <p:cTn id="15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24" dur="80"/>
                                        <p:tgtEl>
                                          <p:spTgt spid="13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25" dur="80"/>
                                        <p:tgtEl>
                                          <p:spTgt spid="13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6" dur="80"/>
                                        <p:tgtEl>
                                          <p:spTgt spid="13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B20C6E1-37F6-4760-A283-9F92432DA33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6" name="Text Box 3"/>
          <p:cNvSpPr/>
          <p:nvPr/>
        </p:nvSpPr>
        <p:spPr>
          <a:xfrm>
            <a:off x="1352520" y="2747880"/>
            <a:ext cx="6978600" cy="642600"/>
          </a:xfrm>
          <a:prstGeom prst="rect">
            <a:avLst/>
          </a:pr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Balancing Method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77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78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9" name="Text Box 7"/>
          <p:cNvSpPr/>
          <p:nvPr/>
        </p:nvSpPr>
        <p:spPr>
          <a:xfrm>
            <a:off x="1595520" y="2103480"/>
            <a:ext cx="620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rule we use to solve equations is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80" name="Picture 8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81" name="Rectangle 9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2" name="Text Box 10"/>
          <p:cNvSpPr/>
          <p:nvPr/>
        </p:nvSpPr>
        <p:spPr>
          <a:xfrm>
            <a:off x="1101600" y="3830760"/>
            <a:ext cx="6213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the opposite of the following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3" name="Text Box 11"/>
          <p:cNvSpPr/>
          <p:nvPr/>
        </p:nvSpPr>
        <p:spPr>
          <a:xfrm>
            <a:off x="1006560" y="4014720"/>
            <a:ext cx="619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4" name="Text Box 12"/>
          <p:cNvSpPr/>
          <p:nvPr/>
        </p:nvSpPr>
        <p:spPr>
          <a:xfrm>
            <a:off x="1726560" y="431964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5" name="Text Box 13"/>
          <p:cNvSpPr/>
          <p:nvPr/>
        </p:nvSpPr>
        <p:spPr>
          <a:xfrm>
            <a:off x="1001520" y="4749840"/>
            <a:ext cx="630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6" name="Text Box 14"/>
          <p:cNvSpPr/>
          <p:nvPr/>
        </p:nvSpPr>
        <p:spPr>
          <a:xfrm>
            <a:off x="5487840" y="4106880"/>
            <a:ext cx="498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7" name="Text Box 15"/>
          <p:cNvSpPr/>
          <p:nvPr/>
        </p:nvSpPr>
        <p:spPr>
          <a:xfrm>
            <a:off x="5369040" y="4861080"/>
            <a:ext cx="660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Shruti"/>
                <a:ea typeface="Shruti"/>
              </a:rPr>
              <a:t>÷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8" name="Text Box 16"/>
          <p:cNvSpPr/>
          <p:nvPr/>
        </p:nvSpPr>
        <p:spPr>
          <a:xfrm>
            <a:off x="1764720" y="496404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9" name="Text Box 17"/>
          <p:cNvSpPr/>
          <p:nvPr/>
        </p:nvSpPr>
        <p:spPr>
          <a:xfrm>
            <a:off x="6044760" y="431964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0" name="Text Box 18"/>
          <p:cNvSpPr/>
          <p:nvPr/>
        </p:nvSpPr>
        <p:spPr>
          <a:xfrm>
            <a:off x="6044760" y="4933800"/>
            <a:ext cx="2204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opposite is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1" name="Text Box 19"/>
          <p:cNvSpPr/>
          <p:nvPr/>
        </p:nvSpPr>
        <p:spPr>
          <a:xfrm>
            <a:off x="4065480" y="4105440"/>
            <a:ext cx="498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2" name="Text Box 20"/>
          <p:cNvSpPr/>
          <p:nvPr/>
        </p:nvSpPr>
        <p:spPr>
          <a:xfrm>
            <a:off x="8232840" y="3976560"/>
            <a:ext cx="619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3" name="Text Box 21"/>
          <p:cNvSpPr/>
          <p:nvPr/>
        </p:nvSpPr>
        <p:spPr>
          <a:xfrm>
            <a:off x="3997440" y="4861080"/>
            <a:ext cx="660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0" u="none" strike="noStrike">
                <a:solidFill>
                  <a:srgbClr val="FFFFFF"/>
                </a:solidFill>
                <a:effectLst/>
                <a:uFillTx/>
                <a:latin typeface="Shruti"/>
                <a:ea typeface="Shruti"/>
              </a:rPr>
              <a:t>÷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4" name="Text Box 22"/>
          <p:cNvSpPr/>
          <p:nvPr/>
        </p:nvSpPr>
        <p:spPr>
          <a:xfrm>
            <a:off x="8240400" y="4648320"/>
            <a:ext cx="630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5" name="Text Box 23"/>
          <p:cNvSpPr/>
          <p:nvPr/>
        </p:nvSpPr>
        <p:spPr>
          <a:xfrm>
            <a:off x="2693880" y="1409760"/>
            <a:ext cx="37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Level E Harder Equations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6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527" dur="indefinite" restart="never" nodeType="tmRoot">
          <p:childTnLst>
            <p:seq>
              <p:cTn id="1528" dur="indefinite" nodeType="mainSeq">
                <p:childTnLst>
                  <p:par>
                    <p:cTn id="1529" fill="hold">
                      <p:stCondLst>
                        <p:cond delay="indefinite"/>
                      </p:stCondLst>
                      <p:childTnLst>
                        <p:par>
                          <p:cTn id="1530" fill="hold">
                            <p:stCondLst>
                              <p:cond delay="0"/>
                            </p:stCondLst>
                            <p:childTnLst>
                              <p:par>
                                <p:cTn id="15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33" dur="80"/>
                                        <p:tgtEl>
                                          <p:spTgt spid="1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34" dur="80"/>
                                        <p:tgtEl>
                                          <p:spTgt spid="13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5" dur="80"/>
                                        <p:tgtEl>
                                          <p:spTgt spid="13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6" fill="hold">
                      <p:stCondLst>
                        <p:cond delay="indefinite"/>
                      </p:stCondLst>
                      <p:childTnLst>
                        <p:par>
                          <p:cTn id="1537" fill="hold">
                            <p:stCondLst>
                              <p:cond delay="0"/>
                            </p:stCondLst>
                            <p:childTnLst>
                              <p:par>
                                <p:cTn id="15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40" dur="80"/>
                                        <p:tgtEl>
                                          <p:spTgt spid="1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41" dur="80"/>
                                        <p:tgtEl>
                                          <p:spTgt spid="1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2" dur="80"/>
                                        <p:tgtEl>
                                          <p:spTgt spid="1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3" fill="hold">
                      <p:stCondLst>
                        <p:cond delay="indefinite"/>
                      </p:stCondLst>
                      <p:childTnLst>
                        <p:par>
                          <p:cTn id="1544" fill="hold">
                            <p:stCondLst>
                              <p:cond delay="0"/>
                            </p:stCondLst>
                            <p:childTnLst>
                              <p:par>
                                <p:cTn id="15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47" dur="80"/>
                                        <p:tgtEl>
                                          <p:spTgt spid="1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48" dur="80"/>
                                        <p:tgtEl>
                                          <p:spTgt spid="1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9" dur="80"/>
                                        <p:tgtEl>
                                          <p:spTgt spid="1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0" fill="hold">
                      <p:stCondLst>
                        <p:cond delay="indefinite"/>
                      </p:stCondLst>
                      <p:childTnLst>
                        <p:par>
                          <p:cTn id="1551" fill="hold">
                            <p:stCondLst>
                              <p:cond delay="0"/>
                            </p:stCondLst>
                            <p:childTnLst>
                              <p:par>
                                <p:cTn id="155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54" dur="80"/>
                                        <p:tgtEl>
                                          <p:spTgt spid="1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55" dur="80"/>
                                        <p:tgtEl>
                                          <p:spTgt spid="1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6" dur="80"/>
                                        <p:tgtEl>
                                          <p:spTgt spid="1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7" fill="hold">
                      <p:stCondLst>
                        <p:cond delay="indefinite"/>
                      </p:stCondLst>
                      <p:childTnLst>
                        <p:par>
                          <p:cTn id="1558" fill="hold">
                            <p:stCondLst>
                              <p:cond delay="0"/>
                            </p:stCondLst>
                            <p:childTnLst>
                              <p:par>
                                <p:cTn id="155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61" dur="80"/>
                                        <p:tgtEl>
                                          <p:spTgt spid="1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62" dur="80"/>
                                        <p:tgtEl>
                                          <p:spTgt spid="13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3" dur="80"/>
                                        <p:tgtEl>
                                          <p:spTgt spid="13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4" fill="hold">
                      <p:stCondLst>
                        <p:cond delay="indefinite"/>
                      </p:stCondLst>
                      <p:childTnLst>
                        <p:par>
                          <p:cTn id="1565" fill="hold">
                            <p:stCondLst>
                              <p:cond delay="0"/>
                            </p:stCondLst>
                            <p:childTnLst>
                              <p:par>
                                <p:cTn id="156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68" dur="80"/>
                                        <p:tgtEl>
                                          <p:spTgt spid="1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69" dur="80"/>
                                        <p:tgtEl>
                                          <p:spTgt spid="1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0" dur="80"/>
                                        <p:tgtEl>
                                          <p:spTgt spid="1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" name="Text Box 84"/>
          <p:cNvSpPr/>
          <p:nvPr/>
        </p:nvSpPr>
        <p:spPr>
          <a:xfrm>
            <a:off x="3433680" y="2382840"/>
            <a:ext cx="2057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2x + 4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8" name="Text Box 87"/>
          <p:cNvSpPr/>
          <p:nvPr/>
        </p:nvSpPr>
        <p:spPr>
          <a:xfrm>
            <a:off x="5426640" y="2363760"/>
            <a:ext cx="800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9" name="Text Box 87"/>
          <p:cNvSpPr/>
          <p:nvPr/>
        </p:nvSpPr>
        <p:spPr>
          <a:xfrm>
            <a:off x="4066920" y="3106800"/>
            <a:ext cx="941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0" name="TextBox 10"/>
          <p:cNvSpPr/>
          <p:nvPr/>
        </p:nvSpPr>
        <p:spPr>
          <a:xfrm>
            <a:off x="924480" y="1995480"/>
            <a:ext cx="2055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1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8654390-FC01-418D-879C-6A2978CE354A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2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3" name="Text Box 87"/>
          <p:cNvSpPr/>
          <p:nvPr/>
        </p:nvSpPr>
        <p:spPr>
          <a:xfrm>
            <a:off x="5019840" y="3106800"/>
            <a:ext cx="1129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18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4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5" name="Text Box 87"/>
          <p:cNvSpPr/>
          <p:nvPr/>
        </p:nvSpPr>
        <p:spPr>
          <a:xfrm>
            <a:off x="4424400" y="3935520"/>
            <a:ext cx="104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6" name="Text Box 87"/>
          <p:cNvSpPr/>
          <p:nvPr/>
        </p:nvSpPr>
        <p:spPr>
          <a:xfrm>
            <a:off x="5268600" y="3935520"/>
            <a:ext cx="642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9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7" name="TextBox 20"/>
          <p:cNvSpPr/>
          <p:nvPr/>
        </p:nvSpPr>
        <p:spPr>
          <a:xfrm>
            <a:off x="1018800" y="3198960"/>
            <a:ext cx="911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(- 4)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8" name="TextBox 21"/>
          <p:cNvSpPr/>
          <p:nvPr/>
        </p:nvSpPr>
        <p:spPr>
          <a:xfrm>
            <a:off x="1032480" y="3995640"/>
            <a:ext cx="884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÷2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0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10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1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2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571" dur="indefinite" restart="never" nodeType="tmRoot">
          <p:childTnLst>
            <p:seq>
              <p:cTn id="1572" dur="indefinite" nodeType="mainSeq">
                <p:childTnLst>
                  <p:par>
                    <p:cTn id="1573" fill="hold">
                      <p:stCondLst>
                        <p:cond delay="indefinite"/>
                      </p:stCondLst>
                      <p:childTnLst>
                        <p:par>
                          <p:cTn id="1574" fill="hold">
                            <p:stCondLst>
                              <p:cond delay="0"/>
                            </p:stCondLst>
                            <p:childTnLst>
                              <p:par>
                                <p:cTn id="157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77" dur="80"/>
                                        <p:tgtEl>
                                          <p:spTgt spid="14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78" dur="80"/>
                                        <p:tgtEl>
                                          <p:spTgt spid="14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9" dur="80"/>
                                        <p:tgtEl>
                                          <p:spTgt spid="14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0" fill="hold">
                      <p:stCondLst>
                        <p:cond delay="indefinite"/>
                      </p:stCondLst>
                      <p:childTnLst>
                        <p:par>
                          <p:cTn id="1581" fill="hold">
                            <p:stCondLst>
                              <p:cond delay="0"/>
                            </p:stCondLst>
                            <p:childTnLst>
                              <p:par>
                                <p:cTn id="158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84" dur="500"/>
                                        <p:tgtEl>
                                          <p:spTgt spid="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5" fill="hold">
                      <p:stCondLst>
                        <p:cond delay="indefinite"/>
                      </p:stCondLst>
                      <p:childTnLst>
                        <p:par>
                          <p:cTn id="1586" fill="hold">
                            <p:stCondLst>
                              <p:cond delay="0"/>
                            </p:stCondLst>
                            <p:childTnLst>
                              <p:par>
                                <p:cTn id="158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89" dur="80"/>
                                        <p:tgtEl>
                                          <p:spTgt spid="1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90" dur="80"/>
                                        <p:tgtEl>
                                          <p:spTgt spid="14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1" dur="80"/>
                                        <p:tgtEl>
                                          <p:spTgt spid="14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2" fill="hold">
                      <p:stCondLst>
                        <p:cond delay="indefinite"/>
                      </p:stCondLst>
                      <p:childTnLst>
                        <p:par>
                          <p:cTn id="1593" fill="hold">
                            <p:stCondLst>
                              <p:cond delay="0"/>
                            </p:stCondLst>
                            <p:childTnLst>
                              <p:par>
                                <p:cTn id="15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96" dur="80"/>
                                        <p:tgtEl>
                                          <p:spTgt spid="1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97" dur="80"/>
                                        <p:tgtEl>
                                          <p:spTgt spid="1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8" dur="80"/>
                                        <p:tgtEl>
                                          <p:spTgt spid="1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9" fill="hold">
                      <p:stCondLst>
                        <p:cond delay="indefinite"/>
                      </p:stCondLst>
                      <p:childTnLst>
                        <p:par>
                          <p:cTn id="1600" fill="hold">
                            <p:stCondLst>
                              <p:cond delay="0"/>
                            </p:stCondLst>
                            <p:childTnLst>
                              <p:par>
                                <p:cTn id="160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03" dur="500"/>
                                        <p:tgtEl>
                                          <p:spTgt spid="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4" fill="hold">
                      <p:stCondLst>
                        <p:cond delay="indefinite"/>
                      </p:stCondLst>
                      <p:childTnLst>
                        <p:par>
                          <p:cTn id="1605" fill="hold">
                            <p:stCondLst>
                              <p:cond delay="0"/>
                            </p:stCondLst>
                            <p:childTnLst>
                              <p:par>
                                <p:cTn id="16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08" dur="80"/>
                                        <p:tgtEl>
                                          <p:spTgt spid="14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09" dur="80"/>
                                        <p:tgtEl>
                                          <p:spTgt spid="14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0" dur="80"/>
                                        <p:tgtEl>
                                          <p:spTgt spid="14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18A4F7F-9BA2-4761-AE7D-3B04D73D47E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1" name="Text Box 69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42" name="Picture 70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3" name="Picture 7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4" name="Text Box 79"/>
          <p:cNvSpPr/>
          <p:nvPr/>
        </p:nvSpPr>
        <p:spPr>
          <a:xfrm>
            <a:off x="949320" y="2340000"/>
            <a:ext cx="184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First Row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45" name="Group 137"/>
          <p:cNvGrpSpPr/>
          <p:nvPr/>
        </p:nvGrpSpPr>
        <p:grpSpPr>
          <a:xfrm>
            <a:off x="2711520" y="2378160"/>
            <a:ext cx="850680" cy="496800"/>
            <a:chOff x="2711520" y="2378160"/>
            <a:chExt cx="850680" cy="496800"/>
          </a:xfrm>
        </p:grpSpPr>
        <p:pic>
          <p:nvPicPr>
            <p:cNvPr id="646" name="Picture 80" descr="Education uid 1247836"/>
            <p:cNvPicPr/>
            <p:nvPr/>
          </p:nvPicPr>
          <p:blipFill>
            <a:blip r:embed="rId3"/>
            <a:stretch/>
          </p:blipFill>
          <p:spPr>
            <a:xfrm>
              <a:off x="2762280" y="2378160"/>
              <a:ext cx="799920" cy="255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47" name="Picture 83" descr="Education uid 1247836"/>
            <p:cNvPicPr/>
            <p:nvPr/>
          </p:nvPicPr>
          <p:blipFill>
            <a:blip r:embed="rId4"/>
            <a:stretch/>
          </p:blipFill>
          <p:spPr>
            <a:xfrm>
              <a:off x="2711520" y="2619360"/>
              <a:ext cx="799920" cy="25560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648" name="Group 136"/>
          <p:cNvGrpSpPr/>
          <p:nvPr/>
        </p:nvGrpSpPr>
        <p:grpSpPr>
          <a:xfrm>
            <a:off x="5784840" y="2022480"/>
            <a:ext cx="876240" cy="992160"/>
            <a:chOff x="5784840" y="2022480"/>
            <a:chExt cx="876240" cy="992160"/>
          </a:xfrm>
        </p:grpSpPr>
        <p:pic>
          <p:nvPicPr>
            <p:cNvPr id="649" name="Picture 84" descr="Education uid 1247836"/>
            <p:cNvPicPr/>
            <p:nvPr/>
          </p:nvPicPr>
          <p:blipFill>
            <a:blip r:embed="rId5"/>
            <a:stretch/>
          </p:blipFill>
          <p:spPr>
            <a:xfrm>
              <a:off x="5797440" y="2530440"/>
              <a:ext cx="800280" cy="255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0" name="Picture 85" descr="Education uid 1247836"/>
            <p:cNvPicPr/>
            <p:nvPr/>
          </p:nvPicPr>
          <p:blipFill>
            <a:blip r:embed="rId6"/>
            <a:stretch/>
          </p:blipFill>
          <p:spPr>
            <a:xfrm>
              <a:off x="5848200" y="2276640"/>
              <a:ext cx="800280" cy="255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1" name="Picture 86" descr="Education uid 1247836"/>
            <p:cNvPicPr/>
            <p:nvPr/>
          </p:nvPicPr>
          <p:blipFill>
            <a:blip r:embed="rId7"/>
            <a:stretch/>
          </p:blipFill>
          <p:spPr>
            <a:xfrm>
              <a:off x="5861160" y="2022480"/>
              <a:ext cx="799920" cy="255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2" name="Picture 87" descr="Education uid 1247836"/>
            <p:cNvPicPr/>
            <p:nvPr/>
          </p:nvPicPr>
          <p:blipFill>
            <a:blip r:embed="rId8"/>
            <a:stretch/>
          </p:blipFill>
          <p:spPr>
            <a:xfrm>
              <a:off x="5784840" y="2771640"/>
              <a:ext cx="800280" cy="24300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653" name="Picture 88" descr="Education uid 1247836"/>
          <p:cNvPicPr/>
          <p:nvPr/>
        </p:nvPicPr>
        <p:blipFill>
          <a:blip r:embed="rId9"/>
          <a:stretch/>
        </p:blipFill>
        <p:spPr>
          <a:xfrm>
            <a:off x="4273560" y="2365200"/>
            <a:ext cx="799920" cy="2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4" name="Text Box 89"/>
          <p:cNvSpPr/>
          <p:nvPr/>
        </p:nvSpPr>
        <p:spPr>
          <a:xfrm>
            <a:off x="3694680" y="200808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5" name="Text Box 90"/>
          <p:cNvSpPr/>
          <p:nvPr/>
        </p:nvSpPr>
        <p:spPr>
          <a:xfrm>
            <a:off x="5218560" y="198288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6" name="Text Box 91"/>
          <p:cNvSpPr/>
          <p:nvPr/>
        </p:nvSpPr>
        <p:spPr>
          <a:xfrm>
            <a:off x="6779880" y="2021040"/>
            <a:ext cx="530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7" name="Text Box 93"/>
          <p:cNvSpPr/>
          <p:nvPr/>
        </p:nvSpPr>
        <p:spPr>
          <a:xfrm>
            <a:off x="2665800" y="3138480"/>
            <a:ext cx="69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2c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8" name="Text Box 94"/>
          <p:cNvSpPr/>
          <p:nvPr/>
        </p:nvSpPr>
        <p:spPr>
          <a:xfrm>
            <a:off x="4456440" y="3138480"/>
            <a:ext cx="415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9" name="Text Box 95"/>
          <p:cNvSpPr/>
          <p:nvPr/>
        </p:nvSpPr>
        <p:spPr>
          <a:xfrm>
            <a:off x="5853240" y="3138480"/>
            <a:ext cx="69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4c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0" name="Text Box 96"/>
          <p:cNvSpPr/>
          <p:nvPr/>
        </p:nvSpPr>
        <p:spPr>
          <a:xfrm>
            <a:off x="3618360" y="294804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1" name="Text Box 97"/>
          <p:cNvSpPr/>
          <p:nvPr/>
        </p:nvSpPr>
        <p:spPr>
          <a:xfrm>
            <a:off x="5193360" y="294804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62" name="Group 135"/>
          <p:cNvGrpSpPr/>
          <p:nvPr/>
        </p:nvGrpSpPr>
        <p:grpSpPr>
          <a:xfrm>
            <a:off x="7410600" y="1959120"/>
            <a:ext cx="799920" cy="1170000"/>
            <a:chOff x="7410600" y="1959120"/>
            <a:chExt cx="799920" cy="1170000"/>
          </a:xfrm>
        </p:grpSpPr>
        <p:pic>
          <p:nvPicPr>
            <p:cNvPr id="663" name="Picture 104" descr="Education uid 1247836"/>
            <p:cNvPicPr/>
            <p:nvPr/>
          </p:nvPicPr>
          <p:blipFill>
            <a:blip r:embed="rId10"/>
            <a:stretch/>
          </p:blipFill>
          <p:spPr>
            <a:xfrm>
              <a:off x="7410600" y="2886120"/>
              <a:ext cx="799920" cy="243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4" name="Picture 103" descr="Education uid 1247836"/>
            <p:cNvPicPr/>
            <p:nvPr/>
          </p:nvPicPr>
          <p:blipFill>
            <a:blip r:embed="rId11"/>
            <a:stretch/>
          </p:blipFill>
          <p:spPr>
            <a:xfrm>
              <a:off x="7410600" y="2746440"/>
              <a:ext cx="799920" cy="243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5" name="Picture 101" descr="Education uid 1247836"/>
            <p:cNvPicPr/>
            <p:nvPr/>
          </p:nvPicPr>
          <p:blipFill>
            <a:blip r:embed="rId12"/>
            <a:stretch/>
          </p:blipFill>
          <p:spPr>
            <a:xfrm>
              <a:off x="7410600" y="2581200"/>
              <a:ext cx="799920" cy="243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6" name="Picture 100" descr="Education uid 1247836"/>
            <p:cNvPicPr/>
            <p:nvPr/>
          </p:nvPicPr>
          <p:blipFill>
            <a:blip r:embed="rId13"/>
            <a:stretch/>
          </p:blipFill>
          <p:spPr>
            <a:xfrm>
              <a:off x="7410600" y="2416320"/>
              <a:ext cx="799920" cy="2426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7" name="Picture 99" descr="Education uid 1247836"/>
            <p:cNvPicPr/>
            <p:nvPr/>
          </p:nvPicPr>
          <p:blipFill>
            <a:blip r:embed="rId14"/>
            <a:stretch/>
          </p:blipFill>
          <p:spPr>
            <a:xfrm>
              <a:off x="7410600" y="2263680"/>
              <a:ext cx="799920" cy="243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8" name="Picture 98" descr="Education uid 1247836"/>
            <p:cNvPicPr/>
            <p:nvPr/>
          </p:nvPicPr>
          <p:blipFill>
            <a:blip r:embed="rId15"/>
            <a:stretch/>
          </p:blipFill>
          <p:spPr>
            <a:xfrm>
              <a:off x="7410600" y="2111400"/>
              <a:ext cx="799920" cy="243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9" name="Picture 102" descr="Education uid 1247836"/>
            <p:cNvPicPr/>
            <p:nvPr/>
          </p:nvPicPr>
          <p:blipFill>
            <a:blip r:embed="rId16"/>
            <a:stretch/>
          </p:blipFill>
          <p:spPr>
            <a:xfrm>
              <a:off x="7410600" y="1959120"/>
              <a:ext cx="799920" cy="2426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70" name="Text Box 105"/>
          <p:cNvSpPr/>
          <p:nvPr/>
        </p:nvSpPr>
        <p:spPr>
          <a:xfrm>
            <a:off x="6793200" y="3176640"/>
            <a:ext cx="1201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 7c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1" name="Text Box 110"/>
          <p:cNvSpPr/>
          <p:nvPr/>
        </p:nvSpPr>
        <p:spPr>
          <a:xfrm>
            <a:off x="1000080" y="4753080"/>
            <a:ext cx="184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2nd Row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2" name="Text Box 118"/>
          <p:cNvSpPr/>
          <p:nvPr/>
        </p:nvSpPr>
        <p:spPr>
          <a:xfrm>
            <a:off x="3745440" y="442116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3" name="Text Box 119"/>
          <p:cNvSpPr/>
          <p:nvPr/>
        </p:nvSpPr>
        <p:spPr>
          <a:xfrm>
            <a:off x="5269320" y="439596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4" name="Text Box 120"/>
          <p:cNvSpPr/>
          <p:nvPr/>
        </p:nvSpPr>
        <p:spPr>
          <a:xfrm>
            <a:off x="6830640" y="4433760"/>
            <a:ext cx="530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5" name="Text Box 121"/>
          <p:cNvSpPr/>
          <p:nvPr/>
        </p:nvSpPr>
        <p:spPr>
          <a:xfrm>
            <a:off x="2805120" y="5856120"/>
            <a:ext cx="728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2d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6" name="Text Box 122"/>
          <p:cNvSpPr/>
          <p:nvPr/>
        </p:nvSpPr>
        <p:spPr>
          <a:xfrm>
            <a:off x="4596120" y="5856120"/>
            <a:ext cx="728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2d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7" name="Text Box 123"/>
          <p:cNvSpPr/>
          <p:nvPr/>
        </p:nvSpPr>
        <p:spPr>
          <a:xfrm>
            <a:off x="5992920" y="5856120"/>
            <a:ext cx="728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3d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8" name="Text Box 127"/>
          <p:cNvSpPr/>
          <p:nvPr/>
        </p:nvSpPr>
        <p:spPr>
          <a:xfrm>
            <a:off x="3859560" y="569124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9" name="Text Box 128"/>
          <p:cNvSpPr/>
          <p:nvPr/>
        </p:nvSpPr>
        <p:spPr>
          <a:xfrm>
            <a:off x="5434560" y="569124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0" name="Text Box 153"/>
          <p:cNvSpPr/>
          <p:nvPr/>
        </p:nvSpPr>
        <p:spPr>
          <a:xfrm>
            <a:off x="7110360" y="5856120"/>
            <a:ext cx="123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 7d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81" name="Group 155"/>
          <p:cNvGrpSpPr/>
          <p:nvPr/>
        </p:nvGrpSpPr>
        <p:grpSpPr>
          <a:xfrm>
            <a:off x="2784600" y="4411800"/>
            <a:ext cx="755640" cy="777600"/>
            <a:chOff x="2784600" y="4411800"/>
            <a:chExt cx="755640" cy="777600"/>
          </a:xfrm>
        </p:grpSpPr>
        <p:pic>
          <p:nvPicPr>
            <p:cNvPr id="682" name="Picture 156" descr="books"/>
            <p:cNvPicPr/>
            <p:nvPr/>
          </p:nvPicPr>
          <p:blipFill>
            <a:blip r:embed="rId17"/>
            <a:stretch/>
          </p:blipFill>
          <p:spPr>
            <a:xfrm>
              <a:off x="2784600" y="4411800"/>
              <a:ext cx="755640" cy="409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83" name="Picture 157" descr="books"/>
            <p:cNvPicPr/>
            <p:nvPr/>
          </p:nvPicPr>
          <p:blipFill>
            <a:blip r:embed="rId18"/>
            <a:stretch/>
          </p:blipFill>
          <p:spPr>
            <a:xfrm>
              <a:off x="2784600" y="4780080"/>
              <a:ext cx="755640" cy="40932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684" name="Group 158"/>
          <p:cNvGrpSpPr/>
          <p:nvPr/>
        </p:nvGrpSpPr>
        <p:grpSpPr>
          <a:xfrm>
            <a:off x="4295880" y="4411800"/>
            <a:ext cx="755640" cy="777600"/>
            <a:chOff x="4295880" y="4411800"/>
            <a:chExt cx="755640" cy="777600"/>
          </a:xfrm>
        </p:grpSpPr>
        <p:pic>
          <p:nvPicPr>
            <p:cNvPr id="685" name="Picture 159" descr="books"/>
            <p:cNvPicPr/>
            <p:nvPr/>
          </p:nvPicPr>
          <p:blipFill>
            <a:blip r:embed="rId19"/>
            <a:stretch/>
          </p:blipFill>
          <p:spPr>
            <a:xfrm>
              <a:off x="4295880" y="4411800"/>
              <a:ext cx="755640" cy="409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86" name="Picture 160" descr="books"/>
            <p:cNvPicPr/>
            <p:nvPr/>
          </p:nvPicPr>
          <p:blipFill>
            <a:blip r:embed="rId20"/>
            <a:stretch/>
          </p:blipFill>
          <p:spPr>
            <a:xfrm>
              <a:off x="4295880" y="4780080"/>
              <a:ext cx="755640" cy="40932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687" name="Group 161"/>
          <p:cNvGrpSpPr/>
          <p:nvPr/>
        </p:nvGrpSpPr>
        <p:grpSpPr>
          <a:xfrm>
            <a:off x="5730840" y="4170240"/>
            <a:ext cx="755640" cy="1158840"/>
            <a:chOff x="5730840" y="4170240"/>
            <a:chExt cx="755640" cy="1158840"/>
          </a:xfrm>
        </p:grpSpPr>
        <p:pic>
          <p:nvPicPr>
            <p:cNvPr id="688" name="Picture 162" descr="books"/>
            <p:cNvPicPr/>
            <p:nvPr/>
          </p:nvPicPr>
          <p:blipFill>
            <a:blip r:embed="rId21"/>
            <a:stretch/>
          </p:blipFill>
          <p:spPr>
            <a:xfrm>
              <a:off x="5730840" y="4170240"/>
              <a:ext cx="755640" cy="409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89" name="Picture 163" descr="books"/>
            <p:cNvPicPr/>
            <p:nvPr/>
          </p:nvPicPr>
          <p:blipFill>
            <a:blip r:embed="rId22"/>
            <a:stretch/>
          </p:blipFill>
          <p:spPr>
            <a:xfrm>
              <a:off x="5730840" y="4538520"/>
              <a:ext cx="755640" cy="409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0" name="Picture 164" descr="books"/>
            <p:cNvPicPr/>
            <p:nvPr/>
          </p:nvPicPr>
          <p:blipFill>
            <a:blip r:embed="rId23"/>
            <a:stretch/>
          </p:blipFill>
          <p:spPr>
            <a:xfrm>
              <a:off x="5730840" y="4919760"/>
              <a:ext cx="755640" cy="40932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691" name="Group 165"/>
          <p:cNvGrpSpPr/>
          <p:nvPr/>
        </p:nvGrpSpPr>
        <p:grpSpPr>
          <a:xfrm>
            <a:off x="7521480" y="4132440"/>
            <a:ext cx="1352520" cy="1501200"/>
            <a:chOff x="7521480" y="4132440"/>
            <a:chExt cx="1352520" cy="1501200"/>
          </a:xfrm>
        </p:grpSpPr>
        <p:grpSp>
          <p:nvGrpSpPr>
            <p:cNvPr id="692" name="Group 166"/>
            <p:cNvGrpSpPr/>
            <p:nvPr/>
          </p:nvGrpSpPr>
          <p:grpSpPr>
            <a:xfrm>
              <a:off x="7521480" y="4132440"/>
              <a:ext cx="755640" cy="777600"/>
              <a:chOff x="7521480" y="4132440"/>
              <a:chExt cx="755640" cy="777600"/>
            </a:xfrm>
          </p:grpSpPr>
          <p:pic>
            <p:nvPicPr>
              <p:cNvPr id="693" name="Picture 167" descr="books"/>
              <p:cNvPicPr/>
              <p:nvPr/>
            </p:nvPicPr>
            <p:blipFill>
              <a:blip r:embed="rId24"/>
              <a:stretch/>
            </p:blipFill>
            <p:spPr>
              <a:xfrm>
                <a:off x="7521480" y="4132440"/>
                <a:ext cx="755640" cy="409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94" name="Picture 168" descr="books"/>
              <p:cNvPicPr/>
              <p:nvPr/>
            </p:nvPicPr>
            <p:blipFill>
              <a:blip r:embed="rId25"/>
              <a:stretch/>
            </p:blipFill>
            <p:spPr>
              <a:xfrm>
                <a:off x="7521480" y="4500720"/>
                <a:ext cx="755640" cy="409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95" name="Group 169"/>
            <p:cNvGrpSpPr/>
            <p:nvPr/>
          </p:nvGrpSpPr>
          <p:grpSpPr>
            <a:xfrm>
              <a:off x="7534080" y="4856040"/>
              <a:ext cx="755640" cy="777600"/>
              <a:chOff x="7534080" y="4856040"/>
              <a:chExt cx="755640" cy="777600"/>
            </a:xfrm>
          </p:grpSpPr>
          <p:pic>
            <p:nvPicPr>
              <p:cNvPr id="696" name="Picture 170" descr="books"/>
              <p:cNvPicPr/>
              <p:nvPr/>
            </p:nvPicPr>
            <p:blipFill>
              <a:blip r:embed="rId26"/>
              <a:stretch/>
            </p:blipFill>
            <p:spPr>
              <a:xfrm>
                <a:off x="7534080" y="4856040"/>
                <a:ext cx="755640" cy="409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97" name="Picture 171" descr="books"/>
              <p:cNvPicPr/>
              <p:nvPr/>
            </p:nvPicPr>
            <p:blipFill>
              <a:blip r:embed="rId27"/>
              <a:stretch/>
            </p:blipFill>
            <p:spPr>
              <a:xfrm>
                <a:off x="7534080" y="5224320"/>
                <a:ext cx="755640" cy="409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98" name="Group 172"/>
            <p:cNvGrpSpPr/>
            <p:nvPr/>
          </p:nvGrpSpPr>
          <p:grpSpPr>
            <a:xfrm>
              <a:off x="8118360" y="4449600"/>
              <a:ext cx="755640" cy="1158120"/>
              <a:chOff x="8118360" y="4449600"/>
              <a:chExt cx="755640" cy="1158120"/>
            </a:xfrm>
          </p:grpSpPr>
          <p:pic>
            <p:nvPicPr>
              <p:cNvPr id="699" name="Picture 173" descr="books"/>
              <p:cNvPicPr/>
              <p:nvPr/>
            </p:nvPicPr>
            <p:blipFill>
              <a:blip r:embed="rId28"/>
              <a:stretch/>
            </p:blipFill>
            <p:spPr>
              <a:xfrm>
                <a:off x="8118360" y="4449600"/>
                <a:ext cx="755640" cy="409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00" name="Picture 174" descr="books"/>
              <p:cNvPicPr/>
              <p:nvPr/>
            </p:nvPicPr>
            <p:blipFill>
              <a:blip r:embed="rId29"/>
              <a:stretch/>
            </p:blipFill>
            <p:spPr>
              <a:xfrm>
                <a:off x="8118360" y="4817520"/>
                <a:ext cx="755640" cy="409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01" name="Picture 175" descr="books"/>
              <p:cNvPicPr/>
              <p:nvPr/>
            </p:nvPicPr>
            <p:blipFill>
              <a:blip r:embed="rId30"/>
              <a:stretch/>
            </p:blipFill>
            <p:spPr>
              <a:xfrm>
                <a:off x="8118360" y="5198760"/>
                <a:ext cx="755640" cy="408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702" name="Text Box 176"/>
          <p:cNvSpPr/>
          <p:nvPr/>
        </p:nvSpPr>
        <p:spPr>
          <a:xfrm>
            <a:off x="2631960" y="677880"/>
            <a:ext cx="3567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Tidying Terms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3" name="TextBox 17"/>
          <p:cNvSpPr/>
          <p:nvPr/>
        </p:nvSpPr>
        <p:spPr>
          <a:xfrm>
            <a:off x="-101520" y="1308240"/>
            <a:ext cx="110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1.1c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1000" fill="hold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1000" fill="hold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33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sum">
                                        <p:cTn id="35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0" dur="500"/>
                                        <p:tgtEl>
                                          <p:spTgt spid="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1000" fill="hold"/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1000" fill="hold"/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1000" fill="hold"/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3" dur="500"/>
                                        <p:tgtEl>
                                          <p:spTgt spid="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59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sum">
                                        <p:cTn id="61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6" dur="5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1000" fill="hold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1000" fill="hold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3" dur="1000" fill="hold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1000" fill="hold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9"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8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85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6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sum">
                                        <p:cTn id="87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2"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7" dur="1000" fill="hold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1000" fill="hold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9" dur="1000" fill="hold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0" dur="1000" fill="hold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1" dur="10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2" dur="10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3" dur="10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4" dur="10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1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120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1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sum">
                                        <p:cTn id="122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7"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8" dur="5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1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144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5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sum">
                                        <p:cTn id="146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1"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6" dur="1000" fill="hold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7" dur="1000" fill="hold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8" dur="1000" fill="hold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9" dur="1000" fill="hold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4"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1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170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1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sum">
                                        <p:cTn id="172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7"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2" dur="10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3" dur="10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4" dur="10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5" dur="10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" name="Text Box 84"/>
          <p:cNvSpPr/>
          <p:nvPr/>
        </p:nvSpPr>
        <p:spPr>
          <a:xfrm>
            <a:off x="3433320" y="2382840"/>
            <a:ext cx="2025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9x - 5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4" name="Text Box 87"/>
          <p:cNvSpPr/>
          <p:nvPr/>
        </p:nvSpPr>
        <p:spPr>
          <a:xfrm>
            <a:off x="5426640" y="2363760"/>
            <a:ext cx="800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5" name="Text Box 87"/>
          <p:cNvSpPr/>
          <p:nvPr/>
        </p:nvSpPr>
        <p:spPr>
          <a:xfrm>
            <a:off x="4066920" y="3106800"/>
            <a:ext cx="941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9x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6" name="TextBox 10"/>
          <p:cNvSpPr/>
          <p:nvPr/>
        </p:nvSpPr>
        <p:spPr>
          <a:xfrm>
            <a:off x="924480" y="199548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7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AD2442D-61C4-4D57-98B5-A79E32B25E4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8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9" name="Text Box 87"/>
          <p:cNvSpPr/>
          <p:nvPr/>
        </p:nvSpPr>
        <p:spPr>
          <a:xfrm>
            <a:off x="5019840" y="3106800"/>
            <a:ext cx="1210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45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0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1" name="Text Box 87"/>
          <p:cNvSpPr/>
          <p:nvPr/>
        </p:nvSpPr>
        <p:spPr>
          <a:xfrm>
            <a:off x="4440240" y="3935520"/>
            <a:ext cx="104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2" name="Text Box 87"/>
          <p:cNvSpPr/>
          <p:nvPr/>
        </p:nvSpPr>
        <p:spPr>
          <a:xfrm>
            <a:off x="5268600" y="3935520"/>
            <a:ext cx="642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3" name="TextBox 20"/>
          <p:cNvSpPr/>
          <p:nvPr/>
        </p:nvSpPr>
        <p:spPr>
          <a:xfrm>
            <a:off x="1019520" y="3198960"/>
            <a:ext cx="934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(+ 5)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4" name="TextBox 21"/>
          <p:cNvSpPr/>
          <p:nvPr/>
        </p:nvSpPr>
        <p:spPr>
          <a:xfrm>
            <a:off x="1032480" y="3995640"/>
            <a:ext cx="884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÷9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25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26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27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8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611" dur="indefinite" restart="never" nodeType="tmRoot">
          <p:childTnLst>
            <p:seq>
              <p:cTn id="1612" dur="indefinite" nodeType="mainSeq">
                <p:childTnLst>
                  <p:par>
                    <p:cTn id="1613" fill="hold">
                      <p:stCondLst>
                        <p:cond delay="indefinite"/>
                      </p:stCondLst>
                      <p:childTnLst>
                        <p:par>
                          <p:cTn id="1614" fill="hold">
                            <p:stCondLst>
                              <p:cond delay="0"/>
                            </p:stCondLst>
                            <p:childTnLst>
                              <p:par>
                                <p:cTn id="161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17" dur="80"/>
                                        <p:tgtEl>
                                          <p:spTgt spid="1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18" dur="80"/>
                                        <p:tgtEl>
                                          <p:spTgt spid="1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9" dur="80"/>
                                        <p:tgtEl>
                                          <p:spTgt spid="1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0" fill="hold">
                      <p:stCondLst>
                        <p:cond delay="indefinite"/>
                      </p:stCondLst>
                      <p:childTnLst>
                        <p:par>
                          <p:cTn id="1621" fill="hold">
                            <p:stCondLst>
                              <p:cond delay="0"/>
                            </p:stCondLst>
                            <p:childTnLst>
                              <p:par>
                                <p:cTn id="162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24" dur="500"/>
                                        <p:tgtEl>
                                          <p:spTgt spid="1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5" fill="hold">
                      <p:stCondLst>
                        <p:cond delay="indefinite"/>
                      </p:stCondLst>
                      <p:childTnLst>
                        <p:par>
                          <p:cTn id="1626" fill="hold">
                            <p:stCondLst>
                              <p:cond delay="0"/>
                            </p:stCondLst>
                            <p:childTnLst>
                              <p:par>
                                <p:cTn id="16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29" dur="80"/>
                                        <p:tgtEl>
                                          <p:spTgt spid="1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30" dur="80"/>
                                        <p:tgtEl>
                                          <p:spTgt spid="1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1" dur="80"/>
                                        <p:tgtEl>
                                          <p:spTgt spid="1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2" fill="hold">
                      <p:stCondLst>
                        <p:cond delay="indefinite"/>
                      </p:stCondLst>
                      <p:childTnLst>
                        <p:par>
                          <p:cTn id="1633" fill="hold">
                            <p:stCondLst>
                              <p:cond delay="0"/>
                            </p:stCondLst>
                            <p:childTnLst>
                              <p:par>
                                <p:cTn id="163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36" dur="80"/>
                                        <p:tgtEl>
                                          <p:spTgt spid="1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37" dur="80"/>
                                        <p:tgtEl>
                                          <p:spTgt spid="1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8" dur="80"/>
                                        <p:tgtEl>
                                          <p:spTgt spid="1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9" fill="hold">
                      <p:stCondLst>
                        <p:cond delay="indefinite"/>
                      </p:stCondLst>
                      <p:childTnLst>
                        <p:par>
                          <p:cTn id="1640" fill="hold">
                            <p:stCondLst>
                              <p:cond delay="0"/>
                            </p:stCondLst>
                            <p:childTnLst>
                              <p:par>
                                <p:cTn id="164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43" dur="500"/>
                                        <p:tgtEl>
                                          <p:spTgt spid="1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4" fill="hold">
                      <p:stCondLst>
                        <p:cond delay="indefinite"/>
                      </p:stCondLst>
                      <p:childTnLst>
                        <p:par>
                          <p:cTn id="1645" fill="hold">
                            <p:stCondLst>
                              <p:cond delay="0"/>
                            </p:stCondLst>
                            <p:childTnLst>
                              <p:par>
                                <p:cTn id="164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48" dur="80"/>
                                        <p:tgtEl>
                                          <p:spTgt spid="1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49" dur="80"/>
                                        <p:tgtEl>
                                          <p:spTgt spid="1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0" dur="80"/>
                                        <p:tgtEl>
                                          <p:spTgt spid="1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3B623B3-4769-4427-8136-A2AC462D434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1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2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Ch7  (page 88)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33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34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35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36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7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8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8D515E2-89C1-46BE-BFA4-00E450E56961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40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44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42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43" name="Text Box 7"/>
          <p:cNvSpPr/>
          <p:nvPr/>
        </p:nvSpPr>
        <p:spPr>
          <a:xfrm>
            <a:off x="874800" y="1974960"/>
            <a:ext cx="81169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Solve for 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(a)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x + 3 = 8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(b)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2x – 14 = 50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44" name="Text Box 8"/>
          <p:cNvSpPr/>
          <p:nvPr/>
        </p:nvSpPr>
        <p:spPr>
          <a:xfrm>
            <a:off x="977040" y="3638520"/>
            <a:ext cx="50619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Is this statement true 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(x – 1) – 3(x + 1) = -2x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45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46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47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67E32BB-0886-45E6-B077-5552A7215A7E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4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50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51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52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3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4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5" name="Rectangle 9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show how to solve equations that have bracket terms.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6" name="Text Box 10"/>
          <p:cNvSpPr/>
          <p:nvPr/>
        </p:nvSpPr>
        <p:spPr>
          <a:xfrm>
            <a:off x="5057640" y="3005280"/>
            <a:ext cx="408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to multiply out brackets and solve equations.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7" name="Footer Placeholder 15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8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9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51" dur="indefinite" restart="never" nodeType="tmRoot">
          <p:childTnLst>
            <p:seq>
              <p:cTn id="1652" dur="indefinite" nodeType="mainSeq">
                <p:childTnLst>
                  <p:par>
                    <p:cTn id="1653" fill="hold">
                      <p:stCondLst>
                        <p:cond delay="indefinite"/>
                      </p:stCondLst>
                      <p:childTnLst>
                        <p:par>
                          <p:cTn id="1654" fill="hold">
                            <p:stCondLst>
                              <p:cond delay="0"/>
                            </p:stCondLst>
                            <p:childTnLst>
                              <p:par>
                                <p:cTn id="165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57" dur="500"/>
                                        <p:tgtEl>
                                          <p:spTgt spid="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8" fill="hold">
                      <p:stCondLst>
                        <p:cond delay="indefinite"/>
                      </p:stCondLst>
                      <p:childTnLst>
                        <p:par>
                          <p:cTn id="1659" fill="hold">
                            <p:stCondLst>
                              <p:cond delay="0"/>
                            </p:stCondLst>
                            <p:childTnLst>
                              <p:par>
                                <p:cTn id="166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62" dur="500"/>
                                        <p:tgtEl>
                                          <p:spTgt spid="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" name="Text Box 84"/>
          <p:cNvSpPr/>
          <p:nvPr/>
        </p:nvSpPr>
        <p:spPr>
          <a:xfrm>
            <a:off x="3434760" y="3517920"/>
            <a:ext cx="2396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5(x - 3)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1" name="Text Box 87"/>
          <p:cNvSpPr/>
          <p:nvPr/>
        </p:nvSpPr>
        <p:spPr>
          <a:xfrm>
            <a:off x="5757840" y="3498840"/>
            <a:ext cx="800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2" name="Arc 7"/>
          <p:cNvSpPr/>
          <p:nvPr/>
        </p:nvSpPr>
        <p:spPr>
          <a:xfrm rot="16200000">
            <a:off x="3419280" y="3330360"/>
            <a:ext cx="952560" cy="399960"/>
          </a:xfrm>
          <a:custGeom>
            <a:avLst/>
            <a:gdLst>
              <a:gd name="textAreaLeft" fmla="*/ 476280 w 952560"/>
              <a:gd name="textAreaRight" fmla="*/ 952920 w 952560"/>
              <a:gd name="textAreaTop" fmla="*/ 0 h 399960"/>
              <a:gd name="textAreaBottom" fmla="*/ 399600 h 399960"/>
              <a:gd name="GluePoint1X" fmla="*/ 476250 w 952500"/>
              <a:gd name="GluePoint1Y" fmla="*/ 0 h 400050"/>
              <a:gd name="GluePoint2X" fmla="*/ 476250 w 952500"/>
              <a:gd name="GluePoint2Y" fmla="*/ 200025 h 400050"/>
              <a:gd name="GluePoint3X" fmla="*/ 516114 w 952500"/>
              <a:gd name="GluePoint3Y" fmla="*/ 399348 h 4000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  <a:lnTo>
                  <a:pt x="476250" y="200025"/>
                </a:lnTo>
                <a:close/>
              </a:path>
              <a:path fill="none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3" name="Arc 8"/>
          <p:cNvSpPr/>
          <p:nvPr/>
        </p:nvSpPr>
        <p:spPr>
          <a:xfrm rot="16200000">
            <a:off x="3914640" y="2873160"/>
            <a:ext cx="800280" cy="1238040"/>
          </a:xfrm>
          <a:custGeom>
            <a:avLst/>
            <a:gdLst>
              <a:gd name="textAreaLeft" fmla="*/ 348840 w 800280"/>
              <a:gd name="textAreaRight" fmla="*/ 800640 w 800280"/>
              <a:gd name="textAreaTop" fmla="*/ 0 h 1238040"/>
              <a:gd name="textAreaBottom" fmla="*/ 1238400 h 1238040"/>
              <a:gd name="GluePoint1X" fmla="*/ 400051 w 800100"/>
              <a:gd name="GluePoint1Y" fmla="*/ 0 h 1238250"/>
              <a:gd name="GluePoint2X" fmla="*/ 400050 w 800100"/>
              <a:gd name="GluePoint2Y" fmla="*/ 619125 h 1238250"/>
              <a:gd name="GluePoint3X" fmla="*/ 348769 w 800100"/>
              <a:gd name="GluePoint3Y" fmla="*/ 1233142 h 12382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00100" h="1238250">
                <a:moveTo>
                  <a:pt x="400051" y="0"/>
                </a:moveTo>
                <a:lnTo>
                  <a:pt x="400051" y="0"/>
                </a:lnTo>
                <a:arcTo wR="400050" hR="619125" stAng="-5399994" swAng="11086446"/>
                <a:lnTo>
                  <a:pt x="400050" y="619125"/>
                </a:lnTo>
                <a:close/>
              </a:path>
              <a:path fill="none" w="800100" h="1238250">
                <a:moveTo>
                  <a:pt x="400051" y="0"/>
                </a:moveTo>
                <a:lnTo>
                  <a:pt x="400051" y="0"/>
                </a:lnTo>
                <a:arcTo wR="400050" hR="619125" stAng="-5399994" swAng="11086446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4" name="Text Box 87"/>
          <p:cNvSpPr/>
          <p:nvPr/>
        </p:nvSpPr>
        <p:spPr>
          <a:xfrm>
            <a:off x="3530520" y="4121280"/>
            <a:ext cx="941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5x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5" name="TextBox 10"/>
          <p:cNvSpPr/>
          <p:nvPr/>
        </p:nvSpPr>
        <p:spPr>
          <a:xfrm>
            <a:off x="924480" y="3130560"/>
            <a:ext cx="2055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6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B97AAE7-9EB4-467C-8144-890FB1D9526A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7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8" name="Text Box 87"/>
          <p:cNvSpPr/>
          <p:nvPr/>
        </p:nvSpPr>
        <p:spPr>
          <a:xfrm>
            <a:off x="4236840" y="4121280"/>
            <a:ext cx="1233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- 15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9" name="Text Box 87"/>
          <p:cNvSpPr/>
          <p:nvPr/>
        </p:nvSpPr>
        <p:spPr>
          <a:xfrm>
            <a:off x="5398560" y="4140360"/>
            <a:ext cx="1210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25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0" name="Rectangle 2"/>
          <p:cNvSpPr/>
          <p:nvPr/>
        </p:nvSpPr>
        <p:spPr>
          <a:xfrm>
            <a:off x="1241280" y="1984320"/>
            <a:ext cx="7347240" cy="900000"/>
          </a:xfrm>
          <a:prstGeom prst="rect">
            <a:avLst/>
          </a:pr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1" name="Text Box 5"/>
          <p:cNvSpPr/>
          <p:nvPr/>
        </p:nvSpPr>
        <p:spPr>
          <a:xfrm>
            <a:off x="2652840" y="1996920"/>
            <a:ext cx="452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Multiply out the bracket first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and then solve.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2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3" name="Text Box 87"/>
          <p:cNvSpPr/>
          <p:nvPr/>
        </p:nvSpPr>
        <p:spPr>
          <a:xfrm>
            <a:off x="4520520" y="4770360"/>
            <a:ext cx="1352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5x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4" name="Text Box 87"/>
          <p:cNvSpPr/>
          <p:nvPr/>
        </p:nvSpPr>
        <p:spPr>
          <a:xfrm>
            <a:off x="5686200" y="4770360"/>
            <a:ext cx="2037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25 + 15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5" name="Text Box 87"/>
          <p:cNvSpPr/>
          <p:nvPr/>
        </p:nvSpPr>
        <p:spPr>
          <a:xfrm>
            <a:off x="4845960" y="5442120"/>
            <a:ext cx="104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6" name="Text Box 87"/>
          <p:cNvSpPr/>
          <p:nvPr/>
        </p:nvSpPr>
        <p:spPr>
          <a:xfrm>
            <a:off x="5675760" y="5442120"/>
            <a:ext cx="1808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40 ÷ 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7" name="Rectangle 32"/>
          <p:cNvSpPr/>
          <p:nvPr/>
        </p:nvSpPr>
        <p:spPr>
          <a:xfrm>
            <a:off x="7635240" y="4770360"/>
            <a:ext cx="1210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40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8" name="Rectangle 33"/>
          <p:cNvSpPr/>
          <p:nvPr/>
        </p:nvSpPr>
        <p:spPr>
          <a:xfrm>
            <a:off x="7426440" y="5442120"/>
            <a:ext cx="901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9" name="TextBox 20"/>
          <p:cNvSpPr/>
          <p:nvPr/>
        </p:nvSpPr>
        <p:spPr>
          <a:xfrm>
            <a:off x="1143360" y="4862520"/>
            <a:ext cx="987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(+15)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80" name="TextBox 21"/>
          <p:cNvSpPr/>
          <p:nvPr/>
        </p:nvSpPr>
        <p:spPr>
          <a:xfrm>
            <a:off x="1211760" y="5504040"/>
            <a:ext cx="852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÷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8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82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83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84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63" dur="indefinite" restart="never" nodeType="tmRoot">
          <p:childTnLst>
            <p:seq>
              <p:cTn id="1664" dur="indefinite" nodeType="mainSeq">
                <p:childTnLst>
                  <p:par>
                    <p:cTn id="1665" fill="hold">
                      <p:stCondLst>
                        <p:cond delay="indefinite"/>
                      </p:stCondLst>
                      <p:childTnLst>
                        <p:par>
                          <p:cTn id="1666" fill="hold">
                            <p:stCondLst>
                              <p:cond delay="0"/>
                            </p:stCondLst>
                            <p:childTnLst>
                              <p:par>
                                <p:cTn id="16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69" dur="80"/>
                                        <p:tgtEl>
                                          <p:spTgt spid="14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70" dur="80"/>
                                        <p:tgtEl>
                                          <p:spTgt spid="14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1" dur="80"/>
                                        <p:tgtEl>
                                          <p:spTgt spid="14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2" fill="hold">
                      <p:stCondLst>
                        <p:cond delay="indefinite"/>
                      </p:stCondLst>
                      <p:childTnLst>
                        <p:par>
                          <p:cTn id="1673" fill="hold">
                            <p:stCondLst>
                              <p:cond delay="0"/>
                            </p:stCondLst>
                            <p:childTnLst>
                              <p:par>
                                <p:cTn id="167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76" dur="500"/>
                                        <p:tgtEl>
                                          <p:spTgt spid="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7" fill="hold">
                      <p:stCondLst>
                        <p:cond delay="indefinite"/>
                      </p:stCondLst>
                      <p:childTnLst>
                        <p:par>
                          <p:cTn id="1678" fill="hold">
                            <p:stCondLst>
                              <p:cond delay="0"/>
                            </p:stCondLst>
                            <p:childTnLst>
                              <p:par>
                                <p:cTn id="167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81" dur="500"/>
                                        <p:tgtEl>
                                          <p:spTgt spid="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2" fill="hold">
                      <p:stCondLst>
                        <p:cond delay="indefinite"/>
                      </p:stCondLst>
                      <p:childTnLst>
                        <p:par>
                          <p:cTn id="1683" fill="hold">
                            <p:stCondLst>
                              <p:cond delay="0"/>
                            </p:stCondLst>
                            <p:childTnLst>
                              <p:par>
                                <p:cTn id="168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86" dur="500"/>
                                        <p:tgtEl>
                                          <p:spTgt spid="1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7" fill="hold">
                      <p:stCondLst>
                        <p:cond delay="indefinite"/>
                      </p:stCondLst>
                      <p:childTnLst>
                        <p:par>
                          <p:cTn id="1688" fill="hold">
                            <p:stCondLst>
                              <p:cond delay="0"/>
                            </p:stCondLst>
                            <p:childTnLst>
                              <p:par>
                                <p:cTn id="168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91" dur="500"/>
                                        <p:tgtEl>
                                          <p:spTgt spid="1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2" fill="hold">
                      <p:stCondLst>
                        <p:cond delay="indefinite"/>
                      </p:stCondLst>
                      <p:childTnLst>
                        <p:par>
                          <p:cTn id="1693" fill="hold">
                            <p:stCondLst>
                              <p:cond delay="0"/>
                            </p:stCondLst>
                            <p:childTnLst>
                              <p:par>
                                <p:cTn id="16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96" dur="80"/>
                                        <p:tgtEl>
                                          <p:spTgt spid="1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97" dur="80"/>
                                        <p:tgtEl>
                                          <p:spTgt spid="1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8" dur="80"/>
                                        <p:tgtEl>
                                          <p:spTgt spid="1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9" fill="hold">
                      <p:stCondLst>
                        <p:cond delay="indefinite"/>
                      </p:stCondLst>
                      <p:childTnLst>
                        <p:par>
                          <p:cTn id="1700" fill="hold">
                            <p:stCondLst>
                              <p:cond delay="0"/>
                            </p:stCondLst>
                            <p:childTnLst>
                              <p:par>
                                <p:cTn id="17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03" dur="80"/>
                                        <p:tgtEl>
                                          <p:spTgt spid="1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04" dur="80"/>
                                        <p:tgtEl>
                                          <p:spTgt spid="1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5" dur="80"/>
                                        <p:tgtEl>
                                          <p:spTgt spid="1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6" fill="hold">
                      <p:stCondLst>
                        <p:cond delay="indefinite"/>
                      </p:stCondLst>
                      <p:childTnLst>
                        <p:par>
                          <p:cTn id="1707" fill="hold">
                            <p:stCondLst>
                              <p:cond delay="0"/>
                            </p:stCondLst>
                            <p:childTnLst>
                              <p:par>
                                <p:cTn id="170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10" dur="500"/>
                                        <p:tgtEl>
                                          <p:spTgt spid="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1" fill="hold">
                      <p:stCondLst>
                        <p:cond delay="indefinite"/>
                      </p:stCondLst>
                      <p:childTnLst>
                        <p:par>
                          <p:cTn id="1712" fill="hold">
                            <p:stCondLst>
                              <p:cond delay="0"/>
                            </p:stCondLst>
                            <p:childTnLst>
                              <p:par>
                                <p:cTn id="17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15" dur="80"/>
                                        <p:tgtEl>
                                          <p:spTgt spid="14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16" dur="80"/>
                                        <p:tgtEl>
                                          <p:spTgt spid="14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7" dur="80"/>
                                        <p:tgtEl>
                                          <p:spTgt spid="14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8" fill="hold">
                      <p:stCondLst>
                        <p:cond delay="indefinite"/>
                      </p:stCondLst>
                      <p:childTnLst>
                        <p:par>
                          <p:cTn id="1719" fill="hold">
                            <p:stCondLst>
                              <p:cond delay="0"/>
                            </p:stCondLst>
                            <p:childTnLst>
                              <p:par>
                                <p:cTn id="172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22" dur="80"/>
                                        <p:tgtEl>
                                          <p:spTgt spid="14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23" dur="80"/>
                                        <p:tgtEl>
                                          <p:spTgt spid="14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4" dur="80"/>
                                        <p:tgtEl>
                                          <p:spTgt spid="14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5" fill="hold">
                      <p:stCondLst>
                        <p:cond delay="indefinite"/>
                      </p:stCondLst>
                      <p:childTnLst>
                        <p:par>
                          <p:cTn id="1726" fill="hold">
                            <p:stCondLst>
                              <p:cond delay="0"/>
                            </p:stCondLst>
                            <p:childTnLst>
                              <p:par>
                                <p:cTn id="17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29" dur="80"/>
                                        <p:tgtEl>
                                          <p:spTgt spid="14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30" dur="80"/>
                                        <p:tgtEl>
                                          <p:spTgt spid="14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1" dur="80"/>
                                        <p:tgtEl>
                                          <p:spTgt spid="14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2" fill="hold">
                      <p:stCondLst>
                        <p:cond delay="indefinite"/>
                      </p:stCondLst>
                      <p:childTnLst>
                        <p:par>
                          <p:cTn id="1733" fill="hold">
                            <p:stCondLst>
                              <p:cond delay="0"/>
                            </p:stCondLst>
                            <p:childTnLst>
                              <p:par>
                                <p:cTn id="173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36" dur="500"/>
                                        <p:tgtEl>
                                          <p:spTgt spid="1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7" fill="hold">
                      <p:stCondLst>
                        <p:cond delay="indefinite"/>
                      </p:stCondLst>
                      <p:childTnLst>
                        <p:par>
                          <p:cTn id="1738" fill="hold">
                            <p:stCondLst>
                              <p:cond delay="0"/>
                            </p:stCondLst>
                            <p:childTnLst>
                              <p:par>
                                <p:cTn id="173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41" dur="80"/>
                                        <p:tgtEl>
                                          <p:spTgt spid="14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42" dur="80"/>
                                        <p:tgtEl>
                                          <p:spTgt spid="14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3" dur="80"/>
                                        <p:tgtEl>
                                          <p:spTgt spid="14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4" fill="hold">
                      <p:stCondLst>
                        <p:cond delay="indefinite"/>
                      </p:stCondLst>
                      <p:childTnLst>
                        <p:par>
                          <p:cTn id="1745" fill="hold">
                            <p:stCondLst>
                              <p:cond delay="0"/>
                            </p:stCondLst>
                            <p:childTnLst>
                              <p:par>
                                <p:cTn id="174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48" dur="80"/>
                                        <p:tgtEl>
                                          <p:spTgt spid="14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49" dur="80"/>
                                        <p:tgtEl>
                                          <p:spTgt spid="14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0" dur="80"/>
                                        <p:tgtEl>
                                          <p:spTgt spid="14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" name="Text Box 84"/>
          <p:cNvSpPr/>
          <p:nvPr/>
        </p:nvSpPr>
        <p:spPr>
          <a:xfrm>
            <a:off x="3434040" y="3892680"/>
            <a:ext cx="2285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3(g - 1)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86" name="Text Box 87"/>
          <p:cNvSpPr/>
          <p:nvPr/>
        </p:nvSpPr>
        <p:spPr>
          <a:xfrm>
            <a:off x="5756400" y="3873600"/>
            <a:ext cx="490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87" name="Arc 7"/>
          <p:cNvSpPr/>
          <p:nvPr/>
        </p:nvSpPr>
        <p:spPr>
          <a:xfrm rot="16200000">
            <a:off x="3419280" y="3705120"/>
            <a:ext cx="952560" cy="399960"/>
          </a:xfrm>
          <a:custGeom>
            <a:avLst/>
            <a:gdLst>
              <a:gd name="textAreaLeft" fmla="*/ 476280 w 952560"/>
              <a:gd name="textAreaRight" fmla="*/ 952920 w 952560"/>
              <a:gd name="textAreaTop" fmla="*/ 0 h 399960"/>
              <a:gd name="textAreaBottom" fmla="*/ 399600 h 399960"/>
              <a:gd name="GluePoint1X" fmla="*/ 476250 w 952500"/>
              <a:gd name="GluePoint1Y" fmla="*/ 0 h 400050"/>
              <a:gd name="GluePoint2X" fmla="*/ 476250 w 952500"/>
              <a:gd name="GluePoint2Y" fmla="*/ 200025 h 400050"/>
              <a:gd name="GluePoint3X" fmla="*/ 516114 w 952500"/>
              <a:gd name="GluePoint3Y" fmla="*/ 399348 h 4000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  <a:lnTo>
                  <a:pt x="476250" y="200025"/>
                </a:lnTo>
                <a:close/>
              </a:path>
              <a:path fill="none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88" name="Arc 8"/>
          <p:cNvSpPr/>
          <p:nvPr/>
        </p:nvSpPr>
        <p:spPr>
          <a:xfrm rot="16200000">
            <a:off x="3914640" y="3247920"/>
            <a:ext cx="799920" cy="1238040"/>
          </a:xfrm>
          <a:custGeom>
            <a:avLst/>
            <a:gdLst>
              <a:gd name="textAreaLeft" fmla="*/ 348840 w 799920"/>
              <a:gd name="textAreaRight" fmla="*/ 800280 w 799920"/>
              <a:gd name="textAreaTop" fmla="*/ 0 h 1238040"/>
              <a:gd name="textAreaBottom" fmla="*/ 1238400 h 1238040"/>
              <a:gd name="GluePoint1X" fmla="*/ 400051 w 800100"/>
              <a:gd name="GluePoint1Y" fmla="*/ 0 h 1238250"/>
              <a:gd name="GluePoint2X" fmla="*/ 400050 w 800100"/>
              <a:gd name="GluePoint2Y" fmla="*/ 619125 h 1238250"/>
              <a:gd name="GluePoint3X" fmla="*/ 348769 w 800100"/>
              <a:gd name="GluePoint3Y" fmla="*/ 1233142 h 12382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00100" h="1238250">
                <a:moveTo>
                  <a:pt x="400051" y="0"/>
                </a:moveTo>
                <a:lnTo>
                  <a:pt x="400051" y="0"/>
                </a:lnTo>
                <a:arcTo wR="400050" hR="619125" stAng="-5399994" swAng="11086446"/>
                <a:lnTo>
                  <a:pt x="400050" y="619125"/>
                </a:lnTo>
                <a:close/>
              </a:path>
              <a:path fill="none" w="800100" h="1238250">
                <a:moveTo>
                  <a:pt x="400051" y="0"/>
                </a:moveTo>
                <a:lnTo>
                  <a:pt x="400051" y="0"/>
                </a:lnTo>
                <a:arcTo wR="400050" hR="619125" stAng="-5399994" swAng="11086446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89" name="Text Box 87"/>
          <p:cNvSpPr/>
          <p:nvPr/>
        </p:nvSpPr>
        <p:spPr>
          <a:xfrm>
            <a:off x="3530520" y="4495680"/>
            <a:ext cx="911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3g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0" name="TextBox 10"/>
          <p:cNvSpPr/>
          <p:nvPr/>
        </p:nvSpPr>
        <p:spPr>
          <a:xfrm>
            <a:off x="924480" y="350532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1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F3352C2-93E3-4CFC-8206-4CF4398AFC05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2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3" name="Text Box 87"/>
          <p:cNvSpPr/>
          <p:nvPr/>
        </p:nvSpPr>
        <p:spPr>
          <a:xfrm>
            <a:off x="4235400" y="4495680"/>
            <a:ext cx="1005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4" name="Text Box 87"/>
          <p:cNvSpPr/>
          <p:nvPr/>
        </p:nvSpPr>
        <p:spPr>
          <a:xfrm>
            <a:off x="5301720" y="4514760"/>
            <a:ext cx="901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9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5" name="Rectangle 2"/>
          <p:cNvSpPr/>
          <p:nvPr/>
        </p:nvSpPr>
        <p:spPr>
          <a:xfrm>
            <a:off x="1241280" y="1957320"/>
            <a:ext cx="7347240" cy="900360"/>
          </a:xfrm>
          <a:prstGeom prst="rect">
            <a:avLst/>
          </a:pr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6" name="Text Box 5"/>
          <p:cNvSpPr/>
          <p:nvPr/>
        </p:nvSpPr>
        <p:spPr>
          <a:xfrm>
            <a:off x="2396520" y="2011320"/>
            <a:ext cx="452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Multiply out the bracket first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and then solve.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7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8" name="Text Box 87"/>
          <p:cNvSpPr/>
          <p:nvPr/>
        </p:nvSpPr>
        <p:spPr>
          <a:xfrm>
            <a:off x="4442040" y="5033880"/>
            <a:ext cx="1321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3g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9" name="Text Box 87"/>
          <p:cNvSpPr/>
          <p:nvPr/>
        </p:nvSpPr>
        <p:spPr>
          <a:xfrm>
            <a:off x="5541840" y="5033880"/>
            <a:ext cx="1499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9 + 3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0" name="Text Box 87"/>
          <p:cNvSpPr/>
          <p:nvPr/>
        </p:nvSpPr>
        <p:spPr>
          <a:xfrm>
            <a:off x="4719600" y="5675400"/>
            <a:ext cx="1012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g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1" name="Text Box 87"/>
          <p:cNvSpPr/>
          <p:nvPr/>
        </p:nvSpPr>
        <p:spPr>
          <a:xfrm>
            <a:off x="5503680" y="5675400"/>
            <a:ext cx="1727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12 ÷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2" name="Rectangle 32"/>
          <p:cNvSpPr/>
          <p:nvPr/>
        </p:nvSpPr>
        <p:spPr>
          <a:xfrm>
            <a:off x="7129440" y="5033880"/>
            <a:ext cx="1129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12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3" name="Rectangle 33"/>
          <p:cNvSpPr/>
          <p:nvPr/>
        </p:nvSpPr>
        <p:spPr>
          <a:xfrm>
            <a:off x="7158960" y="5675400"/>
            <a:ext cx="901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4" name="TextBox 20"/>
          <p:cNvSpPr/>
          <p:nvPr/>
        </p:nvSpPr>
        <p:spPr>
          <a:xfrm>
            <a:off x="1142280" y="5126040"/>
            <a:ext cx="828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(+3)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5" name="TextBox 21"/>
          <p:cNvSpPr/>
          <p:nvPr/>
        </p:nvSpPr>
        <p:spPr>
          <a:xfrm>
            <a:off x="1211040" y="5737320"/>
            <a:ext cx="884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÷3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0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07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08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9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51" dur="indefinite" restart="never" nodeType="tmRoot">
          <p:childTnLst>
            <p:seq>
              <p:cTn id="1752" dur="indefinite" nodeType="mainSeq">
                <p:childTnLst>
                  <p:par>
                    <p:cTn id="1753" fill="hold">
                      <p:stCondLst>
                        <p:cond delay="indefinite"/>
                      </p:stCondLst>
                      <p:childTnLst>
                        <p:par>
                          <p:cTn id="1754" fill="hold">
                            <p:stCondLst>
                              <p:cond delay="0"/>
                            </p:stCondLst>
                            <p:childTnLst>
                              <p:par>
                                <p:cTn id="17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57" dur="500"/>
                                        <p:tgtEl>
                                          <p:spTgt spid="1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8" fill="hold">
                      <p:stCondLst>
                        <p:cond delay="indefinite"/>
                      </p:stCondLst>
                      <p:childTnLst>
                        <p:par>
                          <p:cTn id="1759" fill="hold">
                            <p:stCondLst>
                              <p:cond delay="0"/>
                            </p:stCondLst>
                            <p:childTnLst>
                              <p:par>
                                <p:cTn id="176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62" dur="500"/>
                                        <p:tgtEl>
                                          <p:spTgt spid="1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3" fill="hold">
                      <p:stCondLst>
                        <p:cond delay="indefinite"/>
                      </p:stCondLst>
                      <p:childTnLst>
                        <p:par>
                          <p:cTn id="1764" fill="hold">
                            <p:stCondLst>
                              <p:cond delay="0"/>
                            </p:stCondLst>
                            <p:childTnLst>
                              <p:par>
                                <p:cTn id="176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67" dur="500"/>
                                        <p:tgtEl>
                                          <p:spTgt spid="1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8" fill="hold">
                      <p:stCondLst>
                        <p:cond delay="indefinite"/>
                      </p:stCondLst>
                      <p:childTnLst>
                        <p:par>
                          <p:cTn id="1769" fill="hold">
                            <p:stCondLst>
                              <p:cond delay="0"/>
                            </p:stCondLst>
                            <p:childTnLst>
                              <p:par>
                                <p:cTn id="177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72" dur="500"/>
                                        <p:tgtEl>
                                          <p:spTgt spid="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3" fill="hold">
                      <p:stCondLst>
                        <p:cond delay="indefinite"/>
                      </p:stCondLst>
                      <p:childTnLst>
                        <p:par>
                          <p:cTn id="1774" fill="hold">
                            <p:stCondLst>
                              <p:cond delay="0"/>
                            </p:stCondLst>
                            <p:childTnLst>
                              <p:par>
                                <p:cTn id="177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77" dur="80"/>
                                        <p:tgtEl>
                                          <p:spTgt spid="1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78" dur="80"/>
                                        <p:tgtEl>
                                          <p:spTgt spid="1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9" dur="80"/>
                                        <p:tgtEl>
                                          <p:spTgt spid="1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0" fill="hold">
                      <p:stCondLst>
                        <p:cond delay="indefinite"/>
                      </p:stCondLst>
                      <p:childTnLst>
                        <p:par>
                          <p:cTn id="1781" fill="hold">
                            <p:stCondLst>
                              <p:cond delay="0"/>
                            </p:stCondLst>
                            <p:childTnLst>
                              <p:par>
                                <p:cTn id="17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84" dur="80"/>
                                        <p:tgtEl>
                                          <p:spTgt spid="15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85" dur="80"/>
                                        <p:tgtEl>
                                          <p:spTgt spid="15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6" dur="80"/>
                                        <p:tgtEl>
                                          <p:spTgt spid="15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7" fill="hold">
                      <p:stCondLst>
                        <p:cond delay="indefinite"/>
                      </p:stCondLst>
                      <p:childTnLst>
                        <p:par>
                          <p:cTn id="1788" fill="hold">
                            <p:stCondLst>
                              <p:cond delay="0"/>
                            </p:stCondLst>
                            <p:childTnLst>
                              <p:par>
                                <p:cTn id="178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91" dur="500"/>
                                        <p:tgtEl>
                                          <p:spTgt spid="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2" fill="hold">
                      <p:stCondLst>
                        <p:cond delay="indefinite"/>
                      </p:stCondLst>
                      <p:childTnLst>
                        <p:par>
                          <p:cTn id="1793" fill="hold">
                            <p:stCondLst>
                              <p:cond delay="0"/>
                            </p:stCondLst>
                            <p:childTnLst>
                              <p:par>
                                <p:cTn id="17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96" dur="80"/>
                                        <p:tgtEl>
                                          <p:spTgt spid="14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97" dur="80"/>
                                        <p:tgtEl>
                                          <p:spTgt spid="14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98" dur="80"/>
                                        <p:tgtEl>
                                          <p:spTgt spid="14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9" fill="hold">
                      <p:stCondLst>
                        <p:cond delay="indefinite"/>
                      </p:stCondLst>
                      <p:childTnLst>
                        <p:par>
                          <p:cTn id="1800" fill="hold">
                            <p:stCondLst>
                              <p:cond delay="0"/>
                            </p:stCondLst>
                            <p:childTnLst>
                              <p:par>
                                <p:cTn id="18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03" dur="80"/>
                                        <p:tgtEl>
                                          <p:spTgt spid="15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04" dur="80"/>
                                        <p:tgtEl>
                                          <p:spTgt spid="1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5" dur="80"/>
                                        <p:tgtEl>
                                          <p:spTgt spid="1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6" fill="hold">
                      <p:stCondLst>
                        <p:cond delay="indefinite"/>
                      </p:stCondLst>
                      <p:childTnLst>
                        <p:par>
                          <p:cTn id="1807" fill="hold">
                            <p:stCondLst>
                              <p:cond delay="0"/>
                            </p:stCondLst>
                            <p:childTnLst>
                              <p:par>
                                <p:cTn id="18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10" dur="80"/>
                                        <p:tgtEl>
                                          <p:spTgt spid="15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11" dur="80"/>
                                        <p:tgtEl>
                                          <p:spTgt spid="15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2" dur="80"/>
                                        <p:tgtEl>
                                          <p:spTgt spid="15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3" fill="hold">
                      <p:stCondLst>
                        <p:cond delay="indefinite"/>
                      </p:stCondLst>
                      <p:childTnLst>
                        <p:par>
                          <p:cTn id="1814" fill="hold">
                            <p:stCondLst>
                              <p:cond delay="0"/>
                            </p:stCondLst>
                            <p:childTnLst>
                              <p:par>
                                <p:cTn id="18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817" dur="500"/>
                                        <p:tgtEl>
                                          <p:spTgt spid="1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8" fill="hold">
                      <p:stCondLst>
                        <p:cond delay="indefinite"/>
                      </p:stCondLst>
                      <p:childTnLst>
                        <p:par>
                          <p:cTn id="1819" fill="hold">
                            <p:stCondLst>
                              <p:cond delay="0"/>
                            </p:stCondLst>
                            <p:childTnLst>
                              <p:par>
                                <p:cTn id="182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22" dur="80"/>
                                        <p:tgtEl>
                                          <p:spTgt spid="1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23" dur="80"/>
                                        <p:tgtEl>
                                          <p:spTgt spid="1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4" dur="80"/>
                                        <p:tgtEl>
                                          <p:spTgt spid="1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5" fill="hold">
                      <p:stCondLst>
                        <p:cond delay="indefinite"/>
                      </p:stCondLst>
                      <p:childTnLst>
                        <p:par>
                          <p:cTn id="1826" fill="hold">
                            <p:stCondLst>
                              <p:cond delay="0"/>
                            </p:stCondLst>
                            <p:childTnLst>
                              <p:par>
                                <p:cTn id="18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29" dur="80"/>
                                        <p:tgtEl>
                                          <p:spTgt spid="15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30" dur="80"/>
                                        <p:tgtEl>
                                          <p:spTgt spid="15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1" dur="80"/>
                                        <p:tgtEl>
                                          <p:spTgt spid="15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400E312-708A-446F-86A3-D7AB43FF851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2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3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Ch7  (page 89)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14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15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16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17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8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9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EBCD8C7-1C19-4817-8F75-3E890FB8B650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1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52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2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4" name="Text Box 7"/>
          <p:cNvSpPr/>
          <p:nvPr/>
        </p:nvSpPr>
        <p:spPr>
          <a:xfrm>
            <a:off x="874800" y="1974960"/>
            <a:ext cx="811692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Solve for 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(a)</a:t>
            </a: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x + 7 = 29</a:t>
            </a: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(b)</a:t>
            </a: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2x – 5 = 21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5" name="Text Box 8"/>
          <p:cNvSpPr/>
          <p:nvPr/>
        </p:nvSpPr>
        <p:spPr>
          <a:xfrm>
            <a:off x="893520" y="3954600"/>
            <a:ext cx="620244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Is this statement true 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(x + 1) – 2(x + 1) = -x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26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27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8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84FA80D-B441-4ECE-8E24-DA27168D705D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3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31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32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33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4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5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6" name="Rectangle 9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show how to solve equations with  terms on both sides.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7" name="Text Box 10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to solve equations with terms on both sides.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8" name="Footer Placeholder 15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9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0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32" dur="indefinite" restart="never" nodeType="tmRoot">
          <p:childTnLst>
            <p:seq>
              <p:cTn id="1833" dur="indefinite" nodeType="mainSeq">
                <p:childTnLst>
                  <p:par>
                    <p:cTn id="1834" fill="hold">
                      <p:stCondLst>
                        <p:cond delay="indefinite"/>
                      </p:stCondLst>
                      <p:childTnLst>
                        <p:par>
                          <p:cTn id="1835" fill="hold">
                            <p:stCondLst>
                              <p:cond delay="0"/>
                            </p:stCondLst>
                            <p:childTnLst>
                              <p:par>
                                <p:cTn id="183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38" dur="500"/>
                                        <p:tgtEl>
                                          <p:spTgt spid="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9" fill="hold">
                      <p:stCondLst>
                        <p:cond delay="indefinite"/>
                      </p:stCondLst>
                      <p:childTnLst>
                        <p:par>
                          <p:cTn id="1840" fill="hold">
                            <p:stCondLst>
                              <p:cond delay="0"/>
                            </p:stCondLst>
                            <p:childTnLst>
                              <p:par>
                                <p:cTn id="18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43" dur="500"/>
                                        <p:tgtEl>
                                          <p:spTgt spid="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1" name="Text Box 84"/>
          <p:cNvSpPr/>
          <p:nvPr/>
        </p:nvSpPr>
        <p:spPr>
          <a:xfrm>
            <a:off x="3433320" y="2382840"/>
            <a:ext cx="2025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6x - 3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2" name="Text Box 87"/>
          <p:cNvSpPr/>
          <p:nvPr/>
        </p:nvSpPr>
        <p:spPr>
          <a:xfrm>
            <a:off x="5761440" y="2363760"/>
            <a:ext cx="1337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+ 7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3" name="Text Box 87"/>
          <p:cNvSpPr/>
          <p:nvPr/>
        </p:nvSpPr>
        <p:spPr>
          <a:xfrm>
            <a:off x="3294000" y="2995560"/>
            <a:ext cx="941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5x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4" name="TextBox 10"/>
          <p:cNvSpPr/>
          <p:nvPr/>
        </p:nvSpPr>
        <p:spPr>
          <a:xfrm>
            <a:off x="924480" y="1995480"/>
            <a:ext cx="2055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5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43E833C-A37F-489D-91A5-50D83B13BB0D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6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7" name="Text Box 87"/>
          <p:cNvSpPr/>
          <p:nvPr/>
        </p:nvSpPr>
        <p:spPr>
          <a:xfrm>
            <a:off x="4014720" y="2995560"/>
            <a:ext cx="1005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8" name="Text Box 87"/>
          <p:cNvSpPr/>
          <p:nvPr/>
        </p:nvSpPr>
        <p:spPr>
          <a:xfrm>
            <a:off x="5018400" y="2995560"/>
            <a:ext cx="901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7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9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0" name="Text Box 87"/>
          <p:cNvSpPr/>
          <p:nvPr/>
        </p:nvSpPr>
        <p:spPr>
          <a:xfrm>
            <a:off x="4110840" y="3760920"/>
            <a:ext cx="1352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5x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1" name="Text Box 87"/>
          <p:cNvSpPr/>
          <p:nvPr/>
        </p:nvSpPr>
        <p:spPr>
          <a:xfrm>
            <a:off x="5273280" y="3760920"/>
            <a:ext cx="1499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7 + 3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2" name="Text Box 87"/>
          <p:cNvSpPr/>
          <p:nvPr/>
        </p:nvSpPr>
        <p:spPr>
          <a:xfrm>
            <a:off x="4436280" y="4495680"/>
            <a:ext cx="104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3" name="Text Box 87"/>
          <p:cNvSpPr/>
          <p:nvPr/>
        </p:nvSpPr>
        <p:spPr>
          <a:xfrm>
            <a:off x="5283000" y="4495680"/>
            <a:ext cx="1727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10 ÷ 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4" name="Rectangle 32"/>
          <p:cNvSpPr/>
          <p:nvPr/>
        </p:nvSpPr>
        <p:spPr>
          <a:xfrm>
            <a:off x="6720120" y="3760920"/>
            <a:ext cx="1129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10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5" name="Rectangle 33"/>
          <p:cNvSpPr/>
          <p:nvPr/>
        </p:nvSpPr>
        <p:spPr>
          <a:xfrm>
            <a:off x="5391360" y="5194440"/>
            <a:ext cx="490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6" name="TextBox 20"/>
          <p:cNvSpPr/>
          <p:nvPr/>
        </p:nvSpPr>
        <p:spPr>
          <a:xfrm>
            <a:off x="1018440" y="3087720"/>
            <a:ext cx="904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 x)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7" name="TextBox 21"/>
          <p:cNvSpPr/>
          <p:nvPr/>
        </p:nvSpPr>
        <p:spPr>
          <a:xfrm>
            <a:off x="1018080" y="3822840"/>
            <a:ext cx="884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+3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8" name="TextBox 22"/>
          <p:cNvSpPr/>
          <p:nvPr/>
        </p:nvSpPr>
        <p:spPr>
          <a:xfrm>
            <a:off x="1030320" y="4557600"/>
            <a:ext cx="859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(÷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9" name="Text Box 87"/>
          <p:cNvSpPr/>
          <p:nvPr/>
        </p:nvSpPr>
        <p:spPr>
          <a:xfrm>
            <a:off x="4446000" y="5194440"/>
            <a:ext cx="104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6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61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6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63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844" dur="indefinite" restart="never" nodeType="tmRoot">
          <p:childTnLst>
            <p:seq>
              <p:cTn id="1845" dur="indefinite" nodeType="mainSeq">
                <p:childTnLst>
                  <p:par>
                    <p:cTn id="1846" fill="hold">
                      <p:stCondLst>
                        <p:cond delay="indefinite"/>
                      </p:stCondLst>
                      <p:childTnLst>
                        <p:par>
                          <p:cTn id="1847" fill="hold">
                            <p:stCondLst>
                              <p:cond delay="0"/>
                            </p:stCondLst>
                            <p:childTnLst>
                              <p:par>
                                <p:cTn id="18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50" dur="80"/>
                                        <p:tgtEl>
                                          <p:spTgt spid="15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51" dur="80"/>
                                        <p:tgtEl>
                                          <p:spTgt spid="1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2" dur="80"/>
                                        <p:tgtEl>
                                          <p:spTgt spid="1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3" fill="hold">
                      <p:stCondLst>
                        <p:cond delay="indefinite"/>
                      </p:stCondLst>
                      <p:childTnLst>
                        <p:par>
                          <p:cTn id="1854" fill="hold">
                            <p:stCondLst>
                              <p:cond delay="0"/>
                            </p:stCondLst>
                            <p:childTnLst>
                              <p:par>
                                <p:cTn id="185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857" dur="500"/>
                                        <p:tgtEl>
                                          <p:spTgt spid="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8" fill="hold">
                      <p:stCondLst>
                        <p:cond delay="indefinite"/>
                      </p:stCondLst>
                      <p:childTnLst>
                        <p:par>
                          <p:cTn id="1859" fill="hold">
                            <p:stCondLst>
                              <p:cond delay="0"/>
                            </p:stCondLst>
                            <p:childTnLst>
                              <p:par>
                                <p:cTn id="186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862" dur="500"/>
                                        <p:tgtEl>
                                          <p:spTgt spid="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3" fill="hold">
                      <p:stCondLst>
                        <p:cond delay="indefinite"/>
                      </p:stCondLst>
                      <p:childTnLst>
                        <p:par>
                          <p:cTn id="1864" fill="hold">
                            <p:stCondLst>
                              <p:cond delay="0"/>
                            </p:stCondLst>
                            <p:childTnLst>
                              <p:par>
                                <p:cTn id="186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67" dur="80"/>
                                        <p:tgtEl>
                                          <p:spTgt spid="15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68" dur="80"/>
                                        <p:tgtEl>
                                          <p:spTgt spid="15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9" dur="80"/>
                                        <p:tgtEl>
                                          <p:spTgt spid="15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0" fill="hold">
                      <p:stCondLst>
                        <p:cond delay="indefinite"/>
                      </p:stCondLst>
                      <p:childTnLst>
                        <p:par>
                          <p:cTn id="1871" fill="hold">
                            <p:stCondLst>
                              <p:cond delay="0"/>
                            </p:stCondLst>
                            <p:childTnLst>
                              <p:par>
                                <p:cTn id="18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74" dur="80"/>
                                        <p:tgtEl>
                                          <p:spTgt spid="15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75" dur="80"/>
                                        <p:tgtEl>
                                          <p:spTgt spid="15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6" dur="80"/>
                                        <p:tgtEl>
                                          <p:spTgt spid="15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7" fill="hold">
                      <p:stCondLst>
                        <p:cond delay="indefinite"/>
                      </p:stCondLst>
                      <p:childTnLst>
                        <p:par>
                          <p:cTn id="1878" fill="hold">
                            <p:stCondLst>
                              <p:cond delay="0"/>
                            </p:stCondLst>
                            <p:childTnLst>
                              <p:par>
                                <p:cTn id="187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881" dur="500"/>
                                        <p:tgtEl>
                                          <p:spTgt spid="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2" fill="hold">
                      <p:stCondLst>
                        <p:cond delay="indefinite"/>
                      </p:stCondLst>
                      <p:childTnLst>
                        <p:par>
                          <p:cTn id="1883" fill="hold">
                            <p:stCondLst>
                              <p:cond delay="0"/>
                            </p:stCondLst>
                            <p:childTnLst>
                              <p:par>
                                <p:cTn id="188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86" dur="80"/>
                                        <p:tgtEl>
                                          <p:spTgt spid="15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87" dur="80"/>
                                        <p:tgtEl>
                                          <p:spTgt spid="15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8" dur="80"/>
                                        <p:tgtEl>
                                          <p:spTgt spid="15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9" fill="hold">
                      <p:stCondLst>
                        <p:cond delay="indefinite"/>
                      </p:stCondLst>
                      <p:childTnLst>
                        <p:par>
                          <p:cTn id="1890" fill="hold">
                            <p:stCondLst>
                              <p:cond delay="0"/>
                            </p:stCondLst>
                            <p:childTnLst>
                              <p:par>
                                <p:cTn id="189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93" dur="80"/>
                                        <p:tgtEl>
                                          <p:spTgt spid="1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94" dur="80"/>
                                        <p:tgtEl>
                                          <p:spTgt spid="1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95" dur="80"/>
                                        <p:tgtEl>
                                          <p:spTgt spid="1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6" fill="hold">
                      <p:stCondLst>
                        <p:cond delay="indefinite"/>
                      </p:stCondLst>
                      <p:childTnLst>
                        <p:par>
                          <p:cTn id="1897" fill="hold">
                            <p:stCondLst>
                              <p:cond delay="0"/>
                            </p:stCondLst>
                            <p:childTnLst>
                              <p:par>
                                <p:cTn id="189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00" dur="80"/>
                                        <p:tgtEl>
                                          <p:spTgt spid="15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01" dur="80"/>
                                        <p:tgtEl>
                                          <p:spTgt spid="15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2" dur="80"/>
                                        <p:tgtEl>
                                          <p:spTgt spid="15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3" fill="hold">
                      <p:stCondLst>
                        <p:cond delay="indefinite"/>
                      </p:stCondLst>
                      <p:childTnLst>
                        <p:par>
                          <p:cTn id="1904" fill="hold">
                            <p:stCondLst>
                              <p:cond delay="0"/>
                            </p:stCondLst>
                            <p:childTnLst>
                              <p:par>
                                <p:cTn id="190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907" dur="500"/>
                                        <p:tgtEl>
                                          <p:spTgt spid="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8" fill="hold">
                      <p:stCondLst>
                        <p:cond delay="indefinite"/>
                      </p:stCondLst>
                      <p:childTnLst>
                        <p:par>
                          <p:cTn id="1909" fill="hold">
                            <p:stCondLst>
                              <p:cond delay="0"/>
                            </p:stCondLst>
                            <p:childTnLst>
                              <p:par>
                                <p:cTn id="191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12" dur="80"/>
                                        <p:tgtEl>
                                          <p:spTgt spid="15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13" dur="80"/>
                                        <p:tgtEl>
                                          <p:spTgt spid="15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4" dur="80"/>
                                        <p:tgtEl>
                                          <p:spTgt spid="15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5" fill="hold">
                      <p:stCondLst>
                        <p:cond delay="indefinite"/>
                      </p:stCondLst>
                      <p:childTnLst>
                        <p:par>
                          <p:cTn id="1916" fill="hold">
                            <p:stCondLst>
                              <p:cond delay="0"/>
                            </p:stCondLst>
                            <p:childTnLst>
                              <p:par>
                                <p:cTn id="191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919" dur="500"/>
                                        <p:tgtEl>
                                          <p:spTgt spid="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0" fill="hold">
                      <p:stCondLst>
                        <p:cond delay="indefinite"/>
                      </p:stCondLst>
                      <p:childTnLst>
                        <p:par>
                          <p:cTn id="1921" fill="hold">
                            <p:stCondLst>
                              <p:cond delay="0"/>
                            </p:stCondLst>
                            <p:childTnLst>
                              <p:par>
                                <p:cTn id="19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24" dur="80"/>
                                        <p:tgtEl>
                                          <p:spTgt spid="15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25" dur="80"/>
                                        <p:tgtEl>
                                          <p:spTgt spid="15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6" dur="80"/>
                                        <p:tgtEl>
                                          <p:spTgt spid="15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86CAE3C-C81F-445A-8DF6-D18AD47E5C1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6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07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8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9" name="Text Box 7"/>
          <p:cNvSpPr/>
          <p:nvPr/>
        </p:nvSpPr>
        <p:spPr>
          <a:xfrm>
            <a:off x="949320" y="2340000"/>
            <a:ext cx="184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3rd Row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0" name="Text Box 17"/>
          <p:cNvSpPr/>
          <p:nvPr/>
        </p:nvSpPr>
        <p:spPr>
          <a:xfrm>
            <a:off x="3694680" y="200808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1" name="Text Box 18"/>
          <p:cNvSpPr/>
          <p:nvPr/>
        </p:nvSpPr>
        <p:spPr>
          <a:xfrm>
            <a:off x="5218560" y="198288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2" name="Text Box 19"/>
          <p:cNvSpPr/>
          <p:nvPr/>
        </p:nvSpPr>
        <p:spPr>
          <a:xfrm>
            <a:off x="6779880" y="2021040"/>
            <a:ext cx="530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3" name="Text Box 20"/>
          <p:cNvSpPr/>
          <p:nvPr/>
        </p:nvSpPr>
        <p:spPr>
          <a:xfrm>
            <a:off x="2665440" y="3316320"/>
            <a:ext cx="692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3f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4" name="Text Box 21"/>
          <p:cNvSpPr/>
          <p:nvPr/>
        </p:nvSpPr>
        <p:spPr>
          <a:xfrm>
            <a:off x="4455720" y="3316320"/>
            <a:ext cx="413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5" name="Text Box 22"/>
          <p:cNvSpPr/>
          <p:nvPr/>
        </p:nvSpPr>
        <p:spPr>
          <a:xfrm>
            <a:off x="5852880" y="3316320"/>
            <a:ext cx="692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2f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6" name="Text Box 23"/>
          <p:cNvSpPr/>
          <p:nvPr/>
        </p:nvSpPr>
        <p:spPr>
          <a:xfrm>
            <a:off x="3618360" y="312588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7" name="Text Box 24"/>
          <p:cNvSpPr/>
          <p:nvPr/>
        </p:nvSpPr>
        <p:spPr>
          <a:xfrm>
            <a:off x="5193360" y="3125880"/>
            <a:ext cx="51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8" name="Text Box 33"/>
          <p:cNvSpPr/>
          <p:nvPr/>
        </p:nvSpPr>
        <p:spPr>
          <a:xfrm>
            <a:off x="6792840" y="3316320"/>
            <a:ext cx="1198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 6f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19" name="Group 108"/>
          <p:cNvGrpSpPr/>
          <p:nvPr/>
        </p:nvGrpSpPr>
        <p:grpSpPr>
          <a:xfrm>
            <a:off x="5991120" y="1914480"/>
            <a:ext cx="501480" cy="892080"/>
            <a:chOff x="5991120" y="1914480"/>
            <a:chExt cx="501480" cy="892080"/>
          </a:xfrm>
        </p:grpSpPr>
        <p:pic>
          <p:nvPicPr>
            <p:cNvPr id="720" name="Picture 109" descr="BookF"/>
            <p:cNvPicPr/>
            <p:nvPr/>
          </p:nvPicPr>
          <p:blipFill>
            <a:blip r:embed="rId3"/>
            <a:stretch/>
          </p:blipFill>
          <p:spPr>
            <a:xfrm>
              <a:off x="5991120" y="1914480"/>
              <a:ext cx="501480" cy="447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21" name="Picture 110" descr="BookF"/>
            <p:cNvPicPr/>
            <p:nvPr/>
          </p:nvPicPr>
          <p:blipFill>
            <a:blip r:embed="rId4"/>
            <a:stretch/>
          </p:blipFill>
          <p:spPr>
            <a:xfrm>
              <a:off x="5991120" y="2359080"/>
              <a:ext cx="501480" cy="44748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722" name="Picture 112" descr="BookF"/>
          <p:cNvPicPr/>
          <p:nvPr/>
        </p:nvPicPr>
        <p:blipFill>
          <a:blip r:embed="rId5"/>
          <a:stretch/>
        </p:blipFill>
        <p:spPr>
          <a:xfrm>
            <a:off x="4416480" y="1927080"/>
            <a:ext cx="501480" cy="447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23" name="Group 114"/>
          <p:cNvGrpSpPr/>
          <p:nvPr/>
        </p:nvGrpSpPr>
        <p:grpSpPr>
          <a:xfrm>
            <a:off x="2765520" y="1851120"/>
            <a:ext cx="945720" cy="1158840"/>
            <a:chOff x="2765520" y="1851120"/>
            <a:chExt cx="945720" cy="1158840"/>
          </a:xfrm>
        </p:grpSpPr>
        <p:pic>
          <p:nvPicPr>
            <p:cNvPr id="724" name="Picture 115" descr="BookF"/>
            <p:cNvPicPr/>
            <p:nvPr/>
          </p:nvPicPr>
          <p:blipFill>
            <a:blip r:embed="rId6"/>
            <a:stretch/>
          </p:blipFill>
          <p:spPr>
            <a:xfrm>
              <a:off x="3209760" y="1851120"/>
              <a:ext cx="501480" cy="447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25" name="Picture 116" descr="BookF"/>
            <p:cNvPicPr/>
            <p:nvPr/>
          </p:nvPicPr>
          <p:blipFill>
            <a:blip r:embed="rId7"/>
            <a:stretch/>
          </p:blipFill>
          <p:spPr>
            <a:xfrm>
              <a:off x="2968560" y="2219400"/>
              <a:ext cx="501120" cy="447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26" name="Picture 117" descr="BookF"/>
            <p:cNvPicPr/>
            <p:nvPr/>
          </p:nvPicPr>
          <p:blipFill>
            <a:blip r:embed="rId8"/>
            <a:stretch/>
          </p:blipFill>
          <p:spPr>
            <a:xfrm>
              <a:off x="2765520" y="2562120"/>
              <a:ext cx="501480" cy="44784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727" name="Group 128"/>
          <p:cNvGrpSpPr/>
          <p:nvPr/>
        </p:nvGrpSpPr>
        <p:grpSpPr>
          <a:xfrm>
            <a:off x="7223040" y="1774800"/>
            <a:ext cx="1238040" cy="1450800"/>
            <a:chOff x="7223040" y="1774800"/>
            <a:chExt cx="1238040" cy="1450800"/>
          </a:xfrm>
        </p:grpSpPr>
        <p:grpSp>
          <p:nvGrpSpPr>
            <p:cNvPr id="728" name="Group 119"/>
            <p:cNvGrpSpPr/>
            <p:nvPr/>
          </p:nvGrpSpPr>
          <p:grpSpPr>
            <a:xfrm>
              <a:off x="7223040" y="1774800"/>
              <a:ext cx="945720" cy="1158840"/>
              <a:chOff x="7223040" y="1774800"/>
              <a:chExt cx="945720" cy="1158840"/>
            </a:xfrm>
          </p:grpSpPr>
          <p:pic>
            <p:nvPicPr>
              <p:cNvPr id="729" name="Picture 120" descr="BookF"/>
              <p:cNvPicPr/>
              <p:nvPr/>
            </p:nvPicPr>
            <p:blipFill>
              <a:blip r:embed="rId9"/>
              <a:stretch/>
            </p:blipFill>
            <p:spPr>
              <a:xfrm>
                <a:off x="7667280" y="1774800"/>
                <a:ext cx="501480" cy="447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30" name="Picture 121" descr="BookF"/>
              <p:cNvPicPr/>
              <p:nvPr/>
            </p:nvPicPr>
            <p:blipFill>
              <a:blip r:embed="rId10"/>
              <a:stretch/>
            </p:blipFill>
            <p:spPr>
              <a:xfrm>
                <a:off x="7426080" y="2143080"/>
                <a:ext cx="501120" cy="447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31" name="Picture 122" descr="BookF"/>
              <p:cNvPicPr/>
              <p:nvPr/>
            </p:nvPicPr>
            <p:blipFill>
              <a:blip r:embed="rId11"/>
              <a:stretch/>
            </p:blipFill>
            <p:spPr>
              <a:xfrm>
                <a:off x="7223040" y="2485800"/>
                <a:ext cx="501480" cy="4478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732" name="Group 123"/>
            <p:cNvGrpSpPr/>
            <p:nvPr/>
          </p:nvGrpSpPr>
          <p:grpSpPr>
            <a:xfrm>
              <a:off x="7515360" y="2066760"/>
              <a:ext cx="945720" cy="1158840"/>
              <a:chOff x="7515360" y="2066760"/>
              <a:chExt cx="945720" cy="1158840"/>
            </a:xfrm>
          </p:grpSpPr>
          <p:pic>
            <p:nvPicPr>
              <p:cNvPr id="733" name="Picture 124" descr="BookF"/>
              <p:cNvPicPr/>
              <p:nvPr/>
            </p:nvPicPr>
            <p:blipFill>
              <a:blip r:embed="rId12"/>
              <a:stretch/>
            </p:blipFill>
            <p:spPr>
              <a:xfrm>
                <a:off x="7959600" y="2066760"/>
                <a:ext cx="501480" cy="447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34" name="Picture 125" descr="BookF"/>
              <p:cNvPicPr/>
              <p:nvPr/>
            </p:nvPicPr>
            <p:blipFill>
              <a:blip r:embed="rId13"/>
              <a:stretch/>
            </p:blipFill>
            <p:spPr>
              <a:xfrm>
                <a:off x="7718400" y="2435040"/>
                <a:ext cx="501120" cy="447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35" name="Picture 126" descr="BookF"/>
              <p:cNvPicPr/>
              <p:nvPr/>
            </p:nvPicPr>
            <p:blipFill>
              <a:blip r:embed="rId14"/>
              <a:stretch/>
            </p:blipFill>
            <p:spPr>
              <a:xfrm>
                <a:off x="7515360" y="2777760"/>
                <a:ext cx="501480" cy="4478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736" name="Text Box 140"/>
          <p:cNvSpPr/>
          <p:nvPr/>
        </p:nvSpPr>
        <p:spPr>
          <a:xfrm>
            <a:off x="885960" y="4389480"/>
            <a:ext cx="2644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 Total we have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7" name="Text Box 141"/>
          <p:cNvSpPr/>
          <p:nvPr/>
        </p:nvSpPr>
        <p:spPr>
          <a:xfrm>
            <a:off x="3045600" y="5043600"/>
            <a:ext cx="2739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7c + 7d + 6f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8" name="AutoShape 142"/>
          <p:cNvSpPr/>
          <p:nvPr/>
        </p:nvSpPr>
        <p:spPr>
          <a:xfrm>
            <a:off x="6235560" y="4064040"/>
            <a:ext cx="2362320" cy="1333440"/>
          </a:xfrm>
          <a:prstGeom prst="cloudCallout">
            <a:avLst>
              <a:gd name="adj1" fmla="val -66736"/>
              <a:gd name="adj2" fmla="val 34166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CANNOT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ANYMORE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9" name="Text Box 144"/>
          <p:cNvSpPr/>
          <p:nvPr/>
        </p:nvSpPr>
        <p:spPr>
          <a:xfrm>
            <a:off x="1370160" y="5686560"/>
            <a:ext cx="6869880" cy="520920"/>
          </a:xfrm>
          <a:prstGeom prst="rect">
            <a:avLst/>
          </a:prstGeom>
          <a:solidFill>
            <a:srgbClr val="969696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WE CAN ONLY TIDY UP “LIKE TERMS”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0" name="Text Box 145"/>
          <p:cNvSpPr/>
          <p:nvPr/>
        </p:nvSpPr>
        <p:spPr>
          <a:xfrm>
            <a:off x="2631960" y="677880"/>
            <a:ext cx="3567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Tidying Terms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1" name="TextBox 17"/>
          <p:cNvSpPr/>
          <p:nvPr/>
        </p:nvSpPr>
        <p:spPr>
          <a:xfrm>
            <a:off x="-101520" y="1308240"/>
            <a:ext cx="110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1.1c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2" dur="indefinite" restart="never" nodeType="tmRoot">
          <p:childTnLst>
            <p:seq>
              <p:cTn id="193" dur="indefinite" nodeType="mainSeq">
                <p:childTnLst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8" dur="1000" fill="hold"/>
                                        <p:tgtEl>
                                          <p:spTgt spid="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9" dur="1000" fill="hold"/>
                                        <p:tgtEl>
                                          <p:spTgt spid="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0" dur="1000" fill="hold"/>
                                        <p:tgtEl>
                                          <p:spTgt spid="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1" dur="1000" fill="hold"/>
                                        <p:tgtEl>
                                          <p:spTgt spid="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20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207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8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sum">
                                        <p:cTn id="209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14" dur="50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9" dur="1000" fill="hold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0" dur="1000" fill="hold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1" dur="1000" fill="hold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2" dur="1000" fill="hold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7" dur="5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2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233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4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sum">
                                        <p:cTn id="235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0" dur="50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5" dur="1000" fill="hold"/>
                                        <p:tgtEl>
                                          <p:spTgt spid="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6" dur="1000" fill="hold"/>
                                        <p:tgtEl>
                                          <p:spTgt spid="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7" dur="1000" fill="hold"/>
                                        <p:tgtEl>
                                          <p:spTgt spid="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8" dur="1000" fill="hold"/>
                                        <p:tgtEl>
                                          <p:spTgt spid="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3" dur="5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2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259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0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sum">
                                        <p:cTn id="261" dur="200" fill="hold" autoRev="1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66" dur="50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1" dur="1000" fill="hold"/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2" dur="1000" fill="hold"/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3" dur="1000" fill="hold"/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4" dur="1000" fill="hold"/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85" dur="50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7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1" dur="5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6" dur="1000" fill="hold"/>
                                        <p:tgtEl>
                                          <p:spTgt spid="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7" dur="1000" fill="hold"/>
                                        <p:tgtEl>
                                          <p:spTgt spid="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 additive="repl">
                                        <p:cTn id="298" dur="100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3" dur="5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" name="Text Box 84"/>
          <p:cNvSpPr/>
          <p:nvPr/>
        </p:nvSpPr>
        <p:spPr>
          <a:xfrm>
            <a:off x="3433320" y="2382840"/>
            <a:ext cx="1940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8y + 1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65" name="Text Box 87"/>
          <p:cNvSpPr/>
          <p:nvPr/>
        </p:nvSpPr>
        <p:spPr>
          <a:xfrm>
            <a:off x="5763240" y="2363760"/>
            <a:ext cx="1611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5y + 7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66" name="Text Box 87"/>
          <p:cNvSpPr/>
          <p:nvPr/>
        </p:nvSpPr>
        <p:spPr>
          <a:xfrm>
            <a:off x="3230640" y="2995560"/>
            <a:ext cx="906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67" name="TextBox 10"/>
          <p:cNvSpPr/>
          <p:nvPr/>
        </p:nvSpPr>
        <p:spPr>
          <a:xfrm>
            <a:off x="924480" y="199548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68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EBEA9D6-2292-437D-8D40-A48DD05A061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69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0" name="Text Box 87"/>
          <p:cNvSpPr/>
          <p:nvPr/>
        </p:nvSpPr>
        <p:spPr>
          <a:xfrm>
            <a:off x="3951720" y="2995560"/>
            <a:ext cx="956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1" name="Text Box 87"/>
          <p:cNvSpPr/>
          <p:nvPr/>
        </p:nvSpPr>
        <p:spPr>
          <a:xfrm>
            <a:off x="4923720" y="2995560"/>
            <a:ext cx="901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7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2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3" name="Text Box 87"/>
          <p:cNvSpPr/>
          <p:nvPr/>
        </p:nvSpPr>
        <p:spPr>
          <a:xfrm>
            <a:off x="4047480" y="3760920"/>
            <a:ext cx="1316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3y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4" name="Text Box 87"/>
          <p:cNvSpPr/>
          <p:nvPr/>
        </p:nvSpPr>
        <p:spPr>
          <a:xfrm>
            <a:off x="5204880" y="3760920"/>
            <a:ext cx="642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5" name="Text Box 87"/>
          <p:cNvSpPr/>
          <p:nvPr/>
        </p:nvSpPr>
        <p:spPr>
          <a:xfrm>
            <a:off x="4372200" y="4495680"/>
            <a:ext cx="1007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y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6" name="Text Box 87"/>
          <p:cNvSpPr/>
          <p:nvPr/>
        </p:nvSpPr>
        <p:spPr>
          <a:xfrm>
            <a:off x="5195520" y="4495680"/>
            <a:ext cx="642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7" name="TextBox 20"/>
          <p:cNvSpPr/>
          <p:nvPr/>
        </p:nvSpPr>
        <p:spPr>
          <a:xfrm>
            <a:off x="1020240" y="3087720"/>
            <a:ext cx="1096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(- 5y)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8" name="TextBox 21"/>
          <p:cNvSpPr/>
          <p:nvPr/>
        </p:nvSpPr>
        <p:spPr>
          <a:xfrm>
            <a:off x="1017720" y="3822840"/>
            <a:ext cx="793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-1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9" name="TextBox 22"/>
          <p:cNvSpPr/>
          <p:nvPr/>
        </p:nvSpPr>
        <p:spPr>
          <a:xfrm>
            <a:off x="1030320" y="4557600"/>
            <a:ext cx="859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(÷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8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81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8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83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927" dur="indefinite" restart="never" nodeType="tmRoot">
          <p:childTnLst>
            <p:seq>
              <p:cTn id="1928" dur="indefinite" nodeType="mainSeq">
                <p:childTnLst>
                  <p:par>
                    <p:cTn id="1929" fill="hold">
                      <p:stCondLst>
                        <p:cond delay="indefinite"/>
                      </p:stCondLst>
                      <p:childTnLst>
                        <p:par>
                          <p:cTn id="1930" fill="hold">
                            <p:stCondLst>
                              <p:cond delay="0"/>
                            </p:stCondLst>
                            <p:childTnLst>
                              <p:par>
                                <p:cTn id="19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33" dur="80"/>
                                        <p:tgtEl>
                                          <p:spTgt spid="1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34" dur="80"/>
                                        <p:tgtEl>
                                          <p:spTgt spid="1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5" dur="80"/>
                                        <p:tgtEl>
                                          <p:spTgt spid="1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6" fill="hold">
                      <p:stCondLst>
                        <p:cond delay="indefinite"/>
                      </p:stCondLst>
                      <p:childTnLst>
                        <p:par>
                          <p:cTn id="1937" fill="hold">
                            <p:stCondLst>
                              <p:cond delay="0"/>
                            </p:stCondLst>
                            <p:childTnLst>
                              <p:par>
                                <p:cTn id="193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940" dur="500"/>
                                        <p:tgtEl>
                                          <p:spTgt spid="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1" fill="hold">
                      <p:stCondLst>
                        <p:cond delay="indefinite"/>
                      </p:stCondLst>
                      <p:childTnLst>
                        <p:par>
                          <p:cTn id="1942" fill="hold">
                            <p:stCondLst>
                              <p:cond delay="0"/>
                            </p:stCondLst>
                            <p:childTnLst>
                              <p:par>
                                <p:cTn id="194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945" dur="500"/>
                                        <p:tgtEl>
                                          <p:spTgt spid="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6" fill="hold">
                      <p:stCondLst>
                        <p:cond delay="indefinite"/>
                      </p:stCondLst>
                      <p:childTnLst>
                        <p:par>
                          <p:cTn id="1947" fill="hold">
                            <p:stCondLst>
                              <p:cond delay="0"/>
                            </p:stCondLst>
                            <p:childTnLst>
                              <p:par>
                                <p:cTn id="19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50" dur="80"/>
                                        <p:tgtEl>
                                          <p:spTgt spid="15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51" dur="80"/>
                                        <p:tgtEl>
                                          <p:spTgt spid="1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2" dur="80"/>
                                        <p:tgtEl>
                                          <p:spTgt spid="1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3" fill="hold">
                      <p:stCondLst>
                        <p:cond delay="indefinite"/>
                      </p:stCondLst>
                      <p:childTnLst>
                        <p:par>
                          <p:cTn id="1954" fill="hold">
                            <p:stCondLst>
                              <p:cond delay="0"/>
                            </p:stCondLst>
                            <p:childTnLst>
                              <p:par>
                                <p:cTn id="19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57" dur="80"/>
                                        <p:tgtEl>
                                          <p:spTgt spid="1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58" dur="80"/>
                                        <p:tgtEl>
                                          <p:spTgt spid="1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9" dur="80"/>
                                        <p:tgtEl>
                                          <p:spTgt spid="1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0" fill="hold">
                      <p:stCondLst>
                        <p:cond delay="indefinite"/>
                      </p:stCondLst>
                      <p:childTnLst>
                        <p:par>
                          <p:cTn id="1961" fill="hold">
                            <p:stCondLst>
                              <p:cond delay="0"/>
                            </p:stCondLst>
                            <p:childTnLst>
                              <p:par>
                                <p:cTn id="196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964" dur="500"/>
                                        <p:tgtEl>
                                          <p:spTgt spid="1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5" fill="hold">
                      <p:stCondLst>
                        <p:cond delay="indefinite"/>
                      </p:stCondLst>
                      <p:childTnLst>
                        <p:par>
                          <p:cTn id="1966" fill="hold">
                            <p:stCondLst>
                              <p:cond delay="0"/>
                            </p:stCondLst>
                            <p:childTnLst>
                              <p:par>
                                <p:cTn id="19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69" dur="80"/>
                                        <p:tgtEl>
                                          <p:spTgt spid="1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70" dur="80"/>
                                        <p:tgtEl>
                                          <p:spTgt spid="1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1" dur="80"/>
                                        <p:tgtEl>
                                          <p:spTgt spid="1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2" fill="hold">
                      <p:stCondLst>
                        <p:cond delay="indefinite"/>
                      </p:stCondLst>
                      <p:childTnLst>
                        <p:par>
                          <p:cTn id="1973" fill="hold">
                            <p:stCondLst>
                              <p:cond delay="0"/>
                            </p:stCondLst>
                            <p:childTnLst>
                              <p:par>
                                <p:cTn id="19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76" dur="80"/>
                                        <p:tgtEl>
                                          <p:spTgt spid="15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77" dur="80"/>
                                        <p:tgtEl>
                                          <p:spTgt spid="1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8" dur="80"/>
                                        <p:tgtEl>
                                          <p:spTgt spid="1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9" fill="hold">
                      <p:stCondLst>
                        <p:cond delay="indefinite"/>
                      </p:stCondLst>
                      <p:childTnLst>
                        <p:par>
                          <p:cTn id="1980" fill="hold">
                            <p:stCondLst>
                              <p:cond delay="0"/>
                            </p:stCondLst>
                            <p:childTnLst>
                              <p:par>
                                <p:cTn id="198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983" dur="500"/>
                                        <p:tgtEl>
                                          <p:spTgt spid="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4" fill="hold">
                      <p:stCondLst>
                        <p:cond delay="indefinite"/>
                      </p:stCondLst>
                      <p:childTnLst>
                        <p:par>
                          <p:cTn id="1985" fill="hold">
                            <p:stCondLst>
                              <p:cond delay="0"/>
                            </p:stCondLst>
                            <p:childTnLst>
                              <p:par>
                                <p:cTn id="19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88" dur="80"/>
                                        <p:tgtEl>
                                          <p:spTgt spid="1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89" dur="80"/>
                                        <p:tgtEl>
                                          <p:spTgt spid="1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0" dur="80"/>
                                        <p:tgtEl>
                                          <p:spTgt spid="1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F2FF21A-FCA0-4099-8853-BEFF9FD63BE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8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86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87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7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Ch7  (page 89)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88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89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90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9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92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93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4F54FEE-CE1F-4798-8E7E-EDB80383600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9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96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59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9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599" name="Object 5"/>
          <p:cNvGraphicFramePr/>
          <p:nvPr/>
        </p:nvGraphicFramePr>
        <p:xfrm>
          <a:off x="941400" y="2301840"/>
          <a:ext cx="8088480" cy="32799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600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41400" y="2301840"/>
                    <a:ext cx="8088480" cy="327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601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02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DF3A830-AA34-476D-89CC-27FA8684557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0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06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07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08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9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0" name="Text Box 7"/>
          <p:cNvSpPr/>
          <p:nvPr/>
        </p:nvSpPr>
        <p:spPr>
          <a:xfrm>
            <a:off x="5057640" y="3992400"/>
            <a:ext cx="3834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Solving simple inequalities equations.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1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2" name="Rectangle 9"/>
          <p:cNvSpPr/>
          <p:nvPr/>
        </p:nvSpPr>
        <p:spPr>
          <a:xfrm>
            <a:off x="977760" y="30052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the various symbols for inequalities.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3" name="Text Box 11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rule the 4 symbols for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inequalities.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4" name="PlaceHolder 1"/>
          <p:cNvSpPr>
            <a:spLocks noGrp="1"/>
          </p:cNvSpPr>
          <p:nvPr>
            <p:ph type="title"/>
          </p:nvPr>
        </p:nvSpPr>
        <p:spPr>
          <a:xfrm>
            <a:off x="18079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Inequalities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15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91" dur="indefinite" restart="never" nodeType="tmRoot">
          <p:childTnLst>
            <p:seq>
              <p:cTn id="1992" dur="indefinite" nodeType="mainSeq">
                <p:childTnLst>
                  <p:par>
                    <p:cTn id="1993" fill="hold">
                      <p:stCondLst>
                        <p:cond delay="indefinite"/>
                      </p:stCondLst>
                      <p:childTnLst>
                        <p:par>
                          <p:cTn id="1994" fill="hold">
                            <p:stCondLst>
                              <p:cond delay="0"/>
                            </p:stCondLst>
                            <p:childTnLst>
                              <p:par>
                                <p:cTn id="199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97" dur="500"/>
                                        <p:tgtEl>
                                          <p:spTgt spid="1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8" fill="hold">
                      <p:stCondLst>
                        <p:cond delay="indefinite"/>
                      </p:stCondLst>
                      <p:childTnLst>
                        <p:par>
                          <p:cTn id="1999" fill="hold">
                            <p:stCondLst>
                              <p:cond delay="0"/>
                            </p:stCondLst>
                            <p:childTnLst>
                              <p:par>
                                <p:cTn id="200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02" dur="500"/>
                                        <p:tgtEl>
                                          <p:spTgt spid="1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3" fill="hold">
                      <p:stCondLst>
                        <p:cond delay="indefinite"/>
                      </p:stCondLst>
                      <p:childTnLst>
                        <p:par>
                          <p:cTn id="2004" fill="hold">
                            <p:stCondLst>
                              <p:cond delay="0"/>
                            </p:stCondLst>
                            <p:childTnLst>
                              <p:par>
                                <p:cTn id="200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07" dur="500"/>
                                        <p:tgtEl>
                                          <p:spTgt spid="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C79E3E3-B809-438A-9AAE-155D82195F6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18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19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20" name="Text Box 7"/>
          <p:cNvSpPr/>
          <p:nvPr/>
        </p:nvSpPr>
        <p:spPr>
          <a:xfrm>
            <a:off x="874440" y="1874880"/>
            <a:ext cx="7604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equations you were solving were called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equations because they contained an 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“=“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sign.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21" name="Picture 8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22" name="Rectangle 9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23" name="Text Box 12"/>
          <p:cNvSpPr/>
          <p:nvPr/>
        </p:nvSpPr>
        <p:spPr>
          <a:xfrm>
            <a:off x="1487880" y="4494240"/>
            <a:ext cx="2294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greater than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24" name="Text Box 16"/>
          <p:cNvSpPr/>
          <p:nvPr/>
        </p:nvSpPr>
        <p:spPr>
          <a:xfrm>
            <a:off x="1510920" y="5138640"/>
            <a:ext cx="1664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less than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625" name="Object 23"/>
          <p:cNvGraphicFramePr/>
          <p:nvPr/>
        </p:nvGraphicFramePr>
        <p:xfrm>
          <a:off x="895320" y="4545000"/>
          <a:ext cx="469800" cy="4698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26" name="Object 2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95320" y="4545000"/>
                    <a:ext cx="469800" cy="469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27" name="Object 24"/>
          <p:cNvGraphicFramePr/>
          <p:nvPr/>
        </p:nvGraphicFramePr>
        <p:xfrm>
          <a:off x="907920" y="5205240"/>
          <a:ext cx="470160" cy="4701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628" name="Object 24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907920" y="5205240"/>
                    <a:ext cx="470160" cy="47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29" name="Text Box 25"/>
          <p:cNvSpPr/>
          <p:nvPr/>
        </p:nvSpPr>
        <p:spPr>
          <a:xfrm>
            <a:off x="4842360" y="4481640"/>
            <a:ext cx="4167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greater than or equal to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30" name="Text Box 26"/>
          <p:cNvSpPr/>
          <p:nvPr/>
        </p:nvSpPr>
        <p:spPr>
          <a:xfrm>
            <a:off x="4903560" y="5126040"/>
            <a:ext cx="3537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less than or equal to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631" name="Object 27"/>
          <p:cNvGraphicFramePr/>
          <p:nvPr/>
        </p:nvGraphicFramePr>
        <p:xfrm>
          <a:off x="4248000" y="4489560"/>
          <a:ext cx="470160" cy="5554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632" name="Object 27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248000" y="4489560"/>
                    <a:ext cx="470160" cy="55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33" name="Object 28"/>
          <p:cNvGraphicFramePr/>
          <p:nvPr/>
        </p:nvGraphicFramePr>
        <p:xfrm>
          <a:off x="4299120" y="5149800"/>
          <a:ext cx="469800" cy="55584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1634" name="Object 28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4299120" y="5149800"/>
                    <a:ext cx="469800" cy="55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35" name="Rectangle 29"/>
          <p:cNvSpPr/>
          <p:nvPr/>
        </p:nvSpPr>
        <p:spPr>
          <a:xfrm>
            <a:off x="838080" y="2971800"/>
            <a:ext cx="83948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There are 4 other Mathematical symbols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They are called 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inequalities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36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008" dur="indefinite" restart="never" nodeType="tmRoot">
          <p:childTnLst>
            <p:seq>
              <p:cTn id="2009" dur="indefinite" nodeType="mainSeq">
                <p:childTnLst>
                  <p:par>
                    <p:cTn id="2010" fill="hold">
                      <p:stCondLst>
                        <p:cond delay="indefinite"/>
                      </p:stCondLst>
                      <p:childTnLst>
                        <p:par>
                          <p:cTn id="2011" fill="hold">
                            <p:stCondLst>
                              <p:cond delay="0"/>
                            </p:stCondLst>
                            <p:childTnLst>
                              <p:par>
                                <p:cTn id="201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14" dur="80"/>
                                        <p:tgtEl>
                                          <p:spTgt spid="16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15" dur="80"/>
                                        <p:tgtEl>
                                          <p:spTgt spid="16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6" dur="80"/>
                                        <p:tgtEl>
                                          <p:spTgt spid="16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7" fill="hold">
                      <p:stCondLst>
                        <p:cond delay="indefinite"/>
                      </p:stCondLst>
                      <p:childTnLst>
                        <p:par>
                          <p:cTn id="2018" fill="hold">
                            <p:stCondLst>
                              <p:cond delay="0"/>
                            </p:stCondLst>
                            <p:childTnLst>
                              <p:par>
                                <p:cTn id="20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21" dur="80"/>
                                        <p:tgtEl>
                                          <p:spTgt spid="16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22" dur="80"/>
                                        <p:tgtEl>
                                          <p:spTgt spid="16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23" dur="80"/>
                                        <p:tgtEl>
                                          <p:spTgt spid="16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4" fill="hold">
                      <p:stCondLst>
                        <p:cond delay="indefinite"/>
                      </p:stCondLst>
                      <p:childTnLst>
                        <p:par>
                          <p:cTn id="2025" fill="hold">
                            <p:stCondLst>
                              <p:cond delay="0"/>
                            </p:stCondLst>
                            <p:childTnLst>
                              <p:par>
                                <p:cTn id="202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28" dur="500"/>
                                        <p:tgtEl>
                                          <p:spTgt spid="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9" fill="hold">
                      <p:stCondLst>
                        <p:cond delay="indefinite"/>
                      </p:stCondLst>
                      <p:childTnLst>
                        <p:par>
                          <p:cTn id="2030" fill="hold">
                            <p:stCondLst>
                              <p:cond delay="0"/>
                            </p:stCondLst>
                            <p:childTnLst>
                              <p:par>
                                <p:cTn id="20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33" dur="80"/>
                                        <p:tgtEl>
                                          <p:spTgt spid="16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34" dur="80"/>
                                        <p:tgtEl>
                                          <p:spTgt spid="1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35" dur="80"/>
                                        <p:tgtEl>
                                          <p:spTgt spid="1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6" fill="hold">
                      <p:stCondLst>
                        <p:cond delay="indefinite"/>
                      </p:stCondLst>
                      <p:childTnLst>
                        <p:par>
                          <p:cTn id="2037" fill="hold">
                            <p:stCondLst>
                              <p:cond delay="0"/>
                            </p:stCondLst>
                            <p:childTnLst>
                              <p:par>
                                <p:cTn id="20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40" dur="500"/>
                                        <p:tgtEl>
                                          <p:spTgt spid="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1" fill="hold">
                      <p:stCondLst>
                        <p:cond delay="indefinite"/>
                      </p:stCondLst>
                      <p:childTnLst>
                        <p:par>
                          <p:cTn id="2042" fill="hold">
                            <p:stCondLst>
                              <p:cond delay="0"/>
                            </p:stCondLst>
                            <p:childTnLst>
                              <p:par>
                                <p:cTn id="20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45" dur="80"/>
                                        <p:tgtEl>
                                          <p:spTgt spid="16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46" dur="80"/>
                                        <p:tgtEl>
                                          <p:spTgt spid="16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7" dur="80"/>
                                        <p:tgtEl>
                                          <p:spTgt spid="16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8" fill="hold">
                      <p:stCondLst>
                        <p:cond delay="indefinite"/>
                      </p:stCondLst>
                      <p:childTnLst>
                        <p:par>
                          <p:cTn id="2049" fill="hold">
                            <p:stCondLst>
                              <p:cond delay="0"/>
                            </p:stCondLst>
                            <p:childTnLst>
                              <p:par>
                                <p:cTn id="205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52" dur="500"/>
                                        <p:tgtEl>
                                          <p:spTgt spid="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3" fill="hold">
                      <p:stCondLst>
                        <p:cond delay="indefinite"/>
                      </p:stCondLst>
                      <p:childTnLst>
                        <p:par>
                          <p:cTn id="2054" fill="hold">
                            <p:stCondLst>
                              <p:cond delay="0"/>
                            </p:stCondLst>
                            <p:childTnLst>
                              <p:par>
                                <p:cTn id="20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57" dur="80"/>
                                        <p:tgtEl>
                                          <p:spTgt spid="16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58" dur="80"/>
                                        <p:tgtEl>
                                          <p:spTgt spid="16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9" dur="80"/>
                                        <p:tgtEl>
                                          <p:spTgt spid="16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0" fill="hold">
                      <p:stCondLst>
                        <p:cond delay="indefinite"/>
                      </p:stCondLst>
                      <p:childTnLst>
                        <p:par>
                          <p:cTn id="2061" fill="hold">
                            <p:stCondLst>
                              <p:cond delay="0"/>
                            </p:stCondLst>
                            <p:childTnLst>
                              <p:par>
                                <p:cTn id="206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64" dur="500"/>
                                        <p:tgtEl>
                                          <p:spTgt spid="1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5" fill="hold">
                      <p:stCondLst>
                        <p:cond delay="indefinite"/>
                      </p:stCondLst>
                      <p:childTnLst>
                        <p:par>
                          <p:cTn id="2066" fill="hold">
                            <p:stCondLst>
                              <p:cond delay="0"/>
                            </p:stCondLst>
                            <p:childTnLst>
                              <p:par>
                                <p:cTn id="20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69" dur="80"/>
                                        <p:tgtEl>
                                          <p:spTgt spid="16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70" dur="80"/>
                                        <p:tgtEl>
                                          <p:spTgt spid="16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1" dur="80"/>
                                        <p:tgtEl>
                                          <p:spTgt spid="16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AB63CCC-977B-4669-8E44-B77E59E3222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3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3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40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41" name="Picture 6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42" name="Rectangle 14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3" name="Text Box 26"/>
          <p:cNvSpPr/>
          <p:nvPr/>
        </p:nvSpPr>
        <p:spPr>
          <a:xfrm>
            <a:off x="1112400" y="2039760"/>
            <a:ext cx="6316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Examples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Write in words what each mean.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4" name="Text Box 27"/>
          <p:cNvSpPr/>
          <p:nvPr/>
        </p:nvSpPr>
        <p:spPr>
          <a:xfrm>
            <a:off x="1667160" y="2681280"/>
            <a:ext cx="1186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 &gt; 3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5" name="Text Box 28"/>
          <p:cNvSpPr/>
          <p:nvPr/>
        </p:nvSpPr>
        <p:spPr>
          <a:xfrm>
            <a:off x="1408680" y="3405240"/>
            <a:ext cx="1567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-7 &lt; -6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6" name="Text Box 29"/>
          <p:cNvSpPr/>
          <p:nvPr/>
        </p:nvSpPr>
        <p:spPr>
          <a:xfrm>
            <a:off x="1667520" y="5245200"/>
            <a:ext cx="1335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 ≤ -5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7" name="Text Box 30"/>
          <p:cNvSpPr/>
          <p:nvPr/>
        </p:nvSpPr>
        <p:spPr>
          <a:xfrm>
            <a:off x="1666800" y="4046400"/>
            <a:ext cx="11556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i="1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x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≥ 2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8" name="Text Box 31"/>
          <p:cNvSpPr/>
          <p:nvPr/>
        </p:nvSpPr>
        <p:spPr>
          <a:xfrm>
            <a:off x="3681360" y="2711520"/>
            <a:ext cx="5056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means 5 is greater than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9" name="Text Box 32"/>
          <p:cNvSpPr/>
          <p:nvPr/>
        </p:nvSpPr>
        <p:spPr>
          <a:xfrm>
            <a:off x="3669480" y="3436920"/>
            <a:ext cx="4673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means -7 is less than -6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50" name="Text Box 33"/>
          <p:cNvSpPr/>
          <p:nvPr/>
        </p:nvSpPr>
        <p:spPr>
          <a:xfrm>
            <a:off x="3693600" y="3987720"/>
            <a:ext cx="5270040" cy="125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means </a:t>
            </a:r>
            <a:r>
              <a:rPr lang="en-GB" sz="4400" b="0" i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can take the value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 or greater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51" name="Text Box 34"/>
          <p:cNvSpPr/>
          <p:nvPr/>
        </p:nvSpPr>
        <p:spPr>
          <a:xfrm>
            <a:off x="3715920" y="5245200"/>
            <a:ext cx="52333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means y can take the value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-5 or less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52" name="AutoShape 35"/>
          <p:cNvSpPr/>
          <p:nvPr/>
        </p:nvSpPr>
        <p:spPr>
          <a:xfrm>
            <a:off x="4902120" y="1333440"/>
            <a:ext cx="3899160" cy="1803600"/>
          </a:xfrm>
          <a:prstGeom prst="cloudCallout">
            <a:avLst>
              <a:gd name="adj1" fmla="val -114981"/>
              <a:gd name="adj2" fmla="val 102287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Arrow ALWAYS points to the smallest number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53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072" dur="indefinite" restart="never" nodeType="tmRoot">
          <p:childTnLst>
            <p:seq>
              <p:cTn id="2073" dur="indefinite" nodeType="mainSeq">
                <p:childTnLst>
                  <p:par>
                    <p:cTn id="2074" fill="hold">
                      <p:stCondLst>
                        <p:cond delay="indefinite"/>
                      </p:stCondLst>
                      <p:childTnLst>
                        <p:par>
                          <p:cTn id="2075" fill="hold">
                            <p:stCondLst>
                              <p:cond delay="0"/>
                            </p:stCondLst>
                            <p:childTnLst>
                              <p:par>
                                <p:cTn id="207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78" dur="80"/>
                                        <p:tgtEl>
                                          <p:spTgt spid="16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79" dur="80"/>
                                        <p:tgtEl>
                                          <p:spTgt spid="16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0" dur="80"/>
                                        <p:tgtEl>
                                          <p:spTgt spid="16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1" fill="hold">
                      <p:stCondLst>
                        <p:cond delay="indefinite"/>
                      </p:stCondLst>
                      <p:childTnLst>
                        <p:par>
                          <p:cTn id="2082" fill="hold">
                            <p:stCondLst>
                              <p:cond delay="0"/>
                            </p:stCondLst>
                            <p:childTnLst>
                              <p:par>
                                <p:cTn id="208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85" dur="80"/>
                                        <p:tgtEl>
                                          <p:spTgt spid="16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86" dur="80"/>
                                        <p:tgtEl>
                                          <p:spTgt spid="16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7" dur="80"/>
                                        <p:tgtEl>
                                          <p:spTgt spid="16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8" fill="hold">
                      <p:stCondLst>
                        <p:cond delay="indefinite"/>
                      </p:stCondLst>
                      <p:childTnLst>
                        <p:par>
                          <p:cTn id="2089" fill="hold">
                            <p:stCondLst>
                              <p:cond delay="0"/>
                            </p:stCondLst>
                            <p:childTnLst>
                              <p:par>
                                <p:cTn id="20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92" dur="80"/>
                                        <p:tgtEl>
                                          <p:spTgt spid="1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93" dur="80"/>
                                        <p:tgtEl>
                                          <p:spTgt spid="1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94" dur="80"/>
                                        <p:tgtEl>
                                          <p:spTgt spid="1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5" fill="hold">
                      <p:stCondLst>
                        <p:cond delay="indefinite"/>
                      </p:stCondLst>
                      <p:childTnLst>
                        <p:par>
                          <p:cTn id="2096" fill="hold">
                            <p:stCondLst>
                              <p:cond delay="0"/>
                            </p:stCondLst>
                            <p:childTnLst>
                              <p:par>
                                <p:cTn id="20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99" dur="80"/>
                                        <p:tgtEl>
                                          <p:spTgt spid="16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00" dur="80"/>
                                        <p:tgtEl>
                                          <p:spTgt spid="16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1" dur="80"/>
                                        <p:tgtEl>
                                          <p:spTgt spid="16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2" fill="hold">
                      <p:stCondLst>
                        <p:cond delay="indefinite"/>
                      </p:stCondLst>
                      <p:childTnLst>
                        <p:par>
                          <p:cTn id="2103" fill="hold">
                            <p:stCondLst>
                              <p:cond delay="0"/>
                            </p:stCondLst>
                            <p:childTnLst>
                              <p:par>
                                <p:cTn id="210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106" dur="500"/>
                                        <p:tgtEl>
                                          <p:spTgt spid="1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C06F7C1-CDA0-48EF-AD2E-63D7C47F3E5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5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5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58" name="Picture 6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9" name="Text Box 13"/>
          <p:cNvSpPr/>
          <p:nvPr/>
        </p:nvSpPr>
        <p:spPr>
          <a:xfrm>
            <a:off x="1068120" y="2130480"/>
            <a:ext cx="7555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Examples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Write out an inequality for the numbers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0" name="Rectangle 14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1" name="Text Box 26"/>
          <p:cNvSpPr/>
          <p:nvPr/>
        </p:nvSpPr>
        <p:spPr>
          <a:xfrm>
            <a:off x="1635840" y="3005280"/>
            <a:ext cx="2280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(a)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14 and 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2" name="Text Box 27"/>
          <p:cNvSpPr/>
          <p:nvPr/>
        </p:nvSpPr>
        <p:spPr>
          <a:xfrm>
            <a:off x="1636200" y="3648240"/>
            <a:ext cx="2221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(b)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-2 and 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3" name="Text Box 28"/>
          <p:cNvSpPr/>
          <p:nvPr/>
        </p:nvSpPr>
        <p:spPr>
          <a:xfrm>
            <a:off x="1636200" y="4290840"/>
            <a:ext cx="2397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(c)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-3 and -7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4" name="Text Box 29"/>
          <p:cNvSpPr/>
          <p:nvPr/>
        </p:nvSpPr>
        <p:spPr>
          <a:xfrm>
            <a:off x="1636200" y="4935600"/>
            <a:ext cx="2642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(d)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34 and -35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5" name="Text Box 30"/>
          <p:cNvSpPr/>
          <p:nvPr/>
        </p:nvSpPr>
        <p:spPr>
          <a:xfrm>
            <a:off x="5092920" y="3005280"/>
            <a:ext cx="98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14 &gt; 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6" name="Text Box 31"/>
          <p:cNvSpPr/>
          <p:nvPr/>
        </p:nvSpPr>
        <p:spPr>
          <a:xfrm>
            <a:off x="5121720" y="3648240"/>
            <a:ext cx="929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-2 &lt; 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7" name="Text Box 32"/>
          <p:cNvSpPr/>
          <p:nvPr/>
        </p:nvSpPr>
        <p:spPr>
          <a:xfrm>
            <a:off x="5034600" y="4290840"/>
            <a:ext cx="1105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-3 &gt; -7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8" name="Text Box 33"/>
          <p:cNvSpPr/>
          <p:nvPr/>
        </p:nvSpPr>
        <p:spPr>
          <a:xfrm>
            <a:off x="4911840" y="4935600"/>
            <a:ext cx="135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34 &gt; -35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9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107" dur="indefinite" restart="never" nodeType="tmRoot">
          <p:childTnLst>
            <p:seq>
              <p:cTn id="2108" dur="indefinite" nodeType="mainSeq">
                <p:childTnLst>
                  <p:par>
                    <p:cTn id="2109" fill="hold">
                      <p:stCondLst>
                        <p:cond delay="indefinite"/>
                      </p:stCondLst>
                      <p:childTnLst>
                        <p:par>
                          <p:cTn id="2110" fill="hold">
                            <p:stCondLst>
                              <p:cond delay="0"/>
                            </p:stCondLst>
                            <p:childTnLst>
                              <p:par>
                                <p:cTn id="211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13" dur="80"/>
                                        <p:tgtEl>
                                          <p:spTgt spid="16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14" dur="80"/>
                                        <p:tgtEl>
                                          <p:spTgt spid="16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5" dur="80"/>
                                        <p:tgtEl>
                                          <p:spTgt spid="16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6" fill="hold">
                      <p:stCondLst>
                        <p:cond delay="indefinite"/>
                      </p:stCondLst>
                      <p:childTnLst>
                        <p:par>
                          <p:cTn id="2117" fill="hold">
                            <p:stCondLst>
                              <p:cond delay="0"/>
                            </p:stCondLst>
                            <p:childTnLst>
                              <p:par>
                                <p:cTn id="211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20" dur="80"/>
                                        <p:tgtEl>
                                          <p:spTgt spid="16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21" dur="80"/>
                                        <p:tgtEl>
                                          <p:spTgt spid="16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2" dur="80"/>
                                        <p:tgtEl>
                                          <p:spTgt spid="16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3" fill="hold">
                      <p:stCondLst>
                        <p:cond delay="indefinite"/>
                      </p:stCondLst>
                      <p:childTnLst>
                        <p:par>
                          <p:cTn id="2124" fill="hold">
                            <p:stCondLst>
                              <p:cond delay="0"/>
                            </p:stCondLst>
                            <p:childTnLst>
                              <p:par>
                                <p:cTn id="21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27" dur="80"/>
                                        <p:tgtEl>
                                          <p:spTgt spid="16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28" dur="80"/>
                                        <p:tgtEl>
                                          <p:spTgt spid="16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9" dur="80"/>
                                        <p:tgtEl>
                                          <p:spTgt spid="16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0" fill="hold">
                      <p:stCondLst>
                        <p:cond delay="indefinite"/>
                      </p:stCondLst>
                      <p:childTnLst>
                        <p:par>
                          <p:cTn id="2131" fill="hold">
                            <p:stCondLst>
                              <p:cond delay="0"/>
                            </p:stCondLst>
                            <p:childTnLst>
                              <p:par>
                                <p:cTn id="213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34" dur="80"/>
                                        <p:tgtEl>
                                          <p:spTgt spid="16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35" dur="80"/>
                                        <p:tgtEl>
                                          <p:spTgt spid="16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36" dur="80"/>
                                        <p:tgtEl>
                                          <p:spTgt spid="16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CB53C58-3880-4C3E-8A69-5BFAE1EE436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7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73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74" name="Picture 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75" name="Text Box 6"/>
          <p:cNvSpPr/>
          <p:nvPr/>
        </p:nvSpPr>
        <p:spPr>
          <a:xfrm>
            <a:off x="1065960" y="2130480"/>
            <a:ext cx="6715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Examples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Choosing from -3, -2, -1, 0 , 1, 2, 3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6" name="Rectangle 7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7" name="Text Box 8"/>
          <p:cNvSpPr/>
          <p:nvPr/>
        </p:nvSpPr>
        <p:spPr>
          <a:xfrm>
            <a:off x="1635840" y="3005280"/>
            <a:ext cx="1738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(a)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 &lt; 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8" name="Text Box 9"/>
          <p:cNvSpPr/>
          <p:nvPr/>
        </p:nvSpPr>
        <p:spPr>
          <a:xfrm>
            <a:off x="1635840" y="3648240"/>
            <a:ext cx="1738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(b)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 &gt;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9" name="Text Box 10"/>
          <p:cNvSpPr/>
          <p:nvPr/>
        </p:nvSpPr>
        <p:spPr>
          <a:xfrm>
            <a:off x="1635840" y="4290840"/>
            <a:ext cx="1865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(c)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 ≤ -2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0" name="Text Box 11"/>
          <p:cNvSpPr/>
          <p:nvPr/>
        </p:nvSpPr>
        <p:spPr>
          <a:xfrm>
            <a:off x="1635840" y="4935600"/>
            <a:ext cx="1738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(d)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 &gt;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1" name="Text Box 12"/>
          <p:cNvSpPr/>
          <p:nvPr/>
        </p:nvSpPr>
        <p:spPr>
          <a:xfrm>
            <a:off x="5092920" y="3005280"/>
            <a:ext cx="1421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-3, -2, -1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2" name="Text Box 13"/>
          <p:cNvSpPr/>
          <p:nvPr/>
        </p:nvSpPr>
        <p:spPr>
          <a:xfrm>
            <a:off x="5122800" y="364824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3" name="Text Box 14"/>
          <p:cNvSpPr/>
          <p:nvPr/>
        </p:nvSpPr>
        <p:spPr>
          <a:xfrm>
            <a:off x="5034960" y="4290840"/>
            <a:ext cx="982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-3, -2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4" name="Text Box 15"/>
          <p:cNvSpPr/>
          <p:nvPr/>
        </p:nvSpPr>
        <p:spPr>
          <a:xfrm>
            <a:off x="4913640" y="4935600"/>
            <a:ext cx="177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No solution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5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137" dur="indefinite" restart="never" nodeType="tmRoot">
          <p:childTnLst>
            <p:seq>
              <p:cTn id="2138" dur="indefinite" nodeType="mainSeq">
                <p:childTnLst>
                  <p:par>
                    <p:cTn id="2139" fill="hold">
                      <p:stCondLst>
                        <p:cond delay="indefinite"/>
                      </p:stCondLst>
                      <p:childTnLst>
                        <p:par>
                          <p:cTn id="2140" fill="hold">
                            <p:stCondLst>
                              <p:cond delay="0"/>
                            </p:stCondLst>
                            <p:childTnLst>
                              <p:par>
                                <p:cTn id="21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43" dur="80"/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44" dur="80"/>
                                        <p:tgtEl>
                                          <p:spTgt spid="1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5" dur="80"/>
                                        <p:tgtEl>
                                          <p:spTgt spid="1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6" fill="hold">
                      <p:stCondLst>
                        <p:cond delay="indefinite"/>
                      </p:stCondLst>
                      <p:childTnLst>
                        <p:par>
                          <p:cTn id="2147" fill="hold">
                            <p:stCondLst>
                              <p:cond delay="0"/>
                            </p:stCondLst>
                            <p:childTnLst>
                              <p:par>
                                <p:cTn id="21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50" dur="80"/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51" dur="80"/>
                                        <p:tgtEl>
                                          <p:spTgt spid="16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52" dur="80"/>
                                        <p:tgtEl>
                                          <p:spTgt spid="16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3" fill="hold">
                      <p:stCondLst>
                        <p:cond delay="indefinite"/>
                      </p:stCondLst>
                      <p:childTnLst>
                        <p:par>
                          <p:cTn id="2154" fill="hold">
                            <p:stCondLst>
                              <p:cond delay="0"/>
                            </p:stCondLst>
                            <p:childTnLst>
                              <p:par>
                                <p:cTn id="21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57" dur="80"/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58" dur="80"/>
                                        <p:tgtEl>
                                          <p:spTgt spid="16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59" dur="80"/>
                                        <p:tgtEl>
                                          <p:spTgt spid="16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0" fill="hold">
                      <p:stCondLst>
                        <p:cond delay="indefinite"/>
                      </p:stCondLst>
                      <p:childTnLst>
                        <p:par>
                          <p:cTn id="2161" fill="hold">
                            <p:stCondLst>
                              <p:cond delay="0"/>
                            </p:stCondLst>
                            <p:childTnLst>
                              <p:par>
                                <p:cTn id="216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64" dur="80"/>
                                        <p:tgtEl>
                                          <p:spTgt spid="1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65" dur="80"/>
                                        <p:tgtEl>
                                          <p:spTgt spid="1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6" dur="80"/>
                                        <p:tgtEl>
                                          <p:spTgt spid="1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632FBEF-24F1-4C59-BED3-96911468012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8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8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90" name="Picture 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91" name="Rectangle 18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Inequalities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92" name="Text Box 19"/>
          <p:cNvSpPr/>
          <p:nvPr/>
        </p:nvSpPr>
        <p:spPr>
          <a:xfrm>
            <a:off x="2599920" y="2409840"/>
            <a:ext cx="42285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Good News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93" name="Text Box 20"/>
          <p:cNvSpPr/>
          <p:nvPr/>
        </p:nvSpPr>
        <p:spPr>
          <a:xfrm>
            <a:off x="1725840" y="3481560"/>
            <a:ext cx="6599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Same rule as solving 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94" name="Text Box 21"/>
          <p:cNvSpPr/>
          <p:nvPr/>
        </p:nvSpPr>
        <p:spPr>
          <a:xfrm>
            <a:off x="2456640" y="4665600"/>
            <a:ext cx="4887720" cy="642600"/>
          </a:xfrm>
          <a:prstGeom prst="rect">
            <a:avLst/>
          </a:pr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Balancing Method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95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167" dur="indefinite" restart="never" nodeType="tmRoot">
          <p:childTnLst>
            <p:seq>
              <p:cTn id="2168" dur="indefinite" nodeType="mainSeq">
                <p:childTnLst>
                  <p:par>
                    <p:cTn id="2169" fill="hold">
                      <p:stCondLst>
                        <p:cond delay="indefinite"/>
                      </p:stCondLst>
                      <p:childTnLst>
                        <p:par>
                          <p:cTn id="2170" fill="hold">
                            <p:stCondLst>
                              <p:cond delay="0"/>
                            </p:stCondLst>
                            <p:childTnLst>
                              <p:par>
                                <p:cTn id="21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73" dur="80"/>
                                        <p:tgtEl>
                                          <p:spTgt spid="16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74" dur="80"/>
                                        <p:tgtEl>
                                          <p:spTgt spid="16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75" dur="80"/>
                                        <p:tgtEl>
                                          <p:spTgt spid="16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6" fill="hold">
                      <p:stCondLst>
                        <p:cond delay="indefinite"/>
                      </p:stCondLst>
                      <p:childTnLst>
                        <p:par>
                          <p:cTn id="2177" fill="hold">
                            <p:stCondLst>
                              <p:cond delay="0"/>
                            </p:stCondLst>
                            <p:childTnLst>
                              <p:par>
                                <p:cTn id="21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80" dur="80"/>
                                        <p:tgtEl>
                                          <p:spTgt spid="1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81" dur="80"/>
                                        <p:tgtEl>
                                          <p:spTgt spid="1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2" dur="80"/>
                                        <p:tgtEl>
                                          <p:spTgt spid="1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6" name="Text Box 84"/>
          <p:cNvSpPr/>
          <p:nvPr/>
        </p:nvSpPr>
        <p:spPr>
          <a:xfrm>
            <a:off x="3432960" y="2382840"/>
            <a:ext cx="1992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2x + 4 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≥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97" name="Text Box 87"/>
          <p:cNvSpPr/>
          <p:nvPr/>
        </p:nvSpPr>
        <p:spPr>
          <a:xfrm>
            <a:off x="5426640" y="2363760"/>
            <a:ext cx="800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98" name="Text Box 87"/>
          <p:cNvSpPr/>
          <p:nvPr/>
        </p:nvSpPr>
        <p:spPr>
          <a:xfrm>
            <a:off x="4066920" y="3106800"/>
            <a:ext cx="941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99" name="TextBox 10"/>
          <p:cNvSpPr/>
          <p:nvPr/>
        </p:nvSpPr>
        <p:spPr>
          <a:xfrm>
            <a:off x="924480" y="1995480"/>
            <a:ext cx="2055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00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9C60416-04A0-4C0D-8564-CFEE1F45908D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01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02" name="Text Box 87"/>
          <p:cNvSpPr/>
          <p:nvPr/>
        </p:nvSpPr>
        <p:spPr>
          <a:xfrm>
            <a:off x="5019840" y="3106800"/>
            <a:ext cx="1145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Times New Roman"/>
              </a:rPr>
              <a:t>≥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 </a:t>
            </a: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03" name="Text Box 87"/>
          <p:cNvSpPr/>
          <p:nvPr/>
        </p:nvSpPr>
        <p:spPr>
          <a:xfrm>
            <a:off x="4424400" y="3935520"/>
            <a:ext cx="977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</a:t>
            </a: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Times New Roman"/>
              </a:rPr>
              <a:t>≥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04" name="Text Box 87"/>
          <p:cNvSpPr/>
          <p:nvPr/>
        </p:nvSpPr>
        <p:spPr>
          <a:xfrm>
            <a:off x="5269320" y="3935520"/>
            <a:ext cx="870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13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05" name="TextBox 20"/>
          <p:cNvSpPr/>
          <p:nvPr/>
        </p:nvSpPr>
        <p:spPr>
          <a:xfrm>
            <a:off x="1018800" y="3198960"/>
            <a:ext cx="911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(- 4)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06" name="TextBox 21"/>
          <p:cNvSpPr/>
          <p:nvPr/>
        </p:nvSpPr>
        <p:spPr>
          <a:xfrm>
            <a:off x="1032480" y="3995640"/>
            <a:ext cx="884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÷2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0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08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09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0" name="Rectangle 18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Inequalities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1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183" dur="indefinite" restart="never" nodeType="tmRoot">
          <p:childTnLst>
            <p:seq>
              <p:cTn id="2184" dur="indefinite" nodeType="mainSeq">
                <p:childTnLst>
                  <p:par>
                    <p:cTn id="2185" fill="hold">
                      <p:stCondLst>
                        <p:cond delay="indefinite"/>
                      </p:stCondLst>
                      <p:childTnLst>
                        <p:par>
                          <p:cTn id="2186" fill="hold">
                            <p:stCondLst>
                              <p:cond delay="0"/>
                            </p:stCondLst>
                            <p:childTnLst>
                              <p:par>
                                <p:cTn id="218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89" dur="80"/>
                                        <p:tgtEl>
                                          <p:spTgt spid="17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90" dur="80"/>
                                        <p:tgtEl>
                                          <p:spTgt spid="17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1" dur="80"/>
                                        <p:tgtEl>
                                          <p:spTgt spid="17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2" fill="hold">
                      <p:stCondLst>
                        <p:cond delay="indefinite"/>
                      </p:stCondLst>
                      <p:childTnLst>
                        <p:par>
                          <p:cTn id="2193" fill="hold">
                            <p:stCondLst>
                              <p:cond delay="0"/>
                            </p:stCondLst>
                            <p:childTnLst>
                              <p:par>
                                <p:cTn id="219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196" dur="500"/>
                                        <p:tgtEl>
                                          <p:spTgt spid="1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7" fill="hold">
                      <p:stCondLst>
                        <p:cond delay="indefinite"/>
                      </p:stCondLst>
                      <p:childTnLst>
                        <p:par>
                          <p:cTn id="2198" fill="hold">
                            <p:stCondLst>
                              <p:cond delay="0"/>
                            </p:stCondLst>
                            <p:childTnLst>
                              <p:par>
                                <p:cTn id="219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01" dur="80"/>
                                        <p:tgtEl>
                                          <p:spTgt spid="17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02" dur="80"/>
                                        <p:tgtEl>
                                          <p:spTgt spid="17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3" dur="80"/>
                                        <p:tgtEl>
                                          <p:spTgt spid="17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4" fill="hold">
                      <p:stCondLst>
                        <p:cond delay="indefinite"/>
                      </p:stCondLst>
                      <p:childTnLst>
                        <p:par>
                          <p:cTn id="2205" fill="hold">
                            <p:stCondLst>
                              <p:cond delay="0"/>
                            </p:stCondLst>
                            <p:childTnLst>
                              <p:par>
                                <p:cTn id="22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08" dur="80"/>
                                        <p:tgtEl>
                                          <p:spTgt spid="17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09" dur="80"/>
                                        <p:tgtEl>
                                          <p:spTgt spid="17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10" dur="80"/>
                                        <p:tgtEl>
                                          <p:spTgt spid="17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1" fill="hold">
                      <p:stCondLst>
                        <p:cond delay="indefinite"/>
                      </p:stCondLst>
                      <p:childTnLst>
                        <p:par>
                          <p:cTn id="2212" fill="hold">
                            <p:stCondLst>
                              <p:cond delay="0"/>
                            </p:stCondLst>
                            <p:childTnLst>
                              <p:par>
                                <p:cTn id="221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15" dur="500"/>
                                        <p:tgtEl>
                                          <p:spTgt spid="1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6" fill="hold">
                      <p:stCondLst>
                        <p:cond delay="indefinite"/>
                      </p:stCondLst>
                      <p:childTnLst>
                        <p:par>
                          <p:cTn id="2217" fill="hold">
                            <p:stCondLst>
                              <p:cond delay="0"/>
                            </p:stCondLst>
                            <p:childTnLst>
                              <p:par>
                                <p:cTn id="221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20" dur="80"/>
                                        <p:tgtEl>
                                          <p:spTgt spid="17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21" dur="80"/>
                                        <p:tgtEl>
                                          <p:spTgt spid="17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22" dur="80"/>
                                        <p:tgtEl>
                                          <p:spTgt spid="17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3B64FA4-ECAD-4148-807D-96213141D9C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4" name="Text Box 2"/>
          <p:cNvSpPr/>
          <p:nvPr/>
        </p:nvSpPr>
        <p:spPr>
          <a:xfrm>
            <a:off x="2631960" y="677880"/>
            <a:ext cx="3567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Tidying Terms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5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46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7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8" name="Text Box 37"/>
          <p:cNvSpPr/>
          <p:nvPr/>
        </p:nvSpPr>
        <p:spPr>
          <a:xfrm>
            <a:off x="1438560" y="1901880"/>
            <a:ext cx="6869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 CAN ONLY TIDY UP “LIKE TERMS”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9" name="Text Box 38"/>
          <p:cNvSpPr/>
          <p:nvPr/>
        </p:nvSpPr>
        <p:spPr>
          <a:xfrm>
            <a:off x="1229760" y="2657520"/>
            <a:ext cx="5360400" cy="277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Tidy up the following: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Q1.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2x + 4x + 5y -3y + 18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Q2.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4a + 3b + 5a + 6 – b =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0" name="Rectangle 41"/>
          <p:cNvSpPr/>
          <p:nvPr/>
        </p:nvSpPr>
        <p:spPr>
          <a:xfrm>
            <a:off x="6471360" y="3386160"/>
            <a:ext cx="2438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6x + 2y + 18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1" name="Rectangle 42"/>
          <p:cNvSpPr/>
          <p:nvPr/>
        </p:nvSpPr>
        <p:spPr>
          <a:xfrm>
            <a:off x="6269760" y="4871880"/>
            <a:ext cx="2252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9a + 2b + 6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2" name="TextBox 17"/>
          <p:cNvSpPr/>
          <p:nvPr/>
        </p:nvSpPr>
        <p:spPr>
          <a:xfrm>
            <a:off x="-101520" y="1308240"/>
            <a:ext cx="110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1.1c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04" dur="indefinite" restart="never" nodeType="tmRoot">
          <p:childTnLst>
            <p:seq>
              <p:cTn id="305" dur="indefinite" nodeType="mainSeq">
                <p:childTnLst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0" dur="5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5" dur="5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2" name="Text Box 84"/>
          <p:cNvSpPr/>
          <p:nvPr/>
        </p:nvSpPr>
        <p:spPr>
          <a:xfrm>
            <a:off x="3432600" y="2382840"/>
            <a:ext cx="1959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4x - 5 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≤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3" name="Text Box 87"/>
          <p:cNvSpPr/>
          <p:nvPr/>
        </p:nvSpPr>
        <p:spPr>
          <a:xfrm>
            <a:off x="5425920" y="2363760"/>
            <a:ext cx="718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19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4" name="Text Box 87"/>
          <p:cNvSpPr/>
          <p:nvPr/>
        </p:nvSpPr>
        <p:spPr>
          <a:xfrm>
            <a:off x="4066920" y="3106800"/>
            <a:ext cx="941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4x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5" name="TextBox 10"/>
          <p:cNvSpPr/>
          <p:nvPr/>
        </p:nvSpPr>
        <p:spPr>
          <a:xfrm>
            <a:off x="924480" y="199548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6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02EDBAB-76FB-4A35-BBAF-390BA6D499C6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7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8" name="Text Box 87"/>
          <p:cNvSpPr/>
          <p:nvPr/>
        </p:nvSpPr>
        <p:spPr>
          <a:xfrm>
            <a:off x="5019840" y="3106800"/>
            <a:ext cx="1145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Times New Roman"/>
              </a:rPr>
              <a:t>≤</a:t>
            </a: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9" name="Text Box 87"/>
          <p:cNvSpPr/>
          <p:nvPr/>
        </p:nvSpPr>
        <p:spPr>
          <a:xfrm>
            <a:off x="4440600" y="3935520"/>
            <a:ext cx="977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 ≤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20" name="Text Box 87"/>
          <p:cNvSpPr/>
          <p:nvPr/>
        </p:nvSpPr>
        <p:spPr>
          <a:xfrm>
            <a:off x="5268600" y="3935520"/>
            <a:ext cx="642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21" name="TextBox 20"/>
          <p:cNvSpPr/>
          <p:nvPr/>
        </p:nvSpPr>
        <p:spPr>
          <a:xfrm>
            <a:off x="1019520" y="3198960"/>
            <a:ext cx="934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(+ 5)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22" name="TextBox 21"/>
          <p:cNvSpPr/>
          <p:nvPr/>
        </p:nvSpPr>
        <p:spPr>
          <a:xfrm>
            <a:off x="1032480" y="3995640"/>
            <a:ext cx="884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÷6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2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24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25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26" name="Rectangle 18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Inequalities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27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223" dur="indefinite" restart="never" nodeType="tmRoot">
          <p:childTnLst>
            <p:seq>
              <p:cTn id="2224" dur="indefinite" nodeType="mainSeq">
                <p:childTnLst>
                  <p:par>
                    <p:cTn id="2225" fill="hold">
                      <p:stCondLst>
                        <p:cond delay="indefinite"/>
                      </p:stCondLst>
                      <p:childTnLst>
                        <p:par>
                          <p:cTn id="2226" fill="hold">
                            <p:stCondLst>
                              <p:cond delay="0"/>
                            </p:stCondLst>
                            <p:childTnLst>
                              <p:par>
                                <p:cTn id="22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29" dur="80"/>
                                        <p:tgtEl>
                                          <p:spTgt spid="17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30" dur="80"/>
                                        <p:tgtEl>
                                          <p:spTgt spid="17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1" dur="80"/>
                                        <p:tgtEl>
                                          <p:spTgt spid="17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2" fill="hold">
                      <p:stCondLst>
                        <p:cond delay="indefinite"/>
                      </p:stCondLst>
                      <p:childTnLst>
                        <p:par>
                          <p:cTn id="2233" fill="hold">
                            <p:stCondLst>
                              <p:cond delay="0"/>
                            </p:stCondLst>
                            <p:childTnLst>
                              <p:par>
                                <p:cTn id="223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36" dur="500"/>
                                        <p:tgtEl>
                                          <p:spTgt spid="1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7" fill="hold">
                      <p:stCondLst>
                        <p:cond delay="indefinite"/>
                      </p:stCondLst>
                      <p:childTnLst>
                        <p:par>
                          <p:cTn id="2238" fill="hold">
                            <p:stCondLst>
                              <p:cond delay="0"/>
                            </p:stCondLst>
                            <p:childTnLst>
                              <p:par>
                                <p:cTn id="223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41" dur="80"/>
                                        <p:tgtEl>
                                          <p:spTgt spid="17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42" dur="80"/>
                                        <p:tgtEl>
                                          <p:spTgt spid="17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3" dur="80"/>
                                        <p:tgtEl>
                                          <p:spTgt spid="17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4" fill="hold">
                      <p:stCondLst>
                        <p:cond delay="indefinite"/>
                      </p:stCondLst>
                      <p:childTnLst>
                        <p:par>
                          <p:cTn id="2245" fill="hold">
                            <p:stCondLst>
                              <p:cond delay="0"/>
                            </p:stCondLst>
                            <p:childTnLst>
                              <p:par>
                                <p:cTn id="224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48" dur="80"/>
                                        <p:tgtEl>
                                          <p:spTgt spid="17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49" dur="80"/>
                                        <p:tgtEl>
                                          <p:spTgt spid="17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50" dur="80"/>
                                        <p:tgtEl>
                                          <p:spTgt spid="17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1" fill="hold">
                      <p:stCondLst>
                        <p:cond delay="indefinite"/>
                      </p:stCondLst>
                      <p:childTnLst>
                        <p:par>
                          <p:cTn id="2252" fill="hold">
                            <p:stCondLst>
                              <p:cond delay="0"/>
                            </p:stCondLst>
                            <p:childTnLst>
                              <p:par>
                                <p:cTn id="225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55" dur="500"/>
                                        <p:tgtEl>
                                          <p:spTgt spid="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6" fill="hold">
                      <p:stCondLst>
                        <p:cond delay="indefinite"/>
                      </p:stCondLst>
                      <p:childTnLst>
                        <p:par>
                          <p:cTn id="2257" fill="hold">
                            <p:stCondLst>
                              <p:cond delay="0"/>
                            </p:stCondLst>
                            <p:childTnLst>
                              <p:par>
                                <p:cTn id="225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60" dur="80"/>
                                        <p:tgtEl>
                                          <p:spTgt spid="17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61" dur="80"/>
                                        <p:tgtEl>
                                          <p:spTgt spid="17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2" dur="80"/>
                                        <p:tgtEl>
                                          <p:spTgt spid="17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7629157-8568-4971-AAE4-5CA29D47222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2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30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31" name="Text Box 3"/>
          <p:cNvSpPr/>
          <p:nvPr/>
        </p:nvSpPr>
        <p:spPr>
          <a:xfrm>
            <a:off x="2352600" y="2220840"/>
            <a:ext cx="5195880" cy="280620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Extension Booklet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8E (page 27)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32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33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34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35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36" name="Rectangle 11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Inequalities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37" name="TextBox 9"/>
          <p:cNvSpPr/>
          <p:nvPr/>
        </p:nvSpPr>
        <p:spPr>
          <a:xfrm>
            <a:off x="-59040" y="1366920"/>
            <a:ext cx="10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REL 1.1b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AB5D52C-8478-4DDC-8E69-7536CF36668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5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6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Ch7 (page 85)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57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8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9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0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1" name="Rectangle 8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Algebra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2" name="Text Box 9"/>
          <p:cNvSpPr/>
          <p:nvPr/>
        </p:nvSpPr>
        <p:spPr>
          <a:xfrm>
            <a:off x="2108520" y="1374840"/>
            <a:ext cx="500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Simplifying Algebraic Expressions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3" name="TextBox 17"/>
          <p:cNvSpPr/>
          <p:nvPr/>
        </p:nvSpPr>
        <p:spPr>
          <a:xfrm>
            <a:off x="-101520" y="1308240"/>
            <a:ext cx="110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1.1c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D32F990-0F0D-47BC-9AEC-8CB1A7E6A60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6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76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769" name="Object 5"/>
          <p:cNvGraphicFramePr/>
          <p:nvPr/>
        </p:nvGraphicFramePr>
        <p:xfrm>
          <a:off x="969840" y="1936800"/>
          <a:ext cx="6319800" cy="39654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70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69840" y="1936800"/>
                    <a:ext cx="6319800" cy="3965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771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2" name="Rectangle 7"/>
          <p:cNvSpPr/>
          <p:nvPr/>
        </p:nvSpPr>
        <p:spPr>
          <a:xfrm>
            <a:off x="3798720" y="2481120"/>
            <a:ext cx="2089440" cy="914400"/>
          </a:xfrm>
          <a:prstGeom prst="rect">
            <a:avLst/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3" name="Text Box 8"/>
          <p:cNvSpPr/>
          <p:nvPr/>
        </p:nvSpPr>
        <p:spPr>
          <a:xfrm>
            <a:off x="4636440" y="3398760"/>
            <a:ext cx="545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4" name="Text Box 9"/>
          <p:cNvSpPr/>
          <p:nvPr/>
        </p:nvSpPr>
        <p:spPr>
          <a:xfrm>
            <a:off x="5909400" y="2657520"/>
            <a:ext cx="545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75" name="Group 17"/>
          <p:cNvGrpSpPr/>
          <p:nvPr/>
        </p:nvGrpSpPr>
        <p:grpSpPr>
          <a:xfrm>
            <a:off x="6100920" y="4638600"/>
            <a:ext cx="2884320" cy="1876320"/>
            <a:chOff x="6100920" y="4638600"/>
            <a:chExt cx="2884320" cy="1876320"/>
          </a:xfrm>
        </p:grpSpPr>
        <p:sp>
          <p:nvSpPr>
            <p:cNvPr id="776" name="Line 11"/>
            <p:cNvSpPr/>
            <p:nvPr/>
          </p:nvSpPr>
          <p:spPr>
            <a:xfrm flipV="1">
              <a:off x="6635880" y="5695560"/>
              <a:ext cx="2349360" cy="11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5640" rIns="90000" bIns="-3564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77" name="Line 12"/>
            <p:cNvSpPr/>
            <p:nvPr/>
          </p:nvSpPr>
          <p:spPr>
            <a:xfrm>
              <a:off x="6100920" y="6433920"/>
              <a:ext cx="288432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78" name="Line 13"/>
            <p:cNvSpPr/>
            <p:nvPr/>
          </p:nvSpPr>
          <p:spPr>
            <a:xfrm flipV="1">
              <a:off x="6132600" y="4641840"/>
              <a:ext cx="1209600" cy="1784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79" name="Line 14"/>
            <p:cNvSpPr/>
            <p:nvPr/>
          </p:nvSpPr>
          <p:spPr>
            <a:xfrm flipH="1" flipV="1">
              <a:off x="7318080" y="4638600"/>
              <a:ext cx="1044360" cy="17971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80" name="Text Box 15"/>
            <p:cNvSpPr/>
            <p:nvPr/>
          </p:nvSpPr>
          <p:spPr>
            <a:xfrm>
              <a:off x="7889400" y="5251320"/>
              <a:ext cx="783000" cy="51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120</a:t>
              </a:r>
              <a:r>
                <a:rPr lang="en-GB" sz="2400" b="0" u="none" strike="noStrike" baseline="6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o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81" name="Text Box 16"/>
            <p:cNvSpPr/>
            <p:nvPr/>
          </p:nvSpPr>
          <p:spPr>
            <a:xfrm>
              <a:off x="6320880" y="6000480"/>
              <a:ext cx="645840" cy="51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40</a:t>
              </a:r>
              <a:r>
                <a:rPr lang="en-GB" sz="2400" b="0" u="none" strike="noStrike" baseline="6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o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82" name="TextBox 17"/>
          <p:cNvSpPr/>
          <p:nvPr/>
        </p:nvSpPr>
        <p:spPr>
          <a:xfrm>
            <a:off x="-101520" y="1308240"/>
            <a:ext cx="110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1.1c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07E04C2-7E34-420C-B05E-2EB08A344B2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8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6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87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8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9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0" name="Text Box 7"/>
          <p:cNvSpPr/>
          <p:nvPr/>
        </p:nvSpPr>
        <p:spPr>
          <a:xfrm>
            <a:off x="5029200" y="3025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key steps of multiplying terms.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1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2" name="Rectangle 9"/>
          <p:cNvSpPr/>
          <p:nvPr/>
        </p:nvSpPr>
        <p:spPr>
          <a:xfrm>
            <a:off x="977760" y="30448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  To explain how to multiply out algebraic terms.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3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Algebra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4" name="Text Box 11"/>
          <p:cNvSpPr/>
          <p:nvPr/>
        </p:nvSpPr>
        <p:spPr>
          <a:xfrm>
            <a:off x="4940280" y="4027320"/>
            <a:ext cx="4203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522360" lvl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Apply multiplication rules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for simple expressions.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5" name="Text Box 12"/>
          <p:cNvSpPr/>
          <p:nvPr/>
        </p:nvSpPr>
        <p:spPr>
          <a:xfrm>
            <a:off x="3103560" y="1352520"/>
            <a:ext cx="282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Multiplying Terms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6" name="TextBox 17"/>
          <p:cNvSpPr/>
          <p:nvPr/>
        </p:nvSpPr>
        <p:spPr>
          <a:xfrm>
            <a:off x="-101520" y="1308240"/>
            <a:ext cx="110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1.1c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6" dur="indefinite" restart="never" nodeType="tmRoot">
          <p:childTnLst>
            <p:seq>
              <p:cTn id="317" dur="indefinite" nodeType="mainSeq">
                <p:childTnLst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2" dur="500"/>
                                        <p:tgtEl>
                                          <p:spTgt spid="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7" dur="500"/>
                                        <p:tgtEl>
                                          <p:spTgt spid="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32" dur="500"/>
                                        <p:tgtEl>
                                          <p:spTgt spid="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1860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2005-04-06T16:52:43Z</dcterms:created>
  <dc:creator>UOS</dc:creator>
  <dc:description/>
  <dc:language>en-US</dc:language>
  <cp:lastModifiedBy>Mr Lafferty</cp:lastModifiedBy>
  <dcterms:modified xsi:type="dcterms:W3CDTF">2012-05-13T16:34:11Z</dcterms:modified>
  <cp:revision>205</cp:revision>
  <dc:subject/>
  <dc:title>Slide 1</dc:title>
</cp:coreProperties>
</file>