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58" r:id="rId2"/>
  </p:sldMasterIdLst>
  <p:notesMasterIdLst>
    <p:notesMasterId r:id="rId21"/>
  </p:notesMasterIdLst>
  <p:sldIdLst>
    <p:sldId id="298" r:id="rId3"/>
    <p:sldId id="268" r:id="rId4"/>
    <p:sldId id="412" r:id="rId5"/>
    <p:sldId id="413" r:id="rId6"/>
    <p:sldId id="416" r:id="rId7"/>
    <p:sldId id="431" r:id="rId8"/>
    <p:sldId id="432" r:id="rId9"/>
    <p:sldId id="415" r:id="rId10"/>
    <p:sldId id="436" r:id="rId11"/>
    <p:sldId id="435" r:id="rId12"/>
    <p:sldId id="433" r:id="rId13"/>
    <p:sldId id="437" r:id="rId14"/>
    <p:sldId id="438" r:id="rId15"/>
    <p:sldId id="442" r:id="rId16"/>
    <p:sldId id="434" r:id="rId17"/>
    <p:sldId id="440" r:id="rId18"/>
    <p:sldId id="441" r:id="rId19"/>
    <p:sldId id="439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80808"/>
    <a:srgbClr val="00FFFF"/>
    <a:srgbClr val="FFFF00"/>
    <a:srgbClr val="FFFFCC"/>
    <a:srgbClr val="FF0000"/>
    <a:srgbClr val="4D4D4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57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4F11032-2A23-4E22-8744-B0FAC25ACE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F7E567D-8A98-4232-9975-E58714EAA6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A46F53C4-2CD2-4817-9197-0166422A05C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0C9818D0-95DC-413E-906C-5F5B6B21302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3419EF3D-B19E-4428-BC19-0450738AA17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2E11375D-7FF5-4CBD-8A84-273FBF656E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E048058-B9C4-4491-A4F7-04367A0D27B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964A598-1CF9-4F9D-841E-71652361B6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5473F16-FB35-4A30-95B3-2384850CA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AA2E3E4-504E-4E70-891C-D594BFEF56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3C7534-8B35-496F-8042-66D87E924F7A}" type="slidenum">
              <a:rPr lang="en-GB" altLang="en-US" sz="1200">
                <a:latin typeface="Arial" panose="020B0604020202020204" pitchFamily="34" charset="0"/>
              </a:rPr>
              <a:pPr eaLnBrk="1" hangingPunct="1"/>
              <a:t>16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2EA3E91-13F7-4901-A2CA-9DBFF68536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E327A63F-EC2D-4B5B-95FD-1C129DCEF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1DB6D89-B83A-4C60-8FCE-7AC61B507B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3ED91C-8FF7-4742-BB9C-B12748C0669E}" type="slidenum">
              <a:rPr lang="en-GB" altLang="en-US" sz="1200">
                <a:latin typeface="Arial" panose="020B0604020202020204" pitchFamily="34" charset="0"/>
              </a:rPr>
              <a:pPr eaLnBrk="1" hangingPunct="1"/>
              <a:t>17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077DBFA8-B53C-4B6E-BAE4-E4EF20CC68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ED780BC-50A2-46B0-B1F3-547768158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C0848BA7-3933-4B6E-905F-974B7657DB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82F627-4EC8-4145-82F3-BC885EBEBB27}" type="slidenum">
              <a:rPr lang="en-GB" altLang="en-US" sz="1200">
                <a:latin typeface="Arial" panose="020B0604020202020204" pitchFamily="34" charset="0"/>
              </a:rPr>
              <a:pPr eaLnBrk="1" hangingPunct="1"/>
              <a:t>18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D14839C-55F8-4F15-B162-A269841161A6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D08CE03-C54F-4E9F-9957-C3527C9F88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D892B5FF-F7C4-4E53-B322-F25B82AE12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FB8C96DD-4C53-44A8-B09B-4ACC6FB9928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9E83E20-6992-44BE-918B-D09DB2072C9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7001BC7-FFA9-4D1A-B1B4-625288F616F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A612AE2-0C6B-467E-90B8-7A0851CA479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5F8DCB17-A623-4E6D-8BC7-B2EFD05A09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7C643E2-F48E-47FF-AE07-587E6EA3760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A1D8BB29-A4AC-4402-81AA-BBC4CF59476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53D1DCC2-FA82-4E1C-88EC-1005364087E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9ED271AC-30EE-4D15-8CF9-D5093D2D118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FF73A676-10F3-4F79-8B1E-AB012C2DDC4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16E69EDF-9D9E-4126-B053-5BBC64772C3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94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FAE234C0-3A48-49B7-9D15-013F9AE2014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53BFB-A619-4518-AE6C-48C0916A6870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498A4002-935C-4077-8BCA-F1A2BA32F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765DA8DC-86AF-4A35-9F37-52466508D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5F0BF21B-2B1D-437E-86EE-760430ECB2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057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A1DFA2A-2471-4DA4-A49C-1DC147566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5D303-F38A-42F6-AD9F-6E72D571E5EC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BE5F559-3C2D-4C86-BBDD-0CE05300B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4C8847D-6D8D-490A-9DB5-EDE42D27A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F4033-36F5-4589-B236-1A2715CAEC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546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715112B-7CED-4FCF-A9D7-4548DD6DF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2F1C2-899E-43F5-A393-806EBBC82037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BA215A21-27F7-43B1-B75E-7FB5097536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1D1ACB9-E9F4-4158-9992-36B00ACCA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8BDFD-9268-487D-98F5-DB2F9E3B0D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895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92281" y="6381328"/>
            <a:ext cx="1151608" cy="287760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2">
            <a:extLst>
              <a:ext uri="{FF2B5EF4-FFF2-40B4-BE49-F238E27FC236}">
                <a16:creationId xmlns:a16="http://schemas.microsoft.com/office/drawing/2014/main" id="{4CCB3AB3-4313-4CC2-9E51-065B070257A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3563-DBE4-4939-92AE-EC1A3A71DF4C}" type="datetime5">
              <a:rPr lang="en-US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4" name="Footer Placeholder 13">
            <a:extLst>
              <a:ext uri="{FF2B5EF4-FFF2-40B4-BE49-F238E27FC236}">
                <a16:creationId xmlns:a16="http://schemas.microsoft.com/office/drawing/2014/main" id="{763F3252-76B4-4A5E-8CFE-A87E7ABB572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Intermediate 1 Past Papers</a:t>
            </a:r>
          </a:p>
        </p:txBody>
      </p:sp>
    </p:spTree>
    <p:extLst>
      <p:ext uri="{BB962C8B-B14F-4D97-AF65-F5344CB8AC3E}">
        <p14:creationId xmlns:p14="http://schemas.microsoft.com/office/powerpoint/2010/main" val="393127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14FF8-DE7B-49AA-889C-CD4D1A60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2781-237C-4076-A642-E87D5A61A3A9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673C7-38DA-4F70-8C2C-2A52E042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61403-C31D-4B1D-A7BD-E2854052C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AFB68-C139-4BF2-8C17-B3CC063ACA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122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40D68-344E-46C1-8DFD-EF440056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4D3F-4C04-412A-8B4B-50D51A414A0A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0C34B-6778-4E22-8796-3A4AD2C78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58381-B30C-4E32-A9E9-5E1CC7E7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6CAA6-E3AC-46BC-BF11-3370A440E4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574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BFF61-8441-4190-8D05-27E131FD4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97B09-A47C-4F77-BA5B-509BDEACD772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48FA8-8BE4-4236-A9D5-2F8BD265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0F3F6-2BA9-4421-B6C2-AC10793F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AF7E1-12B2-4FC9-91B1-ABC2D8E352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6169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3905F6-8E77-4DFF-9CD7-0A3B69F4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5670E-A63E-464D-A0CC-66C3358F2663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341006-4670-4A73-83E4-BA7FD32BA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032355-DE40-426E-8792-D2BA215A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C4D07-8947-42E8-9980-369620FEAA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1944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1884B9-CEAD-49FD-9514-2FCAA2D5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286D4-E91E-400A-864F-5682483E5F99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927682-A609-40EA-82AF-5EB07146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ED2508-68D2-4151-B8EB-37F9DB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4F63A-6209-42ED-AD9D-BC96485A1B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1249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EC33EEC-6787-4842-9306-7769D5E3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58976-4B99-449B-8279-441A0BA7D59F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973FA1-9FF4-4753-8AB1-8161C09C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7000E2-E638-444F-8157-9B462E98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053F7-2703-4FAF-AEC8-762A39173A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9545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648882-4808-4618-B830-ED38DB2E8D4C}"/>
              </a:ext>
            </a:extLst>
          </p:cNvPr>
          <p:cNvSpPr txBox="1"/>
          <p:nvPr userDrawn="1"/>
        </p:nvSpPr>
        <p:spPr>
          <a:xfrm>
            <a:off x="77788" y="1503363"/>
            <a:ext cx="7905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cs typeface="Arial" charset="0"/>
              </a:rPr>
              <a:t>N4 LS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269959A-BE2D-4AB4-9C5D-C35309622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DBC99-DEAC-4C96-94FC-338AC7D7C53C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380BB86-4614-4C24-88BB-FCC3A380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F19FD3-2AB9-442C-B0CC-56F808E2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3166E-84A1-4883-ABBA-7C0AE0BB4F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085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DB405151-0BD4-41E2-BA7C-C50EBCE26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F69EC-886B-4626-ACC7-831A4206D026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1808522C-0E2E-4EAC-A1BC-C4AF2C662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3296679-61CA-4489-8A3A-6B68B3E3E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177C1-DC19-48E3-8100-6191C73D61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2828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FFEBEF-F741-4AED-A56D-14AEE9F1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7BDB-DA12-4F82-AFF4-E1A19C704923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DEBB04-21EA-4FC9-B44F-230A7CFE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35CF24-9D43-4AB8-A257-FA6CB8BB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B5106-3C32-4189-83F5-C8EC4F502C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0805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2F47B6-74B8-401D-A343-6FE34223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DA2C9-79A9-40B2-8CE9-F57C4FD336EE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76E1D1-F468-4044-AC6A-D825E1EA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EE30AB-F5B0-4A3B-89AC-748143A4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2C398-2214-482E-BDC2-7EC43416BF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0936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E9A09-73F6-42A3-81D1-B3DA9635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FEBD5-B78D-4B40-BFD0-0C50D46B2882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14631-522C-4E17-8FCB-DE2A7CC4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9C7D0-847E-4003-90DC-3C623111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B70EE-71F2-4E02-B9F5-3BE38FAAB0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5676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54BAC-951F-49F4-8FB0-C4559853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304DF-803F-41AC-89D7-2B5401894F23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501C-D97E-4162-B490-DDA3E4C4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FF8F6-94FD-47F7-9CF4-F19E63F3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84CF8-5A75-4749-898D-A824E35B34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8717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92281" y="6381328"/>
            <a:ext cx="1151608" cy="287760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2">
            <a:extLst>
              <a:ext uri="{FF2B5EF4-FFF2-40B4-BE49-F238E27FC236}">
                <a16:creationId xmlns:a16="http://schemas.microsoft.com/office/drawing/2014/main" id="{25574DBC-FB9F-43BD-AED4-7AE87806775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FE3D-61DA-4744-B355-54979597EC4C}" type="datetime5">
              <a:rPr lang="en-US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4" name="Footer Placeholder 13">
            <a:extLst>
              <a:ext uri="{FF2B5EF4-FFF2-40B4-BE49-F238E27FC236}">
                <a16:creationId xmlns:a16="http://schemas.microsoft.com/office/drawing/2014/main" id="{C671A7CD-EA1C-40F5-BA26-FA2F22B977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Intermediate 1 Past Papers</a:t>
            </a:r>
          </a:p>
        </p:txBody>
      </p:sp>
    </p:spTree>
    <p:extLst>
      <p:ext uri="{BB962C8B-B14F-4D97-AF65-F5344CB8AC3E}">
        <p14:creationId xmlns:p14="http://schemas.microsoft.com/office/powerpoint/2010/main" val="2633812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92281" y="6381328"/>
            <a:ext cx="1151608" cy="287760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2">
            <a:extLst>
              <a:ext uri="{FF2B5EF4-FFF2-40B4-BE49-F238E27FC236}">
                <a16:creationId xmlns:a16="http://schemas.microsoft.com/office/drawing/2014/main" id="{80590DEA-64E2-4D13-9B38-B3582CA5681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B04FC-8B24-4113-8EB6-98A5D946DCC7}" type="datetime5">
              <a:rPr lang="en-US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4" name="Footer Placeholder 13">
            <a:extLst>
              <a:ext uri="{FF2B5EF4-FFF2-40B4-BE49-F238E27FC236}">
                <a16:creationId xmlns:a16="http://schemas.microsoft.com/office/drawing/2014/main" id="{AEAD274E-610C-47EC-A27B-230EC15CE5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Intermediate 1 Past Papers</a:t>
            </a:r>
          </a:p>
        </p:txBody>
      </p:sp>
    </p:spTree>
    <p:extLst>
      <p:ext uri="{BB962C8B-B14F-4D97-AF65-F5344CB8AC3E}">
        <p14:creationId xmlns:p14="http://schemas.microsoft.com/office/powerpoint/2010/main" val="3763623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92281" y="6381328"/>
            <a:ext cx="1151608" cy="287760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2">
            <a:extLst>
              <a:ext uri="{FF2B5EF4-FFF2-40B4-BE49-F238E27FC236}">
                <a16:creationId xmlns:a16="http://schemas.microsoft.com/office/drawing/2014/main" id="{CF33EB27-A079-44E8-ABCB-B1E6C0E0165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5ACF-6676-4467-8F20-C85F53D98EDF}" type="datetime5">
              <a:rPr lang="en-US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4" name="Footer Placeholder 13">
            <a:extLst>
              <a:ext uri="{FF2B5EF4-FFF2-40B4-BE49-F238E27FC236}">
                <a16:creationId xmlns:a16="http://schemas.microsoft.com/office/drawing/2014/main" id="{FD4D8779-F96C-45D4-A997-41AB27D858D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Intermediate 1 Past Papers</a:t>
            </a:r>
          </a:p>
        </p:txBody>
      </p:sp>
    </p:spTree>
    <p:extLst>
      <p:ext uri="{BB962C8B-B14F-4D97-AF65-F5344CB8AC3E}">
        <p14:creationId xmlns:p14="http://schemas.microsoft.com/office/powerpoint/2010/main" val="31345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D09E7D4D-CD86-4434-A090-F85C20475D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B2BD7-BD71-4D52-9802-5020180DF317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0B203C4-A3F6-410C-A515-DDE9E56D2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6DF3DED4-7046-40FE-9B34-2F01EEA16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539D8-7D67-4505-8BF0-A1DE6A3BA6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225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8623AC37-1825-405E-A3B2-2FF7BE9A64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7962C-BBE6-4E23-9B2F-4B0FE1A1F192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B08F16B4-B363-480F-83D3-D10D4255E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02A596F4-0029-4958-92FB-F55C6DAF3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1D54F-F7A6-47A8-B82A-62B139A06A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898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1D73B672-ECEA-4194-A539-E6CA5D4810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DCA55-B2F4-4C49-8E98-7DC54D1730EC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E70C407C-E90C-4029-BF67-A171F2955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B40CB426-D1A7-4F6E-AA5C-9BD38E9268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D7A59-536D-4877-A4D4-DDE16C67DC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236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CB4ABCE6-9E52-4693-AE51-067C37F039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B4BA8-AF13-45A2-9404-4463A763BC7E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4C1ADFC2-7439-47F2-828D-6BA4C228F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800AC638-4682-46CD-B21E-E7DAACF3D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57143-09B6-4780-91A1-7312C794DE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923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FB8EE0-7D2D-4E8B-BAA1-123682D2D230}"/>
              </a:ext>
            </a:extLst>
          </p:cNvPr>
          <p:cNvSpPr txBox="1"/>
          <p:nvPr userDrawn="1"/>
        </p:nvSpPr>
        <p:spPr>
          <a:xfrm>
            <a:off x="77788" y="1503363"/>
            <a:ext cx="7905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cs typeface="Arial" charset="0"/>
              </a:rPr>
              <a:t>N4 LS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E597215D-F3BD-46B7-8397-431FB352C2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6BE7-7D4F-4565-9683-0BA93C2A1A55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B56CA1A5-639D-43ED-A185-171FC1C138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BFF56F2-2D79-47FF-BF8D-09C87CB97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5E574-B245-416F-BD82-A6B973425A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082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2C4DF30-AD19-4823-92DB-69E7BED9E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BC9D2-8DBF-4B83-A07B-8EDAD1EBF328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CADC05E9-6E26-4442-9C56-3A2D2AC98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C2087E68-764D-450A-9292-A9C80D52A2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A3E8B-04DD-4546-BFC4-4FA75A1827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587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E22DDB2-AD3C-4FB5-BB40-9DC63F28E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3F87-629E-4C1E-AE7A-CB00F25F5BE4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17FD268-D67D-45AD-A893-1E24FC040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9394FA2-CF15-4E4F-8C9F-4E9BF9EAC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3DD29-3A68-468E-A243-4677AC624C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966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4BD17204-38E9-4872-BEAE-71271CE3B0D4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C2EB3DC1-2D4C-4B17-A192-2D3A76E15E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7A394D74-4361-42A2-8A93-894DF7D40A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6154" name="Group 5">
              <a:extLst>
                <a:ext uri="{FF2B5EF4-FFF2-40B4-BE49-F238E27FC236}">
                  <a16:creationId xmlns:a16="http://schemas.microsoft.com/office/drawing/2014/main" id="{01FED86F-5F34-4DDC-880A-72392F4EBA6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>
                <a:extLst>
                  <a:ext uri="{FF2B5EF4-FFF2-40B4-BE49-F238E27FC236}">
                    <a16:creationId xmlns:a16="http://schemas.microsoft.com/office/drawing/2014/main" id="{492E09F5-0B69-4B3F-B8D7-E383979DC03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39" name="Freeform 7">
                <a:extLst>
                  <a:ext uri="{FF2B5EF4-FFF2-40B4-BE49-F238E27FC236}">
                    <a16:creationId xmlns:a16="http://schemas.microsoft.com/office/drawing/2014/main" id="{9BE33E82-2408-4D81-84FE-0479CA59CA1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0" name="Freeform 8">
                <a:extLst>
                  <a:ext uri="{FF2B5EF4-FFF2-40B4-BE49-F238E27FC236}">
                    <a16:creationId xmlns:a16="http://schemas.microsoft.com/office/drawing/2014/main" id="{39033A11-50B4-4F01-8250-84EFA862A36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1" name="Freeform 9">
                <a:extLst>
                  <a:ext uri="{FF2B5EF4-FFF2-40B4-BE49-F238E27FC236}">
                    <a16:creationId xmlns:a16="http://schemas.microsoft.com/office/drawing/2014/main" id="{B125211A-ACC3-4CAF-83B2-B710DE25193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2" name="Freeform 10">
                <a:extLst>
                  <a:ext uri="{FF2B5EF4-FFF2-40B4-BE49-F238E27FC236}">
                    <a16:creationId xmlns:a16="http://schemas.microsoft.com/office/drawing/2014/main" id="{273D6EA3-E14B-47AE-A478-0B2B195AF6C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3" name="Freeform 11">
                <a:extLst>
                  <a:ext uri="{FF2B5EF4-FFF2-40B4-BE49-F238E27FC236}">
                    <a16:creationId xmlns:a16="http://schemas.microsoft.com/office/drawing/2014/main" id="{8C4A1456-3688-49D0-92CD-A36238695A0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4" name="Freeform 12">
                <a:extLst>
                  <a:ext uri="{FF2B5EF4-FFF2-40B4-BE49-F238E27FC236}">
                    <a16:creationId xmlns:a16="http://schemas.microsoft.com/office/drawing/2014/main" id="{3EBA1347-7DAF-4684-9A81-E8E56C15B8F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5" name="Freeform 13">
                <a:extLst>
                  <a:ext uri="{FF2B5EF4-FFF2-40B4-BE49-F238E27FC236}">
                    <a16:creationId xmlns:a16="http://schemas.microsoft.com/office/drawing/2014/main" id="{92868640-C0DB-4613-A1B7-8FDF2145667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6" name="Freeform 14">
                <a:extLst>
                  <a:ext uri="{FF2B5EF4-FFF2-40B4-BE49-F238E27FC236}">
                    <a16:creationId xmlns:a16="http://schemas.microsoft.com/office/drawing/2014/main" id="{2F83349C-8AA0-473E-A087-10FB890DD1D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30999823-7DED-41F1-B2A0-C0E85792C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27DACF0F-DCB7-4260-A48A-FE3C6FCD1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EF3C00DB-49F1-42A9-BDCC-8AFA198023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535CBB25-878C-48FB-A244-EB1E5EC6EDB7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53151330-6EBF-4A44-B55F-D32BE2509E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437B6C1A-BB0D-43C1-8376-D2F97B7411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949AAB6-7444-4762-809D-80AA741BFCB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16" r:id="rId7"/>
    <p:sldLayoutId id="2147484301" r:id="rId8"/>
    <p:sldLayoutId id="2147484302" r:id="rId9"/>
    <p:sldLayoutId id="2147484303" r:id="rId10"/>
    <p:sldLayoutId id="2147484304" r:id="rId11"/>
    <p:sldLayoutId id="2147484317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8BEBF596-C086-445C-B07B-DF462E74D6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BF1832A-ADDB-43B4-A3FF-B592B0A8D8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558C1-02F2-4FB6-ADF1-E6E65E1A2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CC57390-8A52-410E-AFB0-42982DCBE3A6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0CCC1-EEC7-4D4F-B90F-BB67C23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88BE0-1D62-4DA1-9A9D-F495640D2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43F9BC8-0806-45D0-A361-1C10AA24F27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8" r:id="rId7"/>
    <p:sldLayoutId id="2147484311" r:id="rId8"/>
    <p:sldLayoutId id="2147484312" r:id="rId9"/>
    <p:sldLayoutId id="2147484313" r:id="rId10"/>
    <p:sldLayoutId id="2147484314" r:id="rId11"/>
    <p:sldLayoutId id="2147484319" r:id="rId12"/>
    <p:sldLayoutId id="2147484320" r:id="rId13"/>
    <p:sldLayoutId id="2147484321" r:id="rId14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>
            <a:extLst>
              <a:ext uri="{FF2B5EF4-FFF2-40B4-BE49-F238E27FC236}">
                <a16:creationId xmlns:a16="http://schemas.microsoft.com/office/drawing/2014/main" id="{6D343AE4-FBD9-4B5A-A678-D6B220BFE38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0E417DA-E79D-425B-93E8-500A5E732E77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C969E59A-970A-4766-A84A-53B903781C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7592" name="Rectangle 8">
            <a:extLst>
              <a:ext uri="{FF2B5EF4-FFF2-40B4-BE49-F238E27FC236}">
                <a16:creationId xmlns:a16="http://schemas.microsoft.com/office/drawing/2014/main" id="{AAB8CA86-5E56-4BB7-85AC-757555E03DD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73250" y="469900"/>
            <a:ext cx="5537200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Scattergraphs</a:t>
            </a:r>
          </a:p>
        </p:txBody>
      </p:sp>
      <p:pic>
        <p:nvPicPr>
          <p:cNvPr id="15365" name="Picture 9" descr="scottishflag">
            <a:extLst>
              <a:ext uri="{FF2B5EF4-FFF2-40B4-BE49-F238E27FC236}">
                <a16:creationId xmlns:a16="http://schemas.microsoft.com/office/drawing/2014/main" id="{5252B455-045B-42D9-8DFC-B48B2AABED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0">
            <a:extLst>
              <a:ext uri="{FF2B5EF4-FFF2-40B4-BE49-F238E27FC236}">
                <a16:creationId xmlns:a16="http://schemas.microsoft.com/office/drawing/2014/main" id="{E6AB124F-9F1B-4818-BB4C-E387F821898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5367" name="Picture 11" descr="Office Objects 0572">
            <a:extLst>
              <a:ext uri="{FF2B5EF4-FFF2-40B4-BE49-F238E27FC236}">
                <a16:creationId xmlns:a16="http://schemas.microsoft.com/office/drawing/2014/main" id="{212CD2FB-884E-426C-BBF7-A9ED4717C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27">
            <a:extLst>
              <a:ext uri="{FF2B5EF4-FFF2-40B4-BE49-F238E27FC236}">
                <a16:creationId xmlns:a16="http://schemas.microsoft.com/office/drawing/2014/main" id="{8B14E028-D711-4627-AB85-21BD1E449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0" y="2341563"/>
            <a:ext cx="302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F9F911"/>
                </a:solidFill>
              </a:rPr>
              <a:t>Scattergraphs</a:t>
            </a:r>
          </a:p>
        </p:txBody>
      </p:sp>
      <p:sp>
        <p:nvSpPr>
          <p:cNvPr id="15369" name="AutoShape 2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49BFCB4-44AA-4103-8D5F-67ECCE72A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2416175"/>
            <a:ext cx="528638" cy="434975"/>
          </a:xfrm>
          <a:prstGeom prst="actionButtonForwardNex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Text Box 29">
            <a:extLst>
              <a:ext uri="{FF2B5EF4-FFF2-40B4-BE49-F238E27FC236}">
                <a16:creationId xmlns:a16="http://schemas.microsoft.com/office/drawing/2014/main" id="{F9722E7D-A0C2-4202-AED1-DEC001C74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0" y="4841875"/>
            <a:ext cx="4491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F9F911"/>
                </a:solidFill>
              </a:rPr>
              <a:t>Exam Type Questions</a:t>
            </a:r>
          </a:p>
        </p:txBody>
      </p:sp>
      <p:sp>
        <p:nvSpPr>
          <p:cNvPr id="15371" name="AutoShape 3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35C33C8-EB0C-4F76-AF15-E4B4EE6BA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916488"/>
            <a:ext cx="528638" cy="436562"/>
          </a:xfrm>
          <a:prstGeom prst="actionButtonForwardNex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Text Box 27">
            <a:extLst>
              <a:ext uri="{FF2B5EF4-FFF2-40B4-BE49-F238E27FC236}">
                <a16:creationId xmlns:a16="http://schemas.microsoft.com/office/drawing/2014/main" id="{EA2FD9EC-4560-4D6D-ACAC-E27C3D893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63" y="3154363"/>
            <a:ext cx="5645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F9F911"/>
                </a:solidFill>
              </a:rPr>
              <a:t>Constructing Scattergraphs</a:t>
            </a:r>
          </a:p>
        </p:txBody>
      </p:sp>
      <p:sp>
        <p:nvSpPr>
          <p:cNvPr id="15373" name="AutoShape 2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E565CDF-1BB4-45D9-AD87-709633874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3228975"/>
            <a:ext cx="528637" cy="434975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2F5DEFDC-FC7F-46FF-955E-F3F493638B7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EF770B0-3E30-4140-B853-CCBBD8DA9B26}" type="datetime5">
              <a:rPr lang="en-GB"/>
              <a:pPr>
                <a:defRPr/>
              </a:pPr>
              <a:t>12-Jul-26</a:t>
            </a:fld>
            <a:endParaRPr lang="en-GB" dirty="0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298B1D47-EC84-41EB-B3F6-F97C79EDD7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Created by Mr Lafferty Maths Dept</a:t>
            </a:r>
          </a:p>
        </p:txBody>
      </p:sp>
      <p:pic>
        <p:nvPicPr>
          <p:cNvPr id="21508" name="Picture 2" descr="scottishflag">
            <a:extLst>
              <a:ext uri="{FF2B5EF4-FFF2-40B4-BE49-F238E27FC236}">
                <a16:creationId xmlns:a16="http://schemas.microsoft.com/office/drawing/2014/main" id="{C86E0F64-D427-4ABA-97D9-3DC3282607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3">
            <a:extLst>
              <a:ext uri="{FF2B5EF4-FFF2-40B4-BE49-F238E27FC236}">
                <a16:creationId xmlns:a16="http://schemas.microsoft.com/office/drawing/2014/main" id="{0F57AC17-49B2-4F60-AAF0-D0023FC30DD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21510" name="Picture 4" descr="Office Objects 0572">
            <a:extLst>
              <a:ext uri="{FF2B5EF4-FFF2-40B4-BE49-F238E27FC236}">
                <a16:creationId xmlns:a16="http://schemas.microsoft.com/office/drawing/2014/main" id="{7D12B464-8EC9-4AF6-9576-B6726F174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>
            <a:extLst>
              <a:ext uri="{FF2B5EF4-FFF2-40B4-BE49-F238E27FC236}">
                <a16:creationId xmlns:a16="http://schemas.microsoft.com/office/drawing/2014/main" id="{80892D2D-C983-41A7-A4C8-1F750E9E9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04B67F30-C388-419C-9FEA-A54024FF8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21513" name="Line 7">
            <a:extLst>
              <a:ext uri="{FF2B5EF4-FFF2-40B4-BE49-F238E27FC236}">
                <a16:creationId xmlns:a16="http://schemas.microsoft.com/office/drawing/2014/main" id="{73CF6F32-1441-4701-B189-8BD13B1DB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" name="Rectangle 8">
            <a:extLst>
              <a:ext uri="{FF2B5EF4-FFF2-40B4-BE49-F238E27FC236}">
                <a16:creationId xmlns:a16="http://schemas.microsoft.com/office/drawing/2014/main" id="{87AD0510-BF5B-4874-9DC9-3CF8FF83F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044825"/>
            <a:ext cx="4037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</a:rPr>
              <a:t>To construct and interpret Scattergraphs.</a:t>
            </a:r>
          </a:p>
        </p:txBody>
      </p:sp>
      <p:sp>
        <p:nvSpPr>
          <p:cNvPr id="71689" name="Rectangle 9">
            <a:extLst>
              <a:ext uri="{FF2B5EF4-FFF2-40B4-BE49-F238E27FC236}">
                <a16:creationId xmlns:a16="http://schemas.microsoft.com/office/drawing/2014/main" id="{5D1803ED-C346-4A64-B43C-3DEF9AED3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2892425"/>
            <a:ext cx="33607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GB" altLang="en-US" sz="1800"/>
              <a:t>Construct and understand the Key-Points of a scattergraph.</a:t>
            </a:r>
          </a:p>
        </p:txBody>
      </p:sp>
      <p:sp>
        <p:nvSpPr>
          <p:cNvPr id="71690" name="Rectangle 10">
            <a:extLst>
              <a:ext uri="{FF2B5EF4-FFF2-40B4-BE49-F238E27FC236}">
                <a16:creationId xmlns:a16="http://schemas.microsoft.com/office/drawing/2014/main" id="{73BF1D7F-4CEB-4762-8674-73F8404AC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Scattergraphs</a:t>
            </a:r>
          </a:p>
        </p:txBody>
      </p:sp>
      <p:sp>
        <p:nvSpPr>
          <p:cNvPr id="21517" name="Text Box 11">
            <a:extLst>
              <a:ext uri="{FF2B5EF4-FFF2-40B4-BE49-F238E27FC236}">
                <a16:creationId xmlns:a16="http://schemas.microsoft.com/office/drawing/2014/main" id="{C8957A94-E7A2-4744-81DB-4CAFD283C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1373188"/>
            <a:ext cx="4560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Construction of Scattergraphs</a:t>
            </a:r>
          </a:p>
        </p:txBody>
      </p:sp>
      <p:sp>
        <p:nvSpPr>
          <p:cNvPr id="71692" name="Rectangle 12">
            <a:extLst>
              <a:ext uri="{FF2B5EF4-FFF2-40B4-BE49-F238E27FC236}">
                <a16:creationId xmlns:a16="http://schemas.microsoft.com/office/drawing/2014/main" id="{AC54F2E4-8265-4EAD-B5BB-3B0232356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5" y="4149725"/>
            <a:ext cx="3622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/>
              <a:t>2.  Know the term positive and negative correlation.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/>
      <p:bldP spid="71689" grpId="0"/>
      <p:bldP spid="716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1">
            <a:extLst>
              <a:ext uri="{FF2B5EF4-FFF2-40B4-BE49-F238E27FC236}">
                <a16:creationId xmlns:a16="http://schemas.microsoft.com/office/drawing/2014/main" id="{04A260F1-0CBB-4820-9780-802C26B4DE9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2A95CDD-86D8-4AF6-9AF2-02D3C910F383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33" name="Footer Placeholder 2">
            <a:extLst>
              <a:ext uri="{FF2B5EF4-FFF2-40B4-BE49-F238E27FC236}">
                <a16:creationId xmlns:a16="http://schemas.microsoft.com/office/drawing/2014/main" id="{32EB259F-DE43-457E-B032-1CE14C7B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22532" name="Picture 2" descr="scottishflag">
            <a:extLst>
              <a:ext uri="{FF2B5EF4-FFF2-40B4-BE49-F238E27FC236}">
                <a16:creationId xmlns:a16="http://schemas.microsoft.com/office/drawing/2014/main" id="{CB1C95A7-DCFD-4319-92BB-73D5F7ED2B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3">
            <a:extLst>
              <a:ext uri="{FF2B5EF4-FFF2-40B4-BE49-F238E27FC236}">
                <a16:creationId xmlns:a16="http://schemas.microsoft.com/office/drawing/2014/main" id="{B4AD251C-D206-47E1-8375-AB2FC771143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22534" name="Picture 5" descr="Office Objects 0572">
            <a:extLst>
              <a:ext uri="{FF2B5EF4-FFF2-40B4-BE49-F238E27FC236}">
                <a16:creationId xmlns:a16="http://schemas.microsoft.com/office/drawing/2014/main" id="{EB008FCD-6667-405B-AA61-3E856FED8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2" name="Rectangle 6">
            <a:extLst>
              <a:ext uri="{FF2B5EF4-FFF2-40B4-BE49-F238E27FC236}">
                <a16:creationId xmlns:a16="http://schemas.microsoft.com/office/drawing/2014/main" id="{AA0DD73F-92DB-4D4C-8F35-225A115F4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Scattergraphs</a:t>
            </a:r>
          </a:p>
        </p:txBody>
      </p:sp>
      <p:sp>
        <p:nvSpPr>
          <p:cNvPr id="22536" name="Text Box 7">
            <a:extLst>
              <a:ext uri="{FF2B5EF4-FFF2-40B4-BE49-F238E27FC236}">
                <a16:creationId xmlns:a16="http://schemas.microsoft.com/office/drawing/2014/main" id="{35D86DFA-BE4B-462F-8547-1CFE720E8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13" y="1355725"/>
            <a:ext cx="441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Construction of Scattergraph</a:t>
            </a:r>
          </a:p>
        </p:txBody>
      </p:sp>
      <p:grpSp>
        <p:nvGrpSpPr>
          <p:cNvPr id="2" name="Group 43">
            <a:extLst>
              <a:ext uri="{FF2B5EF4-FFF2-40B4-BE49-F238E27FC236}">
                <a16:creationId xmlns:a16="http://schemas.microsoft.com/office/drawing/2014/main" id="{2CB6EB22-61DC-4B13-9C9A-845733200E41}"/>
              </a:ext>
            </a:extLst>
          </p:cNvPr>
          <p:cNvGrpSpPr>
            <a:grpSpLocks/>
          </p:cNvGrpSpPr>
          <p:nvPr/>
        </p:nvGrpSpPr>
        <p:grpSpPr bwMode="auto">
          <a:xfrm>
            <a:off x="2085975" y="3098800"/>
            <a:ext cx="1720850" cy="1709738"/>
            <a:chOff x="1314" y="1952"/>
            <a:chExt cx="1084" cy="1077"/>
          </a:xfrm>
        </p:grpSpPr>
        <p:sp>
          <p:nvSpPr>
            <p:cNvPr id="22554" name="Line 18">
              <a:extLst>
                <a:ext uri="{FF2B5EF4-FFF2-40B4-BE49-F238E27FC236}">
                  <a16:creationId xmlns:a16="http://schemas.microsoft.com/office/drawing/2014/main" id="{A840E917-9CC5-4E9D-9708-F720D0C1AD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14" y="1952"/>
              <a:ext cx="7" cy="10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19">
              <a:extLst>
                <a:ext uri="{FF2B5EF4-FFF2-40B4-BE49-F238E27FC236}">
                  <a16:creationId xmlns:a16="http://schemas.microsoft.com/office/drawing/2014/main" id="{233D59C2-B84F-414C-ADFA-1DC2E5A453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1856" y="2481"/>
              <a:ext cx="7" cy="10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Text Box 20">
              <a:extLst>
                <a:ext uri="{FF2B5EF4-FFF2-40B4-BE49-F238E27FC236}">
                  <a16:creationId xmlns:a16="http://schemas.microsoft.com/office/drawing/2014/main" id="{CD2F695A-65B1-408D-B377-2C43D9568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9" y="2347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57" name="Text Box 21">
              <a:extLst>
                <a:ext uri="{FF2B5EF4-FFF2-40B4-BE49-F238E27FC236}">
                  <a16:creationId xmlns:a16="http://schemas.microsoft.com/office/drawing/2014/main" id="{C21C5C6D-61E6-4A3F-BD21-F924867B2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2381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58" name="Text Box 22">
              <a:extLst>
                <a:ext uri="{FF2B5EF4-FFF2-40B4-BE49-F238E27FC236}">
                  <a16:creationId xmlns:a16="http://schemas.microsoft.com/office/drawing/2014/main" id="{3B98A8F5-917C-4FCE-B80B-450ED9B10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" y="2164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59" name="Text Box 23">
              <a:extLst>
                <a:ext uri="{FF2B5EF4-FFF2-40B4-BE49-F238E27FC236}">
                  <a16:creationId xmlns:a16="http://schemas.microsoft.com/office/drawing/2014/main" id="{23A3D8C2-CC52-42CB-8895-31F29855D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0" y="2192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60" name="Text Box 24">
              <a:extLst>
                <a:ext uri="{FF2B5EF4-FFF2-40B4-BE49-F238E27FC236}">
                  <a16:creationId xmlns:a16="http://schemas.microsoft.com/office/drawing/2014/main" id="{9A116CEE-71C3-4297-9E30-FAAF1FDA5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0" y="1982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61" name="Text Box 25">
              <a:extLst>
                <a:ext uri="{FF2B5EF4-FFF2-40B4-BE49-F238E27FC236}">
                  <a16:creationId xmlns:a16="http://schemas.microsoft.com/office/drawing/2014/main" id="{930D7492-7C9F-4FE4-A7AD-576C4CCE8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7" y="1969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</p:grpSp>
      <p:sp>
        <p:nvSpPr>
          <p:cNvPr id="219162" name="Line 26">
            <a:extLst>
              <a:ext uri="{FF2B5EF4-FFF2-40B4-BE49-F238E27FC236}">
                <a16:creationId xmlns:a16="http://schemas.microsoft.com/office/drawing/2014/main" id="{09D7E31F-34FE-44F9-876F-C629BEC906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2813" y="3119438"/>
            <a:ext cx="1216025" cy="12160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4" name="Text Box 28">
            <a:extLst>
              <a:ext uri="{FF2B5EF4-FFF2-40B4-BE49-F238E27FC236}">
                <a16:creationId xmlns:a16="http://schemas.microsoft.com/office/drawing/2014/main" id="{EF00440A-71D5-4297-B8A0-4B4772E01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4983163"/>
            <a:ext cx="207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Strong positive </a:t>
            </a: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correlation</a:t>
            </a:r>
          </a:p>
        </p:txBody>
      </p:sp>
      <p:grpSp>
        <p:nvGrpSpPr>
          <p:cNvPr id="3" name="Group 44">
            <a:extLst>
              <a:ext uri="{FF2B5EF4-FFF2-40B4-BE49-F238E27FC236}">
                <a16:creationId xmlns:a16="http://schemas.microsoft.com/office/drawing/2014/main" id="{AEE80482-2F77-4ED7-89F7-1DA489C48773}"/>
              </a:ext>
            </a:extLst>
          </p:cNvPr>
          <p:cNvGrpSpPr>
            <a:grpSpLocks/>
          </p:cNvGrpSpPr>
          <p:nvPr/>
        </p:nvGrpSpPr>
        <p:grpSpPr bwMode="auto">
          <a:xfrm>
            <a:off x="4764088" y="3100388"/>
            <a:ext cx="1720850" cy="1709737"/>
            <a:chOff x="3001" y="1953"/>
            <a:chExt cx="1084" cy="1077"/>
          </a:xfrm>
        </p:grpSpPr>
        <p:sp>
          <p:nvSpPr>
            <p:cNvPr id="22546" name="Line 30">
              <a:extLst>
                <a:ext uri="{FF2B5EF4-FFF2-40B4-BE49-F238E27FC236}">
                  <a16:creationId xmlns:a16="http://schemas.microsoft.com/office/drawing/2014/main" id="{6449CC3B-1DF3-4DF1-9975-A1AA52DD4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01" y="1953"/>
              <a:ext cx="7" cy="10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31">
              <a:extLst>
                <a:ext uri="{FF2B5EF4-FFF2-40B4-BE49-F238E27FC236}">
                  <a16:creationId xmlns:a16="http://schemas.microsoft.com/office/drawing/2014/main" id="{05B9FA22-D161-4B01-95AE-EBD8099726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3543" y="2482"/>
              <a:ext cx="7" cy="10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Text Box 32">
              <a:extLst>
                <a:ext uri="{FF2B5EF4-FFF2-40B4-BE49-F238E27FC236}">
                  <a16:creationId xmlns:a16="http://schemas.microsoft.com/office/drawing/2014/main" id="{C0642520-A31C-4773-BEE6-C27477B87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6" y="2348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49" name="Text Box 33">
              <a:extLst>
                <a:ext uri="{FF2B5EF4-FFF2-40B4-BE49-F238E27FC236}">
                  <a16:creationId xmlns:a16="http://schemas.microsoft.com/office/drawing/2014/main" id="{FE585748-2961-4E90-97F3-41951F993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2579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50" name="Text Box 34">
              <a:extLst>
                <a:ext uri="{FF2B5EF4-FFF2-40B4-BE49-F238E27FC236}">
                  <a16:creationId xmlns:a16="http://schemas.microsoft.com/office/drawing/2014/main" id="{4C69C109-2F3A-4848-9CB5-6CA0055236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" y="2165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51" name="Text Box 35">
              <a:extLst>
                <a:ext uri="{FF2B5EF4-FFF2-40B4-BE49-F238E27FC236}">
                  <a16:creationId xmlns:a16="http://schemas.microsoft.com/office/drawing/2014/main" id="{9D82867D-7222-430E-A25A-BC18BB746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7" y="2193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52" name="Text Box 36">
              <a:extLst>
                <a:ext uri="{FF2B5EF4-FFF2-40B4-BE49-F238E27FC236}">
                  <a16:creationId xmlns:a16="http://schemas.microsoft.com/office/drawing/2014/main" id="{0199229A-1352-4941-8826-1A5FFE132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6" y="2010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22553" name="Text Box 37">
              <a:extLst>
                <a:ext uri="{FF2B5EF4-FFF2-40B4-BE49-F238E27FC236}">
                  <a16:creationId xmlns:a16="http://schemas.microsoft.com/office/drawing/2014/main" id="{570234C9-F227-4B16-8873-13BDABDC6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2519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</p:grpSp>
      <p:sp>
        <p:nvSpPr>
          <p:cNvPr id="219174" name="Line 38">
            <a:extLst>
              <a:ext uri="{FF2B5EF4-FFF2-40B4-BE49-F238E27FC236}">
                <a16:creationId xmlns:a16="http://schemas.microsoft.com/office/drawing/2014/main" id="{68E23EE7-38ED-4C7E-A199-6FD525C50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2675" y="3413125"/>
            <a:ext cx="1528763" cy="1117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75" name="Text Box 39">
            <a:extLst>
              <a:ext uri="{FF2B5EF4-FFF2-40B4-BE49-F238E27FC236}">
                <a16:creationId xmlns:a16="http://schemas.microsoft.com/office/drawing/2014/main" id="{DA8A8D59-A8C7-4B28-9340-F7E6B7616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4984750"/>
            <a:ext cx="2147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Strong negative </a:t>
            </a: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correlation</a:t>
            </a:r>
          </a:p>
        </p:txBody>
      </p:sp>
      <p:sp>
        <p:nvSpPr>
          <p:cNvPr id="219176" name="Text Box 40">
            <a:extLst>
              <a:ext uri="{FF2B5EF4-FFF2-40B4-BE49-F238E27FC236}">
                <a16:creationId xmlns:a16="http://schemas.microsoft.com/office/drawing/2014/main" id="{6DC8C529-E859-4CA8-81F6-7EA372667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778125"/>
            <a:ext cx="161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Best fit line</a:t>
            </a:r>
          </a:p>
        </p:txBody>
      </p:sp>
      <p:sp>
        <p:nvSpPr>
          <p:cNvPr id="219177" name="Text Box 41">
            <a:extLst>
              <a:ext uri="{FF2B5EF4-FFF2-40B4-BE49-F238E27FC236}">
                <a16:creationId xmlns:a16="http://schemas.microsoft.com/office/drawing/2014/main" id="{B7D1C326-EB78-43B0-BDB4-BEEBE8B0B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4371975"/>
            <a:ext cx="161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Best fit line</a:t>
            </a:r>
          </a:p>
        </p:txBody>
      </p:sp>
      <p:sp>
        <p:nvSpPr>
          <p:cNvPr id="219178" name="Text Box 42">
            <a:extLst>
              <a:ext uri="{FF2B5EF4-FFF2-40B4-BE49-F238E27FC236}">
                <a16:creationId xmlns:a16="http://schemas.microsoft.com/office/drawing/2014/main" id="{4A101458-BA3C-40E4-BDDE-85D9A35F9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1928813"/>
            <a:ext cx="7561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When two quantities are strongly connected we say there is a </a:t>
            </a:r>
          </a:p>
          <a:p>
            <a:pPr eaLnBrk="1" hangingPunct="1"/>
            <a:r>
              <a:rPr lang="en-GB" altLang="en-US"/>
              <a:t>strong </a:t>
            </a:r>
            <a:r>
              <a:rPr lang="en-GB" altLang="en-US">
                <a:solidFill>
                  <a:srgbClr val="FFFF00"/>
                </a:solidFill>
              </a:rPr>
              <a:t>correlation</a:t>
            </a:r>
            <a:r>
              <a:rPr lang="en-GB" altLang="en-US"/>
              <a:t> between them.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1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19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19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19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19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19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19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64" grpId="0"/>
      <p:bldP spid="219175" grpId="0"/>
      <p:bldP spid="219176" grpId="0"/>
      <p:bldP spid="219177" grpId="0"/>
      <p:bldP spid="2191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166">
            <a:extLst>
              <a:ext uri="{FF2B5EF4-FFF2-40B4-BE49-F238E27FC236}">
                <a16:creationId xmlns:a16="http://schemas.microsoft.com/office/drawing/2014/main" id="{73C8E359-A11F-4CB5-9ECB-79680B082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1638300"/>
            <a:ext cx="7702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(a)	Is there correlation between maths and physics scores.</a:t>
            </a:r>
          </a:p>
        </p:txBody>
      </p:sp>
      <p:grpSp>
        <p:nvGrpSpPr>
          <p:cNvPr id="23555" name="Group 165">
            <a:extLst>
              <a:ext uri="{FF2B5EF4-FFF2-40B4-BE49-F238E27FC236}">
                <a16:creationId xmlns:a16="http://schemas.microsoft.com/office/drawing/2014/main" id="{2A11E90A-8DEB-4752-969E-85341D09F9FB}"/>
              </a:ext>
            </a:extLst>
          </p:cNvPr>
          <p:cNvGrpSpPr>
            <a:grpSpLocks/>
          </p:cNvGrpSpPr>
          <p:nvPr/>
        </p:nvGrpSpPr>
        <p:grpSpPr bwMode="auto">
          <a:xfrm>
            <a:off x="5337175" y="1873250"/>
            <a:ext cx="3597275" cy="3559175"/>
            <a:chOff x="5337980" y="1873250"/>
            <a:chExt cx="3596470" cy="3559175"/>
          </a:xfrm>
        </p:grpSpPr>
        <p:sp>
          <p:nvSpPr>
            <p:cNvPr id="23568" name="Rectangle 15">
              <a:extLst>
                <a:ext uri="{FF2B5EF4-FFF2-40B4-BE49-F238E27FC236}">
                  <a16:creationId xmlns:a16="http://schemas.microsoft.com/office/drawing/2014/main" id="{1D24AED0-9FD7-4A29-80FC-9C1D400A8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9" name="Rectangle 16">
              <a:extLst>
                <a:ext uri="{FF2B5EF4-FFF2-40B4-BE49-F238E27FC236}">
                  <a16:creationId xmlns:a16="http://schemas.microsoft.com/office/drawing/2014/main" id="{57D1E491-73DA-4BAF-B686-6AFDBA6AB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0" name="Rectangle 17">
              <a:extLst>
                <a:ext uri="{FF2B5EF4-FFF2-40B4-BE49-F238E27FC236}">
                  <a16:creationId xmlns:a16="http://schemas.microsoft.com/office/drawing/2014/main" id="{6822F31D-03E5-49BA-A77F-599B48039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1" name="Rectangle 18">
              <a:extLst>
                <a:ext uri="{FF2B5EF4-FFF2-40B4-BE49-F238E27FC236}">
                  <a16:creationId xmlns:a16="http://schemas.microsoft.com/office/drawing/2014/main" id="{3D9934BD-C659-451A-9E59-6DBCC8FAB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2" name="Rectangle 19">
              <a:extLst>
                <a:ext uri="{FF2B5EF4-FFF2-40B4-BE49-F238E27FC236}">
                  <a16:creationId xmlns:a16="http://schemas.microsoft.com/office/drawing/2014/main" id="{DE3FD761-C8C1-4F06-B358-DFDDA89EC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3" name="Rectangle 20">
              <a:extLst>
                <a:ext uri="{FF2B5EF4-FFF2-40B4-BE49-F238E27FC236}">
                  <a16:creationId xmlns:a16="http://schemas.microsoft.com/office/drawing/2014/main" id="{2737BA45-E144-4E48-A781-08BCEB71F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4" name="Rectangle 21">
              <a:extLst>
                <a:ext uri="{FF2B5EF4-FFF2-40B4-BE49-F238E27FC236}">
                  <a16:creationId xmlns:a16="http://schemas.microsoft.com/office/drawing/2014/main" id="{DF6219D3-9295-4352-83B0-6B3FDE78E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5" name="Rectangle 22">
              <a:extLst>
                <a:ext uri="{FF2B5EF4-FFF2-40B4-BE49-F238E27FC236}">
                  <a16:creationId xmlns:a16="http://schemas.microsoft.com/office/drawing/2014/main" id="{926C2E46-8CBC-424F-9D5A-6815E9B94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6" name="Rectangle 23">
              <a:extLst>
                <a:ext uri="{FF2B5EF4-FFF2-40B4-BE49-F238E27FC236}">
                  <a16:creationId xmlns:a16="http://schemas.microsoft.com/office/drawing/2014/main" id="{25E892EA-14D7-4408-8943-1A34B330A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7" name="Rectangle 24">
              <a:extLst>
                <a:ext uri="{FF2B5EF4-FFF2-40B4-BE49-F238E27FC236}">
                  <a16:creationId xmlns:a16="http://schemas.microsoft.com/office/drawing/2014/main" id="{0B53E2F2-1F25-45A2-BAAC-D9DE6AC36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8" name="Rectangle 35">
              <a:extLst>
                <a:ext uri="{FF2B5EF4-FFF2-40B4-BE49-F238E27FC236}">
                  <a16:creationId xmlns:a16="http://schemas.microsoft.com/office/drawing/2014/main" id="{12C38FDD-26FA-4563-B4CF-5B552FE10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9" name="Rectangle 36">
              <a:extLst>
                <a:ext uri="{FF2B5EF4-FFF2-40B4-BE49-F238E27FC236}">
                  <a16:creationId xmlns:a16="http://schemas.microsoft.com/office/drawing/2014/main" id="{8DEC8179-6266-420D-890C-A06250473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0" name="Rectangle 37">
              <a:extLst>
                <a:ext uri="{FF2B5EF4-FFF2-40B4-BE49-F238E27FC236}">
                  <a16:creationId xmlns:a16="http://schemas.microsoft.com/office/drawing/2014/main" id="{42E582D2-90E1-4BEC-A9DE-88B7A0BC3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1" name="Rectangle 38">
              <a:extLst>
                <a:ext uri="{FF2B5EF4-FFF2-40B4-BE49-F238E27FC236}">
                  <a16:creationId xmlns:a16="http://schemas.microsoft.com/office/drawing/2014/main" id="{4E5B9512-D979-4F6E-B4FA-E14073E61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2" name="Rectangle 39">
              <a:extLst>
                <a:ext uri="{FF2B5EF4-FFF2-40B4-BE49-F238E27FC236}">
                  <a16:creationId xmlns:a16="http://schemas.microsoft.com/office/drawing/2014/main" id="{93D07913-CF76-485B-9BF8-2096B6315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3" name="Rectangle 40">
              <a:extLst>
                <a:ext uri="{FF2B5EF4-FFF2-40B4-BE49-F238E27FC236}">
                  <a16:creationId xmlns:a16="http://schemas.microsoft.com/office/drawing/2014/main" id="{020E4715-8610-4801-8EB9-9DC796D2E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4" name="Rectangle 41">
              <a:extLst>
                <a:ext uri="{FF2B5EF4-FFF2-40B4-BE49-F238E27FC236}">
                  <a16:creationId xmlns:a16="http://schemas.microsoft.com/office/drawing/2014/main" id="{F64CB587-8DAE-4B93-83DD-57CED7594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5" name="Rectangle 42">
              <a:extLst>
                <a:ext uri="{FF2B5EF4-FFF2-40B4-BE49-F238E27FC236}">
                  <a16:creationId xmlns:a16="http://schemas.microsoft.com/office/drawing/2014/main" id="{B5ADE292-7586-4B24-A517-9F23B8917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6" name="Rectangle 43">
              <a:extLst>
                <a:ext uri="{FF2B5EF4-FFF2-40B4-BE49-F238E27FC236}">
                  <a16:creationId xmlns:a16="http://schemas.microsoft.com/office/drawing/2014/main" id="{DDF7ACEE-7F13-45F7-8023-C49B698D5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7" name="Rectangle 44">
              <a:extLst>
                <a:ext uri="{FF2B5EF4-FFF2-40B4-BE49-F238E27FC236}">
                  <a16:creationId xmlns:a16="http://schemas.microsoft.com/office/drawing/2014/main" id="{EDF46DB7-2649-4633-9BA8-FB8D7974C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8" name="Rectangle 55">
              <a:extLst>
                <a:ext uri="{FF2B5EF4-FFF2-40B4-BE49-F238E27FC236}">
                  <a16:creationId xmlns:a16="http://schemas.microsoft.com/office/drawing/2014/main" id="{1DD5849F-46E3-4B0A-8A22-AABB6192A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9" name="Rectangle 56">
              <a:extLst>
                <a:ext uri="{FF2B5EF4-FFF2-40B4-BE49-F238E27FC236}">
                  <a16:creationId xmlns:a16="http://schemas.microsoft.com/office/drawing/2014/main" id="{75FAD6A1-31E7-4FBD-BDB9-C7E65FE8F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0" name="Rectangle 57">
              <a:extLst>
                <a:ext uri="{FF2B5EF4-FFF2-40B4-BE49-F238E27FC236}">
                  <a16:creationId xmlns:a16="http://schemas.microsoft.com/office/drawing/2014/main" id="{AEC2CB4E-BBD7-40CE-960D-BAFD2E500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1" name="Rectangle 58">
              <a:extLst>
                <a:ext uri="{FF2B5EF4-FFF2-40B4-BE49-F238E27FC236}">
                  <a16:creationId xmlns:a16="http://schemas.microsoft.com/office/drawing/2014/main" id="{78F0A8C2-8A19-44AE-BFA8-15C440544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2" name="Rectangle 59">
              <a:extLst>
                <a:ext uri="{FF2B5EF4-FFF2-40B4-BE49-F238E27FC236}">
                  <a16:creationId xmlns:a16="http://schemas.microsoft.com/office/drawing/2014/main" id="{5368B2E4-28FE-48ED-A388-7B2CD6271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3" name="Rectangle 60">
              <a:extLst>
                <a:ext uri="{FF2B5EF4-FFF2-40B4-BE49-F238E27FC236}">
                  <a16:creationId xmlns:a16="http://schemas.microsoft.com/office/drawing/2014/main" id="{28870FB9-C883-4E78-8267-E0438F832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4" name="Rectangle 61">
              <a:extLst>
                <a:ext uri="{FF2B5EF4-FFF2-40B4-BE49-F238E27FC236}">
                  <a16:creationId xmlns:a16="http://schemas.microsoft.com/office/drawing/2014/main" id="{51EBAE72-0CE1-49BF-B750-089577B09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5" name="Rectangle 62">
              <a:extLst>
                <a:ext uri="{FF2B5EF4-FFF2-40B4-BE49-F238E27FC236}">
                  <a16:creationId xmlns:a16="http://schemas.microsoft.com/office/drawing/2014/main" id="{3A9AAC57-2C30-4B5A-80F2-89AA1295F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6" name="Rectangle 63">
              <a:extLst>
                <a:ext uri="{FF2B5EF4-FFF2-40B4-BE49-F238E27FC236}">
                  <a16:creationId xmlns:a16="http://schemas.microsoft.com/office/drawing/2014/main" id="{C15E077B-FC6B-4BC4-95C8-80A015C7F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7" name="Rectangle 64">
              <a:extLst>
                <a:ext uri="{FF2B5EF4-FFF2-40B4-BE49-F238E27FC236}">
                  <a16:creationId xmlns:a16="http://schemas.microsoft.com/office/drawing/2014/main" id="{16F254F5-45FA-4716-8ED3-5D28C0649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8" name="Rectangle 75">
              <a:extLst>
                <a:ext uri="{FF2B5EF4-FFF2-40B4-BE49-F238E27FC236}">
                  <a16:creationId xmlns:a16="http://schemas.microsoft.com/office/drawing/2014/main" id="{5104DC99-E8E3-49B6-8CB8-CB74513A5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9" name="Rectangle 76">
              <a:extLst>
                <a:ext uri="{FF2B5EF4-FFF2-40B4-BE49-F238E27FC236}">
                  <a16:creationId xmlns:a16="http://schemas.microsoft.com/office/drawing/2014/main" id="{FE65F258-FD7D-4B19-A63F-68A01242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0" name="Rectangle 77">
              <a:extLst>
                <a:ext uri="{FF2B5EF4-FFF2-40B4-BE49-F238E27FC236}">
                  <a16:creationId xmlns:a16="http://schemas.microsoft.com/office/drawing/2014/main" id="{B4482458-F256-40B0-B7F3-A29C9B509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1" name="Rectangle 78">
              <a:extLst>
                <a:ext uri="{FF2B5EF4-FFF2-40B4-BE49-F238E27FC236}">
                  <a16:creationId xmlns:a16="http://schemas.microsoft.com/office/drawing/2014/main" id="{4C67F57E-0464-4EE3-93E3-0701546F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2" name="Rectangle 79">
              <a:extLst>
                <a:ext uri="{FF2B5EF4-FFF2-40B4-BE49-F238E27FC236}">
                  <a16:creationId xmlns:a16="http://schemas.microsoft.com/office/drawing/2014/main" id="{78FE5547-D7C0-43FB-BA60-A40C04ABD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3" name="Rectangle 80">
              <a:extLst>
                <a:ext uri="{FF2B5EF4-FFF2-40B4-BE49-F238E27FC236}">
                  <a16:creationId xmlns:a16="http://schemas.microsoft.com/office/drawing/2014/main" id="{53B25045-449C-487B-9AE1-A835400A4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4" name="Rectangle 81">
              <a:extLst>
                <a:ext uri="{FF2B5EF4-FFF2-40B4-BE49-F238E27FC236}">
                  <a16:creationId xmlns:a16="http://schemas.microsoft.com/office/drawing/2014/main" id="{656E3AAA-B504-4F19-BA00-CEB7785BE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5" name="Rectangle 82">
              <a:extLst>
                <a:ext uri="{FF2B5EF4-FFF2-40B4-BE49-F238E27FC236}">
                  <a16:creationId xmlns:a16="http://schemas.microsoft.com/office/drawing/2014/main" id="{1AE4E7EA-6DE2-4D79-A71D-51DD755FB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6" name="Rectangle 83">
              <a:extLst>
                <a:ext uri="{FF2B5EF4-FFF2-40B4-BE49-F238E27FC236}">
                  <a16:creationId xmlns:a16="http://schemas.microsoft.com/office/drawing/2014/main" id="{45E82DE0-BB25-40B3-8E1C-7BDD2C9C4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7" name="Rectangle 84">
              <a:extLst>
                <a:ext uri="{FF2B5EF4-FFF2-40B4-BE49-F238E27FC236}">
                  <a16:creationId xmlns:a16="http://schemas.microsoft.com/office/drawing/2014/main" id="{FA1EE1A8-60E2-4316-9E0F-6F3B1B979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8" name="Rectangle 95">
              <a:extLst>
                <a:ext uri="{FF2B5EF4-FFF2-40B4-BE49-F238E27FC236}">
                  <a16:creationId xmlns:a16="http://schemas.microsoft.com/office/drawing/2014/main" id="{7877170D-8399-478E-9E3C-B7CF71ED5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9" name="Rectangle 96">
              <a:extLst>
                <a:ext uri="{FF2B5EF4-FFF2-40B4-BE49-F238E27FC236}">
                  <a16:creationId xmlns:a16="http://schemas.microsoft.com/office/drawing/2014/main" id="{1970869D-D576-4733-98D4-EE7953845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0" name="Rectangle 97">
              <a:extLst>
                <a:ext uri="{FF2B5EF4-FFF2-40B4-BE49-F238E27FC236}">
                  <a16:creationId xmlns:a16="http://schemas.microsoft.com/office/drawing/2014/main" id="{1EC40413-096B-4B11-BC46-F9DAAB52D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1" name="Rectangle 98">
              <a:extLst>
                <a:ext uri="{FF2B5EF4-FFF2-40B4-BE49-F238E27FC236}">
                  <a16:creationId xmlns:a16="http://schemas.microsoft.com/office/drawing/2014/main" id="{41932B71-8DF7-48DE-8529-A345C0D9C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2" name="Rectangle 99">
              <a:extLst>
                <a:ext uri="{FF2B5EF4-FFF2-40B4-BE49-F238E27FC236}">
                  <a16:creationId xmlns:a16="http://schemas.microsoft.com/office/drawing/2014/main" id="{FEA10CFF-293A-4858-8323-E34B270EC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3" name="Rectangle 100">
              <a:extLst>
                <a:ext uri="{FF2B5EF4-FFF2-40B4-BE49-F238E27FC236}">
                  <a16:creationId xmlns:a16="http://schemas.microsoft.com/office/drawing/2014/main" id="{01AD7C7F-A631-4E83-A9BB-B1176A373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4" name="Rectangle 101">
              <a:extLst>
                <a:ext uri="{FF2B5EF4-FFF2-40B4-BE49-F238E27FC236}">
                  <a16:creationId xmlns:a16="http://schemas.microsoft.com/office/drawing/2014/main" id="{899836B9-7683-4FF0-B239-9877E96B3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5" name="Rectangle 102">
              <a:extLst>
                <a:ext uri="{FF2B5EF4-FFF2-40B4-BE49-F238E27FC236}">
                  <a16:creationId xmlns:a16="http://schemas.microsoft.com/office/drawing/2014/main" id="{F331D538-B95B-456A-80C4-351597EBA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6" name="Rectangle 103">
              <a:extLst>
                <a:ext uri="{FF2B5EF4-FFF2-40B4-BE49-F238E27FC236}">
                  <a16:creationId xmlns:a16="http://schemas.microsoft.com/office/drawing/2014/main" id="{CDA01BEE-248F-4454-9BF7-4D0AAE568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7" name="Rectangle 104">
              <a:extLst>
                <a:ext uri="{FF2B5EF4-FFF2-40B4-BE49-F238E27FC236}">
                  <a16:creationId xmlns:a16="http://schemas.microsoft.com/office/drawing/2014/main" id="{0B4D7FCF-7844-45E9-80CA-FC3145D3E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8" name="Rectangle 115">
              <a:extLst>
                <a:ext uri="{FF2B5EF4-FFF2-40B4-BE49-F238E27FC236}">
                  <a16:creationId xmlns:a16="http://schemas.microsoft.com/office/drawing/2014/main" id="{76B5AC3F-FFEE-4CA3-A478-3FF523AEF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9" name="Rectangle 116">
              <a:extLst>
                <a:ext uri="{FF2B5EF4-FFF2-40B4-BE49-F238E27FC236}">
                  <a16:creationId xmlns:a16="http://schemas.microsoft.com/office/drawing/2014/main" id="{BB6E8B6A-7D8A-44D1-A85C-6DA9C35FB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0" name="Rectangle 117">
              <a:extLst>
                <a:ext uri="{FF2B5EF4-FFF2-40B4-BE49-F238E27FC236}">
                  <a16:creationId xmlns:a16="http://schemas.microsoft.com/office/drawing/2014/main" id="{9582CE2E-5C6F-4B3E-A991-792FB38D5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1" name="Rectangle 118">
              <a:extLst>
                <a:ext uri="{FF2B5EF4-FFF2-40B4-BE49-F238E27FC236}">
                  <a16:creationId xmlns:a16="http://schemas.microsoft.com/office/drawing/2014/main" id="{A2BF1300-9790-4375-9C4C-3DEBC32E3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2" name="Rectangle 119">
              <a:extLst>
                <a:ext uri="{FF2B5EF4-FFF2-40B4-BE49-F238E27FC236}">
                  <a16:creationId xmlns:a16="http://schemas.microsoft.com/office/drawing/2014/main" id="{ABB26836-8DCE-47CE-B015-2FF08085B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3" name="Rectangle 120">
              <a:extLst>
                <a:ext uri="{FF2B5EF4-FFF2-40B4-BE49-F238E27FC236}">
                  <a16:creationId xmlns:a16="http://schemas.microsoft.com/office/drawing/2014/main" id="{1D871779-EF3E-47B0-9123-5B043A3AC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4" name="Rectangle 121">
              <a:extLst>
                <a:ext uri="{FF2B5EF4-FFF2-40B4-BE49-F238E27FC236}">
                  <a16:creationId xmlns:a16="http://schemas.microsoft.com/office/drawing/2014/main" id="{90C948BC-DC8F-4914-BC28-96351BA85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5" name="Rectangle 122">
              <a:extLst>
                <a:ext uri="{FF2B5EF4-FFF2-40B4-BE49-F238E27FC236}">
                  <a16:creationId xmlns:a16="http://schemas.microsoft.com/office/drawing/2014/main" id="{F277EE23-43D3-4462-B2F3-EB62C5B50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6" name="Rectangle 123">
              <a:extLst>
                <a:ext uri="{FF2B5EF4-FFF2-40B4-BE49-F238E27FC236}">
                  <a16:creationId xmlns:a16="http://schemas.microsoft.com/office/drawing/2014/main" id="{D13897A7-7517-41C2-95FF-D6EB49ABC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7" name="Rectangle 124">
              <a:extLst>
                <a:ext uri="{FF2B5EF4-FFF2-40B4-BE49-F238E27FC236}">
                  <a16:creationId xmlns:a16="http://schemas.microsoft.com/office/drawing/2014/main" id="{DF71D57E-01A5-4D83-9064-A7135F289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8" name="Rectangle 135">
              <a:extLst>
                <a:ext uri="{FF2B5EF4-FFF2-40B4-BE49-F238E27FC236}">
                  <a16:creationId xmlns:a16="http://schemas.microsoft.com/office/drawing/2014/main" id="{2040C97D-0AFF-4C8A-A03B-91D8F7AA0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9" name="Rectangle 136">
              <a:extLst>
                <a:ext uri="{FF2B5EF4-FFF2-40B4-BE49-F238E27FC236}">
                  <a16:creationId xmlns:a16="http://schemas.microsoft.com/office/drawing/2014/main" id="{5CF3EED1-D25A-44DD-86CD-E9297D0D2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0" name="Rectangle 137">
              <a:extLst>
                <a:ext uri="{FF2B5EF4-FFF2-40B4-BE49-F238E27FC236}">
                  <a16:creationId xmlns:a16="http://schemas.microsoft.com/office/drawing/2014/main" id="{A209D844-89F0-4275-848C-0DEAA210A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1" name="Rectangle 138">
              <a:extLst>
                <a:ext uri="{FF2B5EF4-FFF2-40B4-BE49-F238E27FC236}">
                  <a16:creationId xmlns:a16="http://schemas.microsoft.com/office/drawing/2014/main" id="{95825E8C-CEBA-4339-BDB1-7EF3AF878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2" name="Rectangle 139">
              <a:extLst>
                <a:ext uri="{FF2B5EF4-FFF2-40B4-BE49-F238E27FC236}">
                  <a16:creationId xmlns:a16="http://schemas.microsoft.com/office/drawing/2014/main" id="{013DCF51-2AC7-4D42-BC04-577927FF2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3" name="Rectangle 140">
              <a:extLst>
                <a:ext uri="{FF2B5EF4-FFF2-40B4-BE49-F238E27FC236}">
                  <a16:creationId xmlns:a16="http://schemas.microsoft.com/office/drawing/2014/main" id="{81ACD7DE-81C7-47DB-88EC-8D42A854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4" name="Rectangle 141">
              <a:extLst>
                <a:ext uri="{FF2B5EF4-FFF2-40B4-BE49-F238E27FC236}">
                  <a16:creationId xmlns:a16="http://schemas.microsoft.com/office/drawing/2014/main" id="{E45DE542-ED6A-40B8-9B40-3283FA713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5" name="Rectangle 142">
              <a:extLst>
                <a:ext uri="{FF2B5EF4-FFF2-40B4-BE49-F238E27FC236}">
                  <a16:creationId xmlns:a16="http://schemas.microsoft.com/office/drawing/2014/main" id="{2A025466-0BF4-4BAF-BD1C-BA3F5AF81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6" name="Rectangle 143">
              <a:extLst>
                <a:ext uri="{FF2B5EF4-FFF2-40B4-BE49-F238E27FC236}">
                  <a16:creationId xmlns:a16="http://schemas.microsoft.com/office/drawing/2014/main" id="{6CB62068-C4AE-4669-90B9-BAA24E986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7" name="Rectangle 144">
              <a:extLst>
                <a:ext uri="{FF2B5EF4-FFF2-40B4-BE49-F238E27FC236}">
                  <a16:creationId xmlns:a16="http://schemas.microsoft.com/office/drawing/2014/main" id="{E8E106D1-2B12-4BC6-B6B3-C8E57DF38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8" name="Rectangle 155">
              <a:extLst>
                <a:ext uri="{FF2B5EF4-FFF2-40B4-BE49-F238E27FC236}">
                  <a16:creationId xmlns:a16="http://schemas.microsoft.com/office/drawing/2014/main" id="{0F274559-DEA5-48EF-B74F-A035390C2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39" name="Rectangle 156">
              <a:extLst>
                <a:ext uri="{FF2B5EF4-FFF2-40B4-BE49-F238E27FC236}">
                  <a16:creationId xmlns:a16="http://schemas.microsoft.com/office/drawing/2014/main" id="{06ED864B-E227-4F16-98F1-7CA0E27BD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0" name="Rectangle 157">
              <a:extLst>
                <a:ext uri="{FF2B5EF4-FFF2-40B4-BE49-F238E27FC236}">
                  <a16:creationId xmlns:a16="http://schemas.microsoft.com/office/drawing/2014/main" id="{D3942F39-7F09-4C1F-966F-7A86195ED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1" name="Rectangle 158">
              <a:extLst>
                <a:ext uri="{FF2B5EF4-FFF2-40B4-BE49-F238E27FC236}">
                  <a16:creationId xmlns:a16="http://schemas.microsoft.com/office/drawing/2014/main" id="{C15C0EBF-E5B9-4C10-B12F-6E64AED2D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2" name="Rectangle 159">
              <a:extLst>
                <a:ext uri="{FF2B5EF4-FFF2-40B4-BE49-F238E27FC236}">
                  <a16:creationId xmlns:a16="http://schemas.microsoft.com/office/drawing/2014/main" id="{D58C26B6-3EEA-4C5F-93E1-AD35FA342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3" name="Rectangle 160">
              <a:extLst>
                <a:ext uri="{FF2B5EF4-FFF2-40B4-BE49-F238E27FC236}">
                  <a16:creationId xmlns:a16="http://schemas.microsoft.com/office/drawing/2014/main" id="{C2AAFD3D-DD65-41DF-A103-8E6CD1676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4" name="Rectangle 161">
              <a:extLst>
                <a:ext uri="{FF2B5EF4-FFF2-40B4-BE49-F238E27FC236}">
                  <a16:creationId xmlns:a16="http://schemas.microsoft.com/office/drawing/2014/main" id="{409AA15C-25BA-4A09-889E-31C3D8E34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5" name="Rectangle 162">
              <a:extLst>
                <a:ext uri="{FF2B5EF4-FFF2-40B4-BE49-F238E27FC236}">
                  <a16:creationId xmlns:a16="http://schemas.microsoft.com/office/drawing/2014/main" id="{249573B2-A65B-4501-A828-00764EB54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6" name="Rectangle 163">
              <a:extLst>
                <a:ext uri="{FF2B5EF4-FFF2-40B4-BE49-F238E27FC236}">
                  <a16:creationId xmlns:a16="http://schemas.microsoft.com/office/drawing/2014/main" id="{9EBDAA74-255C-4689-B6A2-C2B535DD1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7" name="Rectangle 164">
              <a:extLst>
                <a:ext uri="{FF2B5EF4-FFF2-40B4-BE49-F238E27FC236}">
                  <a16:creationId xmlns:a16="http://schemas.microsoft.com/office/drawing/2014/main" id="{09C16DAD-C2FD-451F-BA3A-079505089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8" name="Rectangle 175">
              <a:extLst>
                <a:ext uri="{FF2B5EF4-FFF2-40B4-BE49-F238E27FC236}">
                  <a16:creationId xmlns:a16="http://schemas.microsoft.com/office/drawing/2014/main" id="{EC8BB37D-974D-4365-87CB-66769F0C3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49" name="Rectangle 176">
              <a:extLst>
                <a:ext uri="{FF2B5EF4-FFF2-40B4-BE49-F238E27FC236}">
                  <a16:creationId xmlns:a16="http://schemas.microsoft.com/office/drawing/2014/main" id="{586DEAEF-19E6-462A-86BC-FD67B2015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0" name="Rectangle 177">
              <a:extLst>
                <a:ext uri="{FF2B5EF4-FFF2-40B4-BE49-F238E27FC236}">
                  <a16:creationId xmlns:a16="http://schemas.microsoft.com/office/drawing/2014/main" id="{84B5CD80-9DC6-49AA-8891-045642041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1" name="Rectangle 178">
              <a:extLst>
                <a:ext uri="{FF2B5EF4-FFF2-40B4-BE49-F238E27FC236}">
                  <a16:creationId xmlns:a16="http://schemas.microsoft.com/office/drawing/2014/main" id="{3264D4A1-75F5-4394-95B8-912655952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2" name="Rectangle 179">
              <a:extLst>
                <a:ext uri="{FF2B5EF4-FFF2-40B4-BE49-F238E27FC236}">
                  <a16:creationId xmlns:a16="http://schemas.microsoft.com/office/drawing/2014/main" id="{2DDC9C50-5B25-4060-81EE-F1B3CE031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3" name="Rectangle 180">
              <a:extLst>
                <a:ext uri="{FF2B5EF4-FFF2-40B4-BE49-F238E27FC236}">
                  <a16:creationId xmlns:a16="http://schemas.microsoft.com/office/drawing/2014/main" id="{CF77CE38-C762-4DBF-9379-444ECD2DE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4" name="Rectangle 181">
              <a:extLst>
                <a:ext uri="{FF2B5EF4-FFF2-40B4-BE49-F238E27FC236}">
                  <a16:creationId xmlns:a16="http://schemas.microsoft.com/office/drawing/2014/main" id="{B3AA277E-DD8B-4162-B368-A35D2719D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5" name="Rectangle 182">
              <a:extLst>
                <a:ext uri="{FF2B5EF4-FFF2-40B4-BE49-F238E27FC236}">
                  <a16:creationId xmlns:a16="http://schemas.microsoft.com/office/drawing/2014/main" id="{4A918337-4129-4D13-85C6-9C1BC9BF9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6" name="Rectangle 183">
              <a:extLst>
                <a:ext uri="{FF2B5EF4-FFF2-40B4-BE49-F238E27FC236}">
                  <a16:creationId xmlns:a16="http://schemas.microsoft.com/office/drawing/2014/main" id="{45479A3B-F6E6-48B1-8A91-F2DD74DA0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7" name="Rectangle 184">
              <a:extLst>
                <a:ext uri="{FF2B5EF4-FFF2-40B4-BE49-F238E27FC236}">
                  <a16:creationId xmlns:a16="http://schemas.microsoft.com/office/drawing/2014/main" id="{A76415EC-C1CC-4F88-88DD-D3B2656DB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8" name="Rectangle 195">
              <a:extLst>
                <a:ext uri="{FF2B5EF4-FFF2-40B4-BE49-F238E27FC236}">
                  <a16:creationId xmlns:a16="http://schemas.microsoft.com/office/drawing/2014/main" id="{1B4D2D01-2895-48AE-AA9A-DCA6BDEDB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59" name="Rectangle 196">
              <a:extLst>
                <a:ext uri="{FF2B5EF4-FFF2-40B4-BE49-F238E27FC236}">
                  <a16:creationId xmlns:a16="http://schemas.microsoft.com/office/drawing/2014/main" id="{72221337-29FA-400F-AFD0-F476DA803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60" name="Rectangle 197">
              <a:extLst>
                <a:ext uri="{FF2B5EF4-FFF2-40B4-BE49-F238E27FC236}">
                  <a16:creationId xmlns:a16="http://schemas.microsoft.com/office/drawing/2014/main" id="{062786F0-C426-4561-80E1-700AD3856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61" name="Rectangle 198">
              <a:extLst>
                <a:ext uri="{FF2B5EF4-FFF2-40B4-BE49-F238E27FC236}">
                  <a16:creationId xmlns:a16="http://schemas.microsoft.com/office/drawing/2014/main" id="{0E3CB7D5-D6D4-44B2-9F26-DE7D070D2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62" name="Rectangle 199">
              <a:extLst>
                <a:ext uri="{FF2B5EF4-FFF2-40B4-BE49-F238E27FC236}">
                  <a16:creationId xmlns:a16="http://schemas.microsoft.com/office/drawing/2014/main" id="{82FDEF93-6612-443B-8378-B74F19A12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63" name="Rectangle 200">
              <a:extLst>
                <a:ext uri="{FF2B5EF4-FFF2-40B4-BE49-F238E27FC236}">
                  <a16:creationId xmlns:a16="http://schemas.microsoft.com/office/drawing/2014/main" id="{EBA91F25-B04D-4A03-8C2F-F9DD8C88B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64" name="Rectangle 201">
              <a:extLst>
                <a:ext uri="{FF2B5EF4-FFF2-40B4-BE49-F238E27FC236}">
                  <a16:creationId xmlns:a16="http://schemas.microsoft.com/office/drawing/2014/main" id="{F9E438EE-30FD-4E2E-BF18-E9CB8DCFE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65" name="Rectangle 202">
              <a:extLst>
                <a:ext uri="{FF2B5EF4-FFF2-40B4-BE49-F238E27FC236}">
                  <a16:creationId xmlns:a16="http://schemas.microsoft.com/office/drawing/2014/main" id="{7EEB4B01-97BE-4C63-A29A-D79136B83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66" name="Rectangle 203">
              <a:extLst>
                <a:ext uri="{FF2B5EF4-FFF2-40B4-BE49-F238E27FC236}">
                  <a16:creationId xmlns:a16="http://schemas.microsoft.com/office/drawing/2014/main" id="{CEAC31BE-0951-4073-966E-87A412399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67" name="Rectangle 204">
              <a:extLst>
                <a:ext uri="{FF2B5EF4-FFF2-40B4-BE49-F238E27FC236}">
                  <a16:creationId xmlns:a16="http://schemas.microsoft.com/office/drawing/2014/main" id="{DD15B80C-E289-44E6-80A5-49EB7BCD2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68" name="Line 406">
              <a:extLst>
                <a:ext uri="{FF2B5EF4-FFF2-40B4-BE49-F238E27FC236}">
                  <a16:creationId xmlns:a16="http://schemas.microsoft.com/office/drawing/2014/main" id="{E37F880F-29D8-4571-9A6E-8FEB2DCE4B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5488" y="4778375"/>
              <a:ext cx="27416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Text Box 407">
              <a:extLst>
                <a:ext uri="{FF2B5EF4-FFF2-40B4-BE49-F238E27FC236}">
                  <a16:creationId xmlns:a16="http://schemas.microsoft.com/office/drawing/2014/main" id="{ACFAE29B-AC43-4BB6-AC9F-3A1385F7C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481965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3670" name="Text Box 408">
              <a:extLst>
                <a:ext uri="{FF2B5EF4-FFF2-40B4-BE49-F238E27FC236}">
                  <a16:creationId xmlns:a16="http://schemas.microsoft.com/office/drawing/2014/main" id="{94406E4A-BF95-438A-A373-03D17CF9E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9463" y="4737100"/>
              <a:ext cx="292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0</a:t>
              </a:r>
            </a:p>
          </p:txBody>
        </p:sp>
        <p:sp>
          <p:nvSpPr>
            <p:cNvPr id="23671" name="Text Box 409">
              <a:extLst>
                <a:ext uri="{FF2B5EF4-FFF2-40B4-BE49-F238E27FC236}">
                  <a16:creationId xmlns:a16="http://schemas.microsoft.com/office/drawing/2014/main" id="{3E38E883-B255-4F9D-BE19-2CAC821DA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410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10</a:t>
              </a:r>
            </a:p>
          </p:txBody>
        </p:sp>
        <p:sp>
          <p:nvSpPr>
            <p:cNvPr id="23672" name="Text Box 410">
              <a:extLst>
                <a:ext uri="{FF2B5EF4-FFF2-40B4-BE49-F238E27FC236}">
                  <a16:creationId xmlns:a16="http://schemas.microsoft.com/office/drawing/2014/main" id="{EE697556-3603-4A86-9439-835A3D98A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7150" y="4749800"/>
              <a:ext cx="3492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20</a:t>
              </a:r>
            </a:p>
          </p:txBody>
        </p:sp>
        <p:sp>
          <p:nvSpPr>
            <p:cNvPr id="23673" name="Text Box 411">
              <a:extLst>
                <a:ext uri="{FF2B5EF4-FFF2-40B4-BE49-F238E27FC236}">
                  <a16:creationId xmlns:a16="http://schemas.microsoft.com/office/drawing/2014/main" id="{B4479815-EC5B-404D-923E-A7FE85E48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8450" y="4749800"/>
              <a:ext cx="3746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30</a:t>
              </a:r>
            </a:p>
          </p:txBody>
        </p:sp>
        <p:sp>
          <p:nvSpPr>
            <p:cNvPr id="23674" name="Text Box 412">
              <a:extLst>
                <a:ext uri="{FF2B5EF4-FFF2-40B4-BE49-F238E27FC236}">
                  <a16:creationId xmlns:a16="http://schemas.microsoft.com/office/drawing/2014/main" id="{FB042427-47B1-4048-BD4A-842934B6D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05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40</a:t>
              </a:r>
            </a:p>
          </p:txBody>
        </p:sp>
        <p:sp>
          <p:nvSpPr>
            <p:cNvPr id="23675" name="Text Box 413">
              <a:extLst>
                <a:ext uri="{FF2B5EF4-FFF2-40B4-BE49-F238E27FC236}">
                  <a16:creationId xmlns:a16="http://schemas.microsoft.com/office/drawing/2014/main" id="{EDB9259E-724A-49AC-955A-44553695E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75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50</a:t>
              </a:r>
            </a:p>
          </p:txBody>
        </p:sp>
        <p:sp>
          <p:nvSpPr>
            <p:cNvPr id="23676" name="Text Box 414">
              <a:extLst>
                <a:ext uri="{FF2B5EF4-FFF2-40B4-BE49-F238E27FC236}">
                  <a16:creationId xmlns:a16="http://schemas.microsoft.com/office/drawing/2014/main" id="{176562D1-50F4-46A4-A8D4-C9331A127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0" y="4749800"/>
              <a:ext cx="3492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60</a:t>
              </a:r>
            </a:p>
          </p:txBody>
        </p:sp>
        <p:sp>
          <p:nvSpPr>
            <p:cNvPr id="23677" name="Text Box 415">
              <a:extLst>
                <a:ext uri="{FF2B5EF4-FFF2-40B4-BE49-F238E27FC236}">
                  <a16:creationId xmlns:a16="http://schemas.microsoft.com/office/drawing/2014/main" id="{90B60E1D-E29E-479F-B8BF-557D7CAC8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750" y="4749800"/>
              <a:ext cx="4254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70</a:t>
              </a:r>
            </a:p>
          </p:txBody>
        </p:sp>
        <p:sp>
          <p:nvSpPr>
            <p:cNvPr id="23678" name="Text Box 416">
              <a:extLst>
                <a:ext uri="{FF2B5EF4-FFF2-40B4-BE49-F238E27FC236}">
                  <a16:creationId xmlns:a16="http://schemas.microsoft.com/office/drawing/2014/main" id="{9BDEF7C8-9C97-4CE7-9FB9-59D8B0E41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2100" y="4756150"/>
              <a:ext cx="355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80</a:t>
              </a:r>
            </a:p>
          </p:txBody>
        </p:sp>
        <p:sp>
          <p:nvSpPr>
            <p:cNvPr id="23679" name="Text Box 417">
              <a:extLst>
                <a:ext uri="{FF2B5EF4-FFF2-40B4-BE49-F238E27FC236}">
                  <a16:creationId xmlns:a16="http://schemas.microsoft.com/office/drawing/2014/main" id="{8E029B7D-A722-4A70-AF4D-5A92DB263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0700" y="4749800"/>
              <a:ext cx="3937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90</a:t>
              </a:r>
            </a:p>
          </p:txBody>
        </p:sp>
        <p:sp>
          <p:nvSpPr>
            <p:cNvPr id="23680" name="Text Box 418">
              <a:extLst>
                <a:ext uri="{FF2B5EF4-FFF2-40B4-BE49-F238E27FC236}">
                  <a16:creationId xmlns:a16="http://schemas.microsoft.com/office/drawing/2014/main" id="{570F222A-4793-4809-A312-6D52289BC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5650" y="4749800"/>
              <a:ext cx="4254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100</a:t>
              </a:r>
            </a:p>
          </p:txBody>
        </p:sp>
        <p:sp>
          <p:nvSpPr>
            <p:cNvPr id="23681" name="Text Box 429">
              <a:extLst>
                <a:ext uri="{FF2B5EF4-FFF2-40B4-BE49-F238E27FC236}">
                  <a16:creationId xmlns:a16="http://schemas.microsoft.com/office/drawing/2014/main" id="{0BFE0361-825C-4C95-86C8-D9EAD7735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0" y="4591050"/>
              <a:ext cx="323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m</a:t>
              </a:r>
            </a:p>
          </p:txBody>
        </p:sp>
        <p:sp>
          <p:nvSpPr>
            <p:cNvPr id="23682" name="Text Box 430">
              <a:extLst>
                <a:ext uri="{FF2B5EF4-FFF2-40B4-BE49-F238E27FC236}">
                  <a16:creationId xmlns:a16="http://schemas.microsoft.com/office/drawing/2014/main" id="{C0E39E4B-94F6-41DA-BA30-D2BCC9B9F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6450" y="1873250"/>
              <a:ext cx="323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p</a:t>
              </a:r>
            </a:p>
          </p:txBody>
        </p:sp>
        <p:sp>
          <p:nvSpPr>
            <p:cNvPr id="23683" name="Text Box 431">
              <a:extLst>
                <a:ext uri="{FF2B5EF4-FFF2-40B4-BE49-F238E27FC236}">
                  <a16:creationId xmlns:a16="http://schemas.microsoft.com/office/drawing/2014/main" id="{4C6D0E00-2144-4BB3-AEA7-462F2589B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0222" y="4432300"/>
              <a:ext cx="3444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10</a:t>
              </a:r>
            </a:p>
          </p:txBody>
        </p:sp>
        <p:sp>
          <p:nvSpPr>
            <p:cNvPr id="23684" name="Text Box 432">
              <a:extLst>
                <a:ext uri="{FF2B5EF4-FFF2-40B4-BE49-F238E27FC236}">
                  <a16:creationId xmlns:a16="http://schemas.microsoft.com/office/drawing/2014/main" id="{DE57D698-327F-4CF5-AC26-48A60557D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41814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20</a:t>
              </a:r>
            </a:p>
          </p:txBody>
        </p:sp>
        <p:sp>
          <p:nvSpPr>
            <p:cNvPr id="23685" name="Text Box 433">
              <a:extLst>
                <a:ext uri="{FF2B5EF4-FFF2-40B4-BE49-F238E27FC236}">
                  <a16:creationId xmlns:a16="http://schemas.microsoft.com/office/drawing/2014/main" id="{7214D78B-2862-423B-BBC7-3EC1FEAA1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5488" y="3925888"/>
              <a:ext cx="3460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30</a:t>
              </a:r>
            </a:p>
          </p:txBody>
        </p:sp>
        <p:sp>
          <p:nvSpPr>
            <p:cNvPr id="23686" name="Text Box 434">
              <a:extLst>
                <a:ext uri="{FF2B5EF4-FFF2-40B4-BE49-F238E27FC236}">
                  <a16:creationId xmlns:a16="http://schemas.microsoft.com/office/drawing/2014/main" id="{22C55003-7470-43E3-9D32-F317078BB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36861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40</a:t>
              </a:r>
            </a:p>
          </p:txBody>
        </p:sp>
        <p:sp>
          <p:nvSpPr>
            <p:cNvPr id="23687" name="Text Box 435">
              <a:extLst>
                <a:ext uri="{FF2B5EF4-FFF2-40B4-BE49-F238E27FC236}">
                  <a16:creationId xmlns:a16="http://schemas.microsoft.com/office/drawing/2014/main" id="{DA30C903-F8EB-4A10-A90D-FDD55AD85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3424238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50</a:t>
              </a:r>
            </a:p>
          </p:txBody>
        </p:sp>
        <p:sp>
          <p:nvSpPr>
            <p:cNvPr id="23688" name="Text Box 436">
              <a:extLst>
                <a:ext uri="{FF2B5EF4-FFF2-40B4-BE49-F238E27FC236}">
                  <a16:creationId xmlns:a16="http://schemas.microsoft.com/office/drawing/2014/main" id="{88B04F0D-51F6-433E-A557-8FF486E7E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3181350"/>
              <a:ext cx="4953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60</a:t>
              </a:r>
            </a:p>
          </p:txBody>
        </p:sp>
        <p:sp>
          <p:nvSpPr>
            <p:cNvPr id="23689" name="Text Box 437">
              <a:extLst>
                <a:ext uri="{FF2B5EF4-FFF2-40B4-BE49-F238E27FC236}">
                  <a16:creationId xmlns:a16="http://schemas.microsoft.com/office/drawing/2014/main" id="{154CF8AA-C3E7-40C6-8138-C9103A564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2933700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70</a:t>
              </a:r>
            </a:p>
          </p:txBody>
        </p:sp>
        <p:sp>
          <p:nvSpPr>
            <p:cNvPr id="23690" name="Text Box 438">
              <a:extLst>
                <a:ext uri="{FF2B5EF4-FFF2-40B4-BE49-F238E27FC236}">
                  <a16:creationId xmlns:a16="http://schemas.microsoft.com/office/drawing/2014/main" id="{289BBDE7-D219-48CA-968D-6F28CFE0A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7554" y="2673350"/>
              <a:ext cx="4318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80</a:t>
              </a:r>
            </a:p>
          </p:txBody>
        </p:sp>
        <p:sp>
          <p:nvSpPr>
            <p:cNvPr id="23691" name="Text Box 439">
              <a:extLst>
                <a:ext uri="{FF2B5EF4-FFF2-40B4-BE49-F238E27FC236}">
                  <a16:creationId xmlns:a16="http://schemas.microsoft.com/office/drawing/2014/main" id="{DA2518CB-A856-40F2-BE30-B3BD5267B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24415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90</a:t>
              </a:r>
            </a:p>
          </p:txBody>
        </p:sp>
        <p:sp>
          <p:nvSpPr>
            <p:cNvPr id="23692" name="Text Box 440">
              <a:extLst>
                <a:ext uri="{FF2B5EF4-FFF2-40B4-BE49-F238E27FC236}">
                  <a16:creationId xmlns:a16="http://schemas.microsoft.com/office/drawing/2014/main" id="{DF307D7F-8A76-4FE4-BE21-9A5C76B18C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0700" y="2176463"/>
              <a:ext cx="53816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100</a:t>
              </a:r>
            </a:p>
          </p:txBody>
        </p:sp>
        <p:sp>
          <p:nvSpPr>
            <p:cNvPr id="23693" name="Text Box 430">
              <a:extLst>
                <a:ext uri="{FF2B5EF4-FFF2-40B4-BE49-F238E27FC236}">
                  <a16:creationId xmlns:a16="http://schemas.microsoft.com/office/drawing/2014/main" id="{EABB3223-8D5B-4FDB-A9C2-DCFF262B9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604543" y="3298839"/>
              <a:ext cx="1866900" cy="4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/>
                <a:t>Physics (%)</a:t>
              </a:r>
            </a:p>
          </p:txBody>
        </p:sp>
        <p:sp>
          <p:nvSpPr>
            <p:cNvPr id="23694" name="Text Box 430">
              <a:extLst>
                <a:ext uri="{FF2B5EF4-FFF2-40B4-BE49-F238E27FC236}">
                  <a16:creationId xmlns:a16="http://schemas.microsoft.com/office/drawing/2014/main" id="{960B295D-DBF7-4640-8E6B-E151CB6DA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9700" y="5032315"/>
              <a:ext cx="1892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/>
                <a:t>Maths (%)</a:t>
              </a:r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10DECE5A-8325-4F3B-A59D-2A5A7DB3F708}"/>
                </a:ext>
              </a:extLst>
            </p:cNvPr>
            <p:cNvSpPr/>
            <p:nvPr/>
          </p:nvSpPr>
          <p:spPr>
            <a:xfrm>
              <a:off x="7239379" y="34925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7F77B042-6309-4A6F-A520-3CBD02AE831B}"/>
                </a:ext>
              </a:extLst>
            </p:cNvPr>
            <p:cNvSpPr/>
            <p:nvPr/>
          </p:nvSpPr>
          <p:spPr>
            <a:xfrm>
              <a:off x="7480625" y="27051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2419CB2-2319-4667-9C25-FA8FE2E5BAA3}"/>
                </a:ext>
              </a:extLst>
            </p:cNvPr>
            <p:cNvSpPr/>
            <p:nvPr/>
          </p:nvSpPr>
          <p:spPr>
            <a:xfrm>
              <a:off x="7607597" y="24892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518AD46-DAB2-4BD0-BF5A-D1965DB791D8}"/>
                </a:ext>
              </a:extLst>
            </p:cNvPr>
            <p:cNvSpPr/>
            <p:nvPr/>
          </p:nvSpPr>
          <p:spPr>
            <a:xfrm>
              <a:off x="7087014" y="29972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1887879E-314D-4871-9710-02539D8B1E86}"/>
                </a:ext>
              </a:extLst>
            </p:cNvPr>
            <p:cNvSpPr/>
            <p:nvPr/>
          </p:nvSpPr>
          <p:spPr>
            <a:xfrm>
              <a:off x="6782282" y="32639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675764AE-BA47-4A95-9E2A-83C0E906A2FC}"/>
                </a:ext>
              </a:extLst>
            </p:cNvPr>
            <p:cNvSpPr/>
            <p:nvPr/>
          </p:nvSpPr>
          <p:spPr>
            <a:xfrm>
              <a:off x="7252077" y="31115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1184A07-6EF3-4352-8E54-343687B10C9E}"/>
                </a:ext>
              </a:extLst>
            </p:cNvPr>
            <p:cNvSpPr/>
            <p:nvPr/>
          </p:nvSpPr>
          <p:spPr>
            <a:xfrm>
              <a:off x="7480625" y="30607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95D605C7-80BB-4FF4-91D6-770BD2E0B079}"/>
                </a:ext>
              </a:extLst>
            </p:cNvPr>
            <p:cNvSpPr/>
            <p:nvPr/>
          </p:nvSpPr>
          <p:spPr>
            <a:xfrm>
              <a:off x="6756887" y="3649663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3166566-E901-4ADF-A77F-A8F5B49D91E2}"/>
                </a:ext>
              </a:extLst>
            </p:cNvPr>
            <p:cNvSpPr/>
            <p:nvPr/>
          </p:nvSpPr>
          <p:spPr>
            <a:xfrm>
              <a:off x="7912329" y="26797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67" name="TextBox 566">
            <a:extLst>
              <a:ext uri="{FF2B5EF4-FFF2-40B4-BE49-F238E27FC236}">
                <a16:creationId xmlns:a16="http://schemas.microsoft.com/office/drawing/2014/main" id="{A3441104-72B6-4A10-A0D3-990E2C8E0D4C}"/>
              </a:ext>
            </a:extLst>
          </p:cNvPr>
          <p:cNvSpPr txBox="1"/>
          <p:nvPr/>
        </p:nvSpPr>
        <p:spPr>
          <a:xfrm>
            <a:off x="2905125" y="139700"/>
            <a:ext cx="2633663" cy="523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cs typeface="Arial" charset="0"/>
              </a:rPr>
              <a:t>Scattergraphs</a:t>
            </a:r>
          </a:p>
        </p:txBody>
      </p:sp>
      <p:sp>
        <p:nvSpPr>
          <p:cNvPr id="111086" name="Line 494">
            <a:extLst>
              <a:ext uri="{FF2B5EF4-FFF2-40B4-BE49-F238E27FC236}">
                <a16:creationId xmlns:a16="http://schemas.microsoft.com/office/drawing/2014/main" id="{9ABA227E-F2E7-4E8B-AB93-E316083220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1713" y="2206625"/>
            <a:ext cx="2046287" cy="23510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TextBox 544">
            <a:extLst>
              <a:ext uri="{FF2B5EF4-FFF2-40B4-BE49-F238E27FC236}">
                <a16:creationId xmlns:a16="http://schemas.microsoft.com/office/drawing/2014/main" id="{77CBCDFE-ED9F-42F8-B828-84BFB47CB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" y="876300"/>
            <a:ext cx="7740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/>
              <a:t>Data was collected on pupils scores in Maths and Physics.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DAEE4C8-2EC8-416A-B5FE-060294D62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2497138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 startAt="2"/>
            </a:pPr>
            <a:r>
              <a:rPr lang="en-GB" altLang="en-US"/>
              <a:t> 	Draw in the best-fit line.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9F222BD9-BA79-41D6-98A2-273C8D166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4787900"/>
            <a:ext cx="5072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 startAt="4"/>
            </a:pPr>
            <a:r>
              <a:rPr lang="en-GB" altLang="en-US"/>
              <a:t> 	If you scored 80% for maths </a:t>
            </a:r>
          </a:p>
          <a:p>
            <a:pPr eaLnBrk="1" hangingPunct="1"/>
            <a:r>
              <a:rPr lang="en-GB" altLang="en-US"/>
              <a:t>		estimate your score for physics.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0F3CAC15-4357-445A-9542-D409BAC90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5649913"/>
            <a:ext cx="823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100%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F654A3C-D7F2-4E6B-B37E-3C2F0BF5E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2070100"/>
            <a:ext cx="329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Yes, a positive correlation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46CD163-44FF-464F-B13E-EA014B718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3128963"/>
            <a:ext cx="4543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 startAt="3"/>
            </a:pPr>
            <a:r>
              <a:rPr lang="en-GB" altLang="en-US"/>
              <a:t> 	Use your line to estimate </a:t>
            </a:r>
          </a:p>
          <a:p>
            <a:pPr eaLnBrk="1" hangingPunct="1"/>
            <a:r>
              <a:rPr lang="en-GB" altLang="en-US"/>
              <a:t>		the maths score if you score</a:t>
            </a:r>
          </a:p>
          <a:p>
            <a:pPr eaLnBrk="1" hangingPunct="1"/>
            <a:r>
              <a:rPr lang="en-GB" altLang="en-US"/>
              <a:t>		60% in physics.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D09C365-7794-4AAD-9404-B6B908CD1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4206875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About 45%</a:t>
            </a: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9DDA344F-CEF7-45FC-BADD-20CA6F1095C5}"/>
              </a:ext>
            </a:extLst>
          </p:cNvPr>
          <p:cNvSpPr/>
          <p:nvPr/>
        </p:nvSpPr>
        <p:spPr bwMode="auto">
          <a:xfrm>
            <a:off x="6615113" y="4214813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4CB9C020-3576-419F-B476-9076BD6A32E2}"/>
              </a:ext>
            </a:extLst>
          </p:cNvPr>
          <p:cNvSpPr/>
          <p:nvPr/>
        </p:nvSpPr>
        <p:spPr bwMode="auto">
          <a:xfrm>
            <a:off x="6251575" y="3952875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BC4AAD0E-ED73-4873-BA33-90E719E76042}"/>
              </a:ext>
            </a:extLst>
          </p:cNvPr>
          <p:cNvSpPr/>
          <p:nvPr/>
        </p:nvSpPr>
        <p:spPr bwMode="auto">
          <a:xfrm>
            <a:off x="7013575" y="3732213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6" grpId="0"/>
      <p:bldP spid="168" grpId="0"/>
      <p:bldP spid="169" grpId="0"/>
      <p:bldP spid="170" grpId="0"/>
      <p:bldP spid="171" grpId="0"/>
      <p:bldP spid="1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65">
            <a:extLst>
              <a:ext uri="{FF2B5EF4-FFF2-40B4-BE49-F238E27FC236}">
                <a16:creationId xmlns:a16="http://schemas.microsoft.com/office/drawing/2014/main" id="{6188322B-63D6-4CF2-BC5C-AACB2EAC2D0F}"/>
              </a:ext>
            </a:extLst>
          </p:cNvPr>
          <p:cNvGrpSpPr>
            <a:grpSpLocks/>
          </p:cNvGrpSpPr>
          <p:nvPr/>
        </p:nvGrpSpPr>
        <p:grpSpPr bwMode="auto">
          <a:xfrm>
            <a:off x="5353050" y="2152650"/>
            <a:ext cx="3581400" cy="3482975"/>
            <a:chOff x="5353367" y="1873250"/>
            <a:chExt cx="3581083" cy="3482975"/>
          </a:xfrm>
        </p:grpSpPr>
        <p:sp>
          <p:nvSpPr>
            <p:cNvPr id="24590" name="Rectangle 15">
              <a:extLst>
                <a:ext uri="{FF2B5EF4-FFF2-40B4-BE49-F238E27FC236}">
                  <a16:creationId xmlns:a16="http://schemas.microsoft.com/office/drawing/2014/main" id="{237C2A61-7A32-4723-8337-6554578B2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1" name="Rectangle 16">
              <a:extLst>
                <a:ext uri="{FF2B5EF4-FFF2-40B4-BE49-F238E27FC236}">
                  <a16:creationId xmlns:a16="http://schemas.microsoft.com/office/drawing/2014/main" id="{BDC107CF-8C21-457C-A248-9C6C03FC2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2" name="Rectangle 17">
              <a:extLst>
                <a:ext uri="{FF2B5EF4-FFF2-40B4-BE49-F238E27FC236}">
                  <a16:creationId xmlns:a16="http://schemas.microsoft.com/office/drawing/2014/main" id="{0B9EB863-FB63-4614-92A4-78683B2A7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3" name="Rectangle 18">
              <a:extLst>
                <a:ext uri="{FF2B5EF4-FFF2-40B4-BE49-F238E27FC236}">
                  <a16:creationId xmlns:a16="http://schemas.microsoft.com/office/drawing/2014/main" id="{7FB8289A-4D29-4E68-BC91-3C54D24FD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4" name="Rectangle 19">
              <a:extLst>
                <a:ext uri="{FF2B5EF4-FFF2-40B4-BE49-F238E27FC236}">
                  <a16:creationId xmlns:a16="http://schemas.microsoft.com/office/drawing/2014/main" id="{F3C883B6-429E-43F2-8CB5-87F03A941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5" name="Rectangle 20">
              <a:extLst>
                <a:ext uri="{FF2B5EF4-FFF2-40B4-BE49-F238E27FC236}">
                  <a16:creationId xmlns:a16="http://schemas.microsoft.com/office/drawing/2014/main" id="{9ED03620-8816-4DFD-BA13-624251FB9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6" name="Rectangle 21">
              <a:extLst>
                <a:ext uri="{FF2B5EF4-FFF2-40B4-BE49-F238E27FC236}">
                  <a16:creationId xmlns:a16="http://schemas.microsoft.com/office/drawing/2014/main" id="{D0142AD2-9548-4417-BE25-95000FEE6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7" name="Rectangle 22">
              <a:extLst>
                <a:ext uri="{FF2B5EF4-FFF2-40B4-BE49-F238E27FC236}">
                  <a16:creationId xmlns:a16="http://schemas.microsoft.com/office/drawing/2014/main" id="{356A42FC-DAA0-42BA-B223-47F5755AA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8" name="Rectangle 23">
              <a:extLst>
                <a:ext uri="{FF2B5EF4-FFF2-40B4-BE49-F238E27FC236}">
                  <a16:creationId xmlns:a16="http://schemas.microsoft.com/office/drawing/2014/main" id="{37BF0AE3-DB18-4288-8418-28FA28FEF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9" name="Rectangle 24">
              <a:extLst>
                <a:ext uri="{FF2B5EF4-FFF2-40B4-BE49-F238E27FC236}">
                  <a16:creationId xmlns:a16="http://schemas.microsoft.com/office/drawing/2014/main" id="{E4867D6B-410A-4FB5-86CF-D23B23020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0" name="Rectangle 35">
              <a:extLst>
                <a:ext uri="{FF2B5EF4-FFF2-40B4-BE49-F238E27FC236}">
                  <a16:creationId xmlns:a16="http://schemas.microsoft.com/office/drawing/2014/main" id="{C337FD07-613F-4740-8557-CA3AF3185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1" name="Rectangle 36">
              <a:extLst>
                <a:ext uri="{FF2B5EF4-FFF2-40B4-BE49-F238E27FC236}">
                  <a16:creationId xmlns:a16="http://schemas.microsoft.com/office/drawing/2014/main" id="{932ED97A-DB30-46A1-B950-A4FCA08EA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2" name="Rectangle 37">
              <a:extLst>
                <a:ext uri="{FF2B5EF4-FFF2-40B4-BE49-F238E27FC236}">
                  <a16:creationId xmlns:a16="http://schemas.microsoft.com/office/drawing/2014/main" id="{CD83633C-3728-4B94-AA75-2DBD71AF9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3" name="Rectangle 38">
              <a:extLst>
                <a:ext uri="{FF2B5EF4-FFF2-40B4-BE49-F238E27FC236}">
                  <a16:creationId xmlns:a16="http://schemas.microsoft.com/office/drawing/2014/main" id="{9F28612A-E28D-4CA6-B0DC-83DD58890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4" name="Rectangle 39">
              <a:extLst>
                <a:ext uri="{FF2B5EF4-FFF2-40B4-BE49-F238E27FC236}">
                  <a16:creationId xmlns:a16="http://schemas.microsoft.com/office/drawing/2014/main" id="{3A1C11E0-32D7-47B2-9827-E1030E92C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5" name="Rectangle 40">
              <a:extLst>
                <a:ext uri="{FF2B5EF4-FFF2-40B4-BE49-F238E27FC236}">
                  <a16:creationId xmlns:a16="http://schemas.microsoft.com/office/drawing/2014/main" id="{97A5EBEF-6AF1-477E-BDAD-8A6BE3BDD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6" name="Rectangle 41">
              <a:extLst>
                <a:ext uri="{FF2B5EF4-FFF2-40B4-BE49-F238E27FC236}">
                  <a16:creationId xmlns:a16="http://schemas.microsoft.com/office/drawing/2014/main" id="{B32DBA2A-4F84-443E-BF63-A5155D983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7" name="Rectangle 42">
              <a:extLst>
                <a:ext uri="{FF2B5EF4-FFF2-40B4-BE49-F238E27FC236}">
                  <a16:creationId xmlns:a16="http://schemas.microsoft.com/office/drawing/2014/main" id="{AE773274-6209-477E-9006-1AE8F8FC0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8" name="Rectangle 43">
              <a:extLst>
                <a:ext uri="{FF2B5EF4-FFF2-40B4-BE49-F238E27FC236}">
                  <a16:creationId xmlns:a16="http://schemas.microsoft.com/office/drawing/2014/main" id="{95086E61-E17F-494B-A9AB-3C0694210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9" name="Rectangle 44">
              <a:extLst>
                <a:ext uri="{FF2B5EF4-FFF2-40B4-BE49-F238E27FC236}">
                  <a16:creationId xmlns:a16="http://schemas.microsoft.com/office/drawing/2014/main" id="{3082AFA6-8D64-405A-A003-C6C5D3B00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Rectangle 55">
              <a:extLst>
                <a:ext uri="{FF2B5EF4-FFF2-40B4-BE49-F238E27FC236}">
                  <a16:creationId xmlns:a16="http://schemas.microsoft.com/office/drawing/2014/main" id="{5F9A9288-BD2D-4048-A878-3C95C6C9E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1" name="Rectangle 56">
              <a:extLst>
                <a:ext uri="{FF2B5EF4-FFF2-40B4-BE49-F238E27FC236}">
                  <a16:creationId xmlns:a16="http://schemas.microsoft.com/office/drawing/2014/main" id="{664EB0B2-12BD-425F-BA70-2A1A6D650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2" name="Rectangle 57">
              <a:extLst>
                <a:ext uri="{FF2B5EF4-FFF2-40B4-BE49-F238E27FC236}">
                  <a16:creationId xmlns:a16="http://schemas.microsoft.com/office/drawing/2014/main" id="{F41CBC9E-C93D-4165-9824-F9FCAFB35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3" name="Rectangle 58">
              <a:extLst>
                <a:ext uri="{FF2B5EF4-FFF2-40B4-BE49-F238E27FC236}">
                  <a16:creationId xmlns:a16="http://schemas.microsoft.com/office/drawing/2014/main" id="{225843B8-6B06-47C6-BE03-405CE1A39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4" name="Rectangle 59">
              <a:extLst>
                <a:ext uri="{FF2B5EF4-FFF2-40B4-BE49-F238E27FC236}">
                  <a16:creationId xmlns:a16="http://schemas.microsoft.com/office/drawing/2014/main" id="{F684C5CB-206A-4277-AD4A-BA44DE35C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5" name="Rectangle 60">
              <a:extLst>
                <a:ext uri="{FF2B5EF4-FFF2-40B4-BE49-F238E27FC236}">
                  <a16:creationId xmlns:a16="http://schemas.microsoft.com/office/drawing/2014/main" id="{7387FD51-FD7E-43AD-87A4-5017BB2E4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Rectangle 61">
              <a:extLst>
                <a:ext uri="{FF2B5EF4-FFF2-40B4-BE49-F238E27FC236}">
                  <a16:creationId xmlns:a16="http://schemas.microsoft.com/office/drawing/2014/main" id="{5FE9C5B2-790D-46D4-B28C-FFDB93771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7" name="Rectangle 62">
              <a:extLst>
                <a:ext uri="{FF2B5EF4-FFF2-40B4-BE49-F238E27FC236}">
                  <a16:creationId xmlns:a16="http://schemas.microsoft.com/office/drawing/2014/main" id="{14516E6E-C61B-4C76-88A8-3BEE704B3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8" name="Rectangle 63">
              <a:extLst>
                <a:ext uri="{FF2B5EF4-FFF2-40B4-BE49-F238E27FC236}">
                  <a16:creationId xmlns:a16="http://schemas.microsoft.com/office/drawing/2014/main" id="{A12B0864-B05D-4D7C-9EDD-61AC4FAD7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9" name="Rectangle 64">
              <a:extLst>
                <a:ext uri="{FF2B5EF4-FFF2-40B4-BE49-F238E27FC236}">
                  <a16:creationId xmlns:a16="http://schemas.microsoft.com/office/drawing/2014/main" id="{1B70E06B-DD53-4FCB-A57D-A42B5D3F1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0" name="Rectangle 75">
              <a:extLst>
                <a:ext uri="{FF2B5EF4-FFF2-40B4-BE49-F238E27FC236}">
                  <a16:creationId xmlns:a16="http://schemas.microsoft.com/office/drawing/2014/main" id="{DBADDBDE-9658-43CE-A5A9-578A52AD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1" name="Rectangle 76">
              <a:extLst>
                <a:ext uri="{FF2B5EF4-FFF2-40B4-BE49-F238E27FC236}">
                  <a16:creationId xmlns:a16="http://schemas.microsoft.com/office/drawing/2014/main" id="{10FA8319-CAB3-4828-B0F9-6C00034DB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2" name="Rectangle 77">
              <a:extLst>
                <a:ext uri="{FF2B5EF4-FFF2-40B4-BE49-F238E27FC236}">
                  <a16:creationId xmlns:a16="http://schemas.microsoft.com/office/drawing/2014/main" id="{57929696-CC73-4880-82C6-5DB1490B6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3" name="Rectangle 78">
              <a:extLst>
                <a:ext uri="{FF2B5EF4-FFF2-40B4-BE49-F238E27FC236}">
                  <a16:creationId xmlns:a16="http://schemas.microsoft.com/office/drawing/2014/main" id="{39215241-B5E8-4703-8775-AE2F49B43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4" name="Rectangle 79">
              <a:extLst>
                <a:ext uri="{FF2B5EF4-FFF2-40B4-BE49-F238E27FC236}">
                  <a16:creationId xmlns:a16="http://schemas.microsoft.com/office/drawing/2014/main" id="{1FB959DC-2F74-41E6-9652-A484B4119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5" name="Rectangle 80">
              <a:extLst>
                <a:ext uri="{FF2B5EF4-FFF2-40B4-BE49-F238E27FC236}">
                  <a16:creationId xmlns:a16="http://schemas.microsoft.com/office/drawing/2014/main" id="{3762E0D2-7A03-484A-8CEC-F06D29653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6" name="Rectangle 81">
              <a:extLst>
                <a:ext uri="{FF2B5EF4-FFF2-40B4-BE49-F238E27FC236}">
                  <a16:creationId xmlns:a16="http://schemas.microsoft.com/office/drawing/2014/main" id="{DD8B9FB3-1140-4D52-9EC0-490632285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7" name="Rectangle 82">
              <a:extLst>
                <a:ext uri="{FF2B5EF4-FFF2-40B4-BE49-F238E27FC236}">
                  <a16:creationId xmlns:a16="http://schemas.microsoft.com/office/drawing/2014/main" id="{C12DB7AB-2EA4-47DD-A10D-4D05630B6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8" name="Rectangle 83">
              <a:extLst>
                <a:ext uri="{FF2B5EF4-FFF2-40B4-BE49-F238E27FC236}">
                  <a16:creationId xmlns:a16="http://schemas.microsoft.com/office/drawing/2014/main" id="{4104D7C8-0367-4A9B-AE51-E87D96D2E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9" name="Rectangle 84">
              <a:extLst>
                <a:ext uri="{FF2B5EF4-FFF2-40B4-BE49-F238E27FC236}">
                  <a16:creationId xmlns:a16="http://schemas.microsoft.com/office/drawing/2014/main" id="{83FA8919-520C-4DCA-8B1F-056BADF71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0" name="Rectangle 95">
              <a:extLst>
                <a:ext uri="{FF2B5EF4-FFF2-40B4-BE49-F238E27FC236}">
                  <a16:creationId xmlns:a16="http://schemas.microsoft.com/office/drawing/2014/main" id="{BED0E623-06BA-466B-9895-E9FDFA685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1" name="Rectangle 96">
              <a:extLst>
                <a:ext uri="{FF2B5EF4-FFF2-40B4-BE49-F238E27FC236}">
                  <a16:creationId xmlns:a16="http://schemas.microsoft.com/office/drawing/2014/main" id="{6EF8C482-61B5-474A-A3EC-E87EB9A81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2" name="Rectangle 97">
              <a:extLst>
                <a:ext uri="{FF2B5EF4-FFF2-40B4-BE49-F238E27FC236}">
                  <a16:creationId xmlns:a16="http://schemas.microsoft.com/office/drawing/2014/main" id="{09EAD122-E5B6-4CDF-9F53-84FEC28CF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3" name="Rectangle 98">
              <a:extLst>
                <a:ext uri="{FF2B5EF4-FFF2-40B4-BE49-F238E27FC236}">
                  <a16:creationId xmlns:a16="http://schemas.microsoft.com/office/drawing/2014/main" id="{75652DAB-3F93-4118-AC03-8D5582C60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4" name="Rectangle 99">
              <a:extLst>
                <a:ext uri="{FF2B5EF4-FFF2-40B4-BE49-F238E27FC236}">
                  <a16:creationId xmlns:a16="http://schemas.microsoft.com/office/drawing/2014/main" id="{EA727D6F-39FE-4950-A25E-F7D9592A7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5" name="Rectangle 100">
              <a:extLst>
                <a:ext uri="{FF2B5EF4-FFF2-40B4-BE49-F238E27FC236}">
                  <a16:creationId xmlns:a16="http://schemas.microsoft.com/office/drawing/2014/main" id="{F6F8D326-A0E3-4856-A885-83A6250CF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6" name="Rectangle 101">
              <a:extLst>
                <a:ext uri="{FF2B5EF4-FFF2-40B4-BE49-F238E27FC236}">
                  <a16:creationId xmlns:a16="http://schemas.microsoft.com/office/drawing/2014/main" id="{35C6C3B4-C5DE-4E73-9CAC-78AA8D04B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7" name="Rectangle 102">
              <a:extLst>
                <a:ext uri="{FF2B5EF4-FFF2-40B4-BE49-F238E27FC236}">
                  <a16:creationId xmlns:a16="http://schemas.microsoft.com/office/drawing/2014/main" id="{140452AE-C0F6-4373-A9B2-EDCC0A9EA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8" name="Rectangle 103">
              <a:extLst>
                <a:ext uri="{FF2B5EF4-FFF2-40B4-BE49-F238E27FC236}">
                  <a16:creationId xmlns:a16="http://schemas.microsoft.com/office/drawing/2014/main" id="{12D5BE73-63CD-45C4-8518-3122BADFF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9" name="Rectangle 104">
              <a:extLst>
                <a:ext uri="{FF2B5EF4-FFF2-40B4-BE49-F238E27FC236}">
                  <a16:creationId xmlns:a16="http://schemas.microsoft.com/office/drawing/2014/main" id="{7C119BAE-7F28-486B-8AD4-573EC562E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0" name="Rectangle 115">
              <a:extLst>
                <a:ext uri="{FF2B5EF4-FFF2-40B4-BE49-F238E27FC236}">
                  <a16:creationId xmlns:a16="http://schemas.microsoft.com/office/drawing/2014/main" id="{79C7AE9C-0850-4BDD-A58A-8A56D5937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1" name="Rectangle 116">
              <a:extLst>
                <a:ext uri="{FF2B5EF4-FFF2-40B4-BE49-F238E27FC236}">
                  <a16:creationId xmlns:a16="http://schemas.microsoft.com/office/drawing/2014/main" id="{26099629-E409-429C-88F3-8AB8E7074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2" name="Rectangle 117">
              <a:extLst>
                <a:ext uri="{FF2B5EF4-FFF2-40B4-BE49-F238E27FC236}">
                  <a16:creationId xmlns:a16="http://schemas.microsoft.com/office/drawing/2014/main" id="{BD0CFCDC-4216-4D8C-AC03-5A7171620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3" name="Rectangle 118">
              <a:extLst>
                <a:ext uri="{FF2B5EF4-FFF2-40B4-BE49-F238E27FC236}">
                  <a16:creationId xmlns:a16="http://schemas.microsoft.com/office/drawing/2014/main" id="{8DEDAAED-A7FA-4ECB-A715-505ACACCD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4" name="Rectangle 119">
              <a:extLst>
                <a:ext uri="{FF2B5EF4-FFF2-40B4-BE49-F238E27FC236}">
                  <a16:creationId xmlns:a16="http://schemas.microsoft.com/office/drawing/2014/main" id="{FAE211F7-9351-4023-AE14-F697833F8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5" name="Rectangle 120">
              <a:extLst>
                <a:ext uri="{FF2B5EF4-FFF2-40B4-BE49-F238E27FC236}">
                  <a16:creationId xmlns:a16="http://schemas.microsoft.com/office/drawing/2014/main" id="{892EDD5A-4716-4D91-8208-A3362F8FF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6" name="Rectangle 121">
              <a:extLst>
                <a:ext uri="{FF2B5EF4-FFF2-40B4-BE49-F238E27FC236}">
                  <a16:creationId xmlns:a16="http://schemas.microsoft.com/office/drawing/2014/main" id="{E2C9C0A6-4259-4BA8-9AAF-7B80F2AC0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7" name="Rectangle 122">
              <a:extLst>
                <a:ext uri="{FF2B5EF4-FFF2-40B4-BE49-F238E27FC236}">
                  <a16:creationId xmlns:a16="http://schemas.microsoft.com/office/drawing/2014/main" id="{E7112596-E4E9-464A-A211-F5AE57C11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8" name="Rectangle 123">
              <a:extLst>
                <a:ext uri="{FF2B5EF4-FFF2-40B4-BE49-F238E27FC236}">
                  <a16:creationId xmlns:a16="http://schemas.microsoft.com/office/drawing/2014/main" id="{928DE67C-7DC0-4A4F-A220-2C07A722D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9" name="Rectangle 124">
              <a:extLst>
                <a:ext uri="{FF2B5EF4-FFF2-40B4-BE49-F238E27FC236}">
                  <a16:creationId xmlns:a16="http://schemas.microsoft.com/office/drawing/2014/main" id="{884DFD06-7909-4493-8B2D-AFAB3B5D5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0" name="Rectangle 135">
              <a:extLst>
                <a:ext uri="{FF2B5EF4-FFF2-40B4-BE49-F238E27FC236}">
                  <a16:creationId xmlns:a16="http://schemas.microsoft.com/office/drawing/2014/main" id="{E38E2A75-3F0D-4D0D-B91D-9622E0AAF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1" name="Rectangle 136">
              <a:extLst>
                <a:ext uri="{FF2B5EF4-FFF2-40B4-BE49-F238E27FC236}">
                  <a16:creationId xmlns:a16="http://schemas.microsoft.com/office/drawing/2014/main" id="{0C221977-C358-4502-B5BB-75F8147C5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2" name="Rectangle 137">
              <a:extLst>
                <a:ext uri="{FF2B5EF4-FFF2-40B4-BE49-F238E27FC236}">
                  <a16:creationId xmlns:a16="http://schemas.microsoft.com/office/drawing/2014/main" id="{11997E95-5705-4B46-89C4-C87512983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3" name="Rectangle 138">
              <a:extLst>
                <a:ext uri="{FF2B5EF4-FFF2-40B4-BE49-F238E27FC236}">
                  <a16:creationId xmlns:a16="http://schemas.microsoft.com/office/drawing/2014/main" id="{5BE76E57-0841-47D8-AC58-5A37E3C70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4" name="Rectangle 139">
              <a:extLst>
                <a:ext uri="{FF2B5EF4-FFF2-40B4-BE49-F238E27FC236}">
                  <a16:creationId xmlns:a16="http://schemas.microsoft.com/office/drawing/2014/main" id="{BCC7A74D-0139-4716-BE9D-3C40492EF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5" name="Rectangle 140">
              <a:extLst>
                <a:ext uri="{FF2B5EF4-FFF2-40B4-BE49-F238E27FC236}">
                  <a16:creationId xmlns:a16="http://schemas.microsoft.com/office/drawing/2014/main" id="{3BE0A8DF-3270-49EC-9400-5131718F8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6" name="Rectangle 141">
              <a:extLst>
                <a:ext uri="{FF2B5EF4-FFF2-40B4-BE49-F238E27FC236}">
                  <a16:creationId xmlns:a16="http://schemas.microsoft.com/office/drawing/2014/main" id="{F7DC09EA-6A96-4DB5-9456-524D09313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7" name="Rectangle 142">
              <a:extLst>
                <a:ext uri="{FF2B5EF4-FFF2-40B4-BE49-F238E27FC236}">
                  <a16:creationId xmlns:a16="http://schemas.microsoft.com/office/drawing/2014/main" id="{B33B7ECB-2151-45E0-92FC-F62478CBF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8" name="Rectangle 143">
              <a:extLst>
                <a:ext uri="{FF2B5EF4-FFF2-40B4-BE49-F238E27FC236}">
                  <a16:creationId xmlns:a16="http://schemas.microsoft.com/office/drawing/2014/main" id="{E0A6985E-2D09-4813-BD83-21460C61E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9" name="Rectangle 144">
              <a:extLst>
                <a:ext uri="{FF2B5EF4-FFF2-40B4-BE49-F238E27FC236}">
                  <a16:creationId xmlns:a16="http://schemas.microsoft.com/office/drawing/2014/main" id="{CC2C8ED3-AEA8-4B8C-ACA1-D38AD573F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0" name="Rectangle 155">
              <a:extLst>
                <a:ext uri="{FF2B5EF4-FFF2-40B4-BE49-F238E27FC236}">
                  <a16:creationId xmlns:a16="http://schemas.microsoft.com/office/drawing/2014/main" id="{2D9FE72C-0ED1-47D5-A896-62516653D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1" name="Rectangle 156">
              <a:extLst>
                <a:ext uri="{FF2B5EF4-FFF2-40B4-BE49-F238E27FC236}">
                  <a16:creationId xmlns:a16="http://schemas.microsoft.com/office/drawing/2014/main" id="{6DBC3C38-0EB5-41AD-BB77-DBFFCBC5D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2" name="Rectangle 157">
              <a:extLst>
                <a:ext uri="{FF2B5EF4-FFF2-40B4-BE49-F238E27FC236}">
                  <a16:creationId xmlns:a16="http://schemas.microsoft.com/office/drawing/2014/main" id="{08E5BD18-D317-4B50-A094-F6AF00441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3" name="Rectangle 158">
              <a:extLst>
                <a:ext uri="{FF2B5EF4-FFF2-40B4-BE49-F238E27FC236}">
                  <a16:creationId xmlns:a16="http://schemas.microsoft.com/office/drawing/2014/main" id="{01426FB2-3EAF-49F9-876B-EF886A516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4" name="Rectangle 159">
              <a:extLst>
                <a:ext uri="{FF2B5EF4-FFF2-40B4-BE49-F238E27FC236}">
                  <a16:creationId xmlns:a16="http://schemas.microsoft.com/office/drawing/2014/main" id="{943BEC16-203B-4C92-87BA-E41660ADF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5" name="Rectangle 160">
              <a:extLst>
                <a:ext uri="{FF2B5EF4-FFF2-40B4-BE49-F238E27FC236}">
                  <a16:creationId xmlns:a16="http://schemas.microsoft.com/office/drawing/2014/main" id="{B0B96913-6E42-478A-B0AB-B289825F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6" name="Rectangle 161">
              <a:extLst>
                <a:ext uri="{FF2B5EF4-FFF2-40B4-BE49-F238E27FC236}">
                  <a16:creationId xmlns:a16="http://schemas.microsoft.com/office/drawing/2014/main" id="{0B291B4B-8E9F-489C-9B53-F4009BFFB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7" name="Rectangle 162">
              <a:extLst>
                <a:ext uri="{FF2B5EF4-FFF2-40B4-BE49-F238E27FC236}">
                  <a16:creationId xmlns:a16="http://schemas.microsoft.com/office/drawing/2014/main" id="{8DF136F5-987B-465D-A3D3-80AF93589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8" name="Rectangle 163">
              <a:extLst>
                <a:ext uri="{FF2B5EF4-FFF2-40B4-BE49-F238E27FC236}">
                  <a16:creationId xmlns:a16="http://schemas.microsoft.com/office/drawing/2014/main" id="{BE7AD3B6-D257-4BB4-A161-979EC9497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69" name="Rectangle 164">
              <a:extLst>
                <a:ext uri="{FF2B5EF4-FFF2-40B4-BE49-F238E27FC236}">
                  <a16:creationId xmlns:a16="http://schemas.microsoft.com/office/drawing/2014/main" id="{7EF0F662-604E-4377-9E25-2DE4E7ADF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0" name="Rectangle 175">
              <a:extLst>
                <a:ext uri="{FF2B5EF4-FFF2-40B4-BE49-F238E27FC236}">
                  <a16:creationId xmlns:a16="http://schemas.microsoft.com/office/drawing/2014/main" id="{76E6F542-40D7-47D3-86B5-2119A84AF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1" name="Rectangle 176">
              <a:extLst>
                <a:ext uri="{FF2B5EF4-FFF2-40B4-BE49-F238E27FC236}">
                  <a16:creationId xmlns:a16="http://schemas.microsoft.com/office/drawing/2014/main" id="{EFB83F19-A25D-4DF5-9D0F-89B1AB9BA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2" name="Rectangle 177">
              <a:extLst>
                <a:ext uri="{FF2B5EF4-FFF2-40B4-BE49-F238E27FC236}">
                  <a16:creationId xmlns:a16="http://schemas.microsoft.com/office/drawing/2014/main" id="{513259EB-CBB6-49B9-AED7-9B9E0D03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3" name="Rectangle 178">
              <a:extLst>
                <a:ext uri="{FF2B5EF4-FFF2-40B4-BE49-F238E27FC236}">
                  <a16:creationId xmlns:a16="http://schemas.microsoft.com/office/drawing/2014/main" id="{5CACD37B-DECD-4A93-95B0-2A53F70D7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4" name="Rectangle 179">
              <a:extLst>
                <a:ext uri="{FF2B5EF4-FFF2-40B4-BE49-F238E27FC236}">
                  <a16:creationId xmlns:a16="http://schemas.microsoft.com/office/drawing/2014/main" id="{C11267C2-037A-4640-BEA8-5844BB4AA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5" name="Rectangle 180">
              <a:extLst>
                <a:ext uri="{FF2B5EF4-FFF2-40B4-BE49-F238E27FC236}">
                  <a16:creationId xmlns:a16="http://schemas.microsoft.com/office/drawing/2014/main" id="{DDC30C1F-0501-4F80-888B-876DC10E7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6" name="Rectangle 181">
              <a:extLst>
                <a:ext uri="{FF2B5EF4-FFF2-40B4-BE49-F238E27FC236}">
                  <a16:creationId xmlns:a16="http://schemas.microsoft.com/office/drawing/2014/main" id="{EC439F69-81D2-4A34-A1FB-A3EFE30C2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7" name="Rectangle 182">
              <a:extLst>
                <a:ext uri="{FF2B5EF4-FFF2-40B4-BE49-F238E27FC236}">
                  <a16:creationId xmlns:a16="http://schemas.microsoft.com/office/drawing/2014/main" id="{C3ADE573-FB18-4A00-8548-92D37DC55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8" name="Rectangle 183">
              <a:extLst>
                <a:ext uri="{FF2B5EF4-FFF2-40B4-BE49-F238E27FC236}">
                  <a16:creationId xmlns:a16="http://schemas.microsoft.com/office/drawing/2014/main" id="{077FBBD3-3C4E-43EC-9D19-10735D01E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79" name="Rectangle 184">
              <a:extLst>
                <a:ext uri="{FF2B5EF4-FFF2-40B4-BE49-F238E27FC236}">
                  <a16:creationId xmlns:a16="http://schemas.microsoft.com/office/drawing/2014/main" id="{6203D483-E155-4F8D-9E6D-2F09B289B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0" name="Rectangle 195">
              <a:extLst>
                <a:ext uri="{FF2B5EF4-FFF2-40B4-BE49-F238E27FC236}">
                  <a16:creationId xmlns:a16="http://schemas.microsoft.com/office/drawing/2014/main" id="{F999094A-E698-4066-8EE3-DCC4123B9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1" name="Rectangle 196">
              <a:extLst>
                <a:ext uri="{FF2B5EF4-FFF2-40B4-BE49-F238E27FC236}">
                  <a16:creationId xmlns:a16="http://schemas.microsoft.com/office/drawing/2014/main" id="{973BD5A7-C705-47F4-BF60-EA8A64DB7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2" name="Rectangle 197">
              <a:extLst>
                <a:ext uri="{FF2B5EF4-FFF2-40B4-BE49-F238E27FC236}">
                  <a16:creationId xmlns:a16="http://schemas.microsoft.com/office/drawing/2014/main" id="{6F0A8F32-F1D9-4A85-8C16-2680F538F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3" name="Rectangle 198">
              <a:extLst>
                <a:ext uri="{FF2B5EF4-FFF2-40B4-BE49-F238E27FC236}">
                  <a16:creationId xmlns:a16="http://schemas.microsoft.com/office/drawing/2014/main" id="{03B4C305-1744-45C2-9C36-83177C637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4" name="Rectangle 199">
              <a:extLst>
                <a:ext uri="{FF2B5EF4-FFF2-40B4-BE49-F238E27FC236}">
                  <a16:creationId xmlns:a16="http://schemas.microsoft.com/office/drawing/2014/main" id="{2DAD0049-86DB-449A-B7D4-C269775D2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5" name="Rectangle 200">
              <a:extLst>
                <a:ext uri="{FF2B5EF4-FFF2-40B4-BE49-F238E27FC236}">
                  <a16:creationId xmlns:a16="http://schemas.microsoft.com/office/drawing/2014/main" id="{002407A4-300F-489F-A8D0-B94473FE5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6" name="Rectangle 201">
              <a:extLst>
                <a:ext uri="{FF2B5EF4-FFF2-40B4-BE49-F238E27FC236}">
                  <a16:creationId xmlns:a16="http://schemas.microsoft.com/office/drawing/2014/main" id="{BD7E22E3-8A9B-400F-A415-9292E6BAE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7" name="Rectangle 202">
              <a:extLst>
                <a:ext uri="{FF2B5EF4-FFF2-40B4-BE49-F238E27FC236}">
                  <a16:creationId xmlns:a16="http://schemas.microsoft.com/office/drawing/2014/main" id="{72CD319C-E710-4D9B-BC30-B6315343B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8" name="Rectangle 203">
              <a:extLst>
                <a:ext uri="{FF2B5EF4-FFF2-40B4-BE49-F238E27FC236}">
                  <a16:creationId xmlns:a16="http://schemas.microsoft.com/office/drawing/2014/main" id="{5354155B-5547-4408-9CE6-9D1134948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89" name="Rectangle 204">
              <a:extLst>
                <a:ext uri="{FF2B5EF4-FFF2-40B4-BE49-F238E27FC236}">
                  <a16:creationId xmlns:a16="http://schemas.microsoft.com/office/drawing/2014/main" id="{085A7A4F-48BB-4AAE-BD56-620134BEA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90" name="Line 406">
              <a:extLst>
                <a:ext uri="{FF2B5EF4-FFF2-40B4-BE49-F238E27FC236}">
                  <a16:creationId xmlns:a16="http://schemas.microsoft.com/office/drawing/2014/main" id="{21712B89-312B-4EE8-BED6-87CFD337C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5488" y="4778375"/>
              <a:ext cx="27416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" name="Text Box 407">
              <a:extLst>
                <a:ext uri="{FF2B5EF4-FFF2-40B4-BE49-F238E27FC236}">
                  <a16:creationId xmlns:a16="http://schemas.microsoft.com/office/drawing/2014/main" id="{22CC6283-E642-404E-BE58-BD9E18AEC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481965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4692" name="Text Box 408">
              <a:extLst>
                <a:ext uri="{FF2B5EF4-FFF2-40B4-BE49-F238E27FC236}">
                  <a16:creationId xmlns:a16="http://schemas.microsoft.com/office/drawing/2014/main" id="{5CA16DF3-C58E-473E-985B-7588445DE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9463" y="4737100"/>
              <a:ext cx="292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0</a:t>
              </a:r>
            </a:p>
          </p:txBody>
        </p:sp>
        <p:sp>
          <p:nvSpPr>
            <p:cNvPr id="24693" name="Text Box 409">
              <a:extLst>
                <a:ext uri="{FF2B5EF4-FFF2-40B4-BE49-F238E27FC236}">
                  <a16:creationId xmlns:a16="http://schemas.microsoft.com/office/drawing/2014/main" id="{569DFE36-3632-44E1-9C46-0BEDA7FB3F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490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</a:t>
              </a:r>
            </a:p>
          </p:txBody>
        </p:sp>
        <p:sp>
          <p:nvSpPr>
            <p:cNvPr id="24694" name="Text Box 410">
              <a:extLst>
                <a:ext uri="{FF2B5EF4-FFF2-40B4-BE49-F238E27FC236}">
                  <a16:creationId xmlns:a16="http://schemas.microsoft.com/office/drawing/2014/main" id="{BA8AF3E1-D08F-4A61-964E-285A94C91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2550" y="4749800"/>
              <a:ext cx="3492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2</a:t>
              </a:r>
            </a:p>
          </p:txBody>
        </p:sp>
        <p:sp>
          <p:nvSpPr>
            <p:cNvPr id="24695" name="Text Box 411">
              <a:extLst>
                <a:ext uri="{FF2B5EF4-FFF2-40B4-BE49-F238E27FC236}">
                  <a16:creationId xmlns:a16="http://schemas.microsoft.com/office/drawing/2014/main" id="{EB780DBB-5E82-427D-885F-44A295FB3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6550" y="4749800"/>
              <a:ext cx="3746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3</a:t>
              </a:r>
            </a:p>
          </p:txBody>
        </p:sp>
        <p:sp>
          <p:nvSpPr>
            <p:cNvPr id="24696" name="Text Box 412">
              <a:extLst>
                <a:ext uri="{FF2B5EF4-FFF2-40B4-BE49-F238E27FC236}">
                  <a16:creationId xmlns:a16="http://schemas.microsoft.com/office/drawing/2014/main" id="{DA23E1E6-BF2F-4DDD-BA90-F79962269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515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4</a:t>
              </a:r>
            </a:p>
          </p:txBody>
        </p:sp>
        <p:sp>
          <p:nvSpPr>
            <p:cNvPr id="24697" name="Text Box 413">
              <a:extLst>
                <a:ext uri="{FF2B5EF4-FFF2-40B4-BE49-F238E27FC236}">
                  <a16:creationId xmlns:a16="http://schemas.microsoft.com/office/drawing/2014/main" id="{018E1FB8-4F03-4793-A5AB-5E45BEF14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185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5</a:t>
              </a:r>
            </a:p>
          </p:txBody>
        </p:sp>
        <p:sp>
          <p:nvSpPr>
            <p:cNvPr id="24698" name="Text Box 414">
              <a:extLst>
                <a:ext uri="{FF2B5EF4-FFF2-40B4-BE49-F238E27FC236}">
                  <a16:creationId xmlns:a16="http://schemas.microsoft.com/office/drawing/2014/main" id="{F0C224D1-A8A7-4280-B951-391CF7F83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5850" y="4749800"/>
              <a:ext cx="3492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6</a:t>
              </a:r>
            </a:p>
          </p:txBody>
        </p:sp>
        <p:sp>
          <p:nvSpPr>
            <p:cNvPr id="24699" name="Text Box 415">
              <a:extLst>
                <a:ext uri="{FF2B5EF4-FFF2-40B4-BE49-F238E27FC236}">
                  <a16:creationId xmlns:a16="http://schemas.microsoft.com/office/drawing/2014/main" id="{76432FFA-D6A9-41A3-A3CD-59CAA38B5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7150" y="4749800"/>
              <a:ext cx="4254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7</a:t>
              </a:r>
            </a:p>
          </p:txBody>
        </p:sp>
        <p:sp>
          <p:nvSpPr>
            <p:cNvPr id="24700" name="Text Box 416">
              <a:extLst>
                <a:ext uri="{FF2B5EF4-FFF2-40B4-BE49-F238E27FC236}">
                  <a16:creationId xmlns:a16="http://schemas.microsoft.com/office/drawing/2014/main" id="{9BDFD0F0-E21B-4164-8BAA-1B9E4055E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7500" y="4756150"/>
              <a:ext cx="355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8</a:t>
              </a:r>
            </a:p>
          </p:txBody>
        </p:sp>
        <p:sp>
          <p:nvSpPr>
            <p:cNvPr id="24701" name="Text Box 417">
              <a:extLst>
                <a:ext uri="{FF2B5EF4-FFF2-40B4-BE49-F238E27FC236}">
                  <a16:creationId xmlns:a16="http://schemas.microsoft.com/office/drawing/2014/main" id="{7ED12291-2CC4-4D4D-9207-D500427E0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8800" y="4749800"/>
              <a:ext cx="3937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9</a:t>
              </a:r>
            </a:p>
          </p:txBody>
        </p:sp>
        <p:sp>
          <p:nvSpPr>
            <p:cNvPr id="24702" name="Text Box 418">
              <a:extLst>
                <a:ext uri="{FF2B5EF4-FFF2-40B4-BE49-F238E27FC236}">
                  <a16:creationId xmlns:a16="http://schemas.microsoft.com/office/drawing/2014/main" id="{15F56174-DEDE-4204-A506-2A405DB5E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3750" y="4749800"/>
              <a:ext cx="4254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10</a:t>
              </a:r>
            </a:p>
          </p:txBody>
        </p:sp>
        <p:sp>
          <p:nvSpPr>
            <p:cNvPr id="24703" name="Text Box 429">
              <a:extLst>
                <a:ext uri="{FF2B5EF4-FFF2-40B4-BE49-F238E27FC236}">
                  <a16:creationId xmlns:a16="http://schemas.microsoft.com/office/drawing/2014/main" id="{57161422-EFB6-469C-8646-0FFAC9332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0" y="4591050"/>
              <a:ext cx="323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h</a:t>
              </a:r>
            </a:p>
          </p:txBody>
        </p:sp>
        <p:sp>
          <p:nvSpPr>
            <p:cNvPr id="24704" name="Text Box 430">
              <a:extLst>
                <a:ext uri="{FF2B5EF4-FFF2-40B4-BE49-F238E27FC236}">
                  <a16:creationId xmlns:a16="http://schemas.microsoft.com/office/drawing/2014/main" id="{994C055E-9759-488F-88F2-7FF9C906A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6450" y="1873250"/>
              <a:ext cx="323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a</a:t>
              </a:r>
            </a:p>
          </p:txBody>
        </p:sp>
        <p:sp>
          <p:nvSpPr>
            <p:cNvPr id="24705" name="Text Box 431">
              <a:extLst>
                <a:ext uri="{FF2B5EF4-FFF2-40B4-BE49-F238E27FC236}">
                  <a16:creationId xmlns:a16="http://schemas.microsoft.com/office/drawing/2014/main" id="{C0C709EC-E3FB-4E26-A521-2439825D2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432300"/>
              <a:ext cx="3444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2</a:t>
              </a:r>
            </a:p>
          </p:txBody>
        </p:sp>
        <p:sp>
          <p:nvSpPr>
            <p:cNvPr id="24706" name="Text Box 432">
              <a:extLst>
                <a:ext uri="{FF2B5EF4-FFF2-40B4-BE49-F238E27FC236}">
                  <a16:creationId xmlns:a16="http://schemas.microsoft.com/office/drawing/2014/main" id="{D3C5B5AE-E875-4585-B73F-961ECE37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41814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4</a:t>
              </a:r>
            </a:p>
          </p:txBody>
        </p:sp>
        <p:sp>
          <p:nvSpPr>
            <p:cNvPr id="24707" name="Text Box 433">
              <a:extLst>
                <a:ext uri="{FF2B5EF4-FFF2-40B4-BE49-F238E27FC236}">
                  <a16:creationId xmlns:a16="http://schemas.microsoft.com/office/drawing/2014/main" id="{09EFD5A8-6AC1-4BA5-94C8-7C240B6AA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5488" y="3925888"/>
              <a:ext cx="3460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6</a:t>
              </a:r>
            </a:p>
          </p:txBody>
        </p:sp>
        <p:sp>
          <p:nvSpPr>
            <p:cNvPr id="24708" name="Text Box 434">
              <a:extLst>
                <a:ext uri="{FF2B5EF4-FFF2-40B4-BE49-F238E27FC236}">
                  <a16:creationId xmlns:a16="http://schemas.microsoft.com/office/drawing/2014/main" id="{612591E1-4DB5-4BD1-97CD-110AE9B27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36861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8</a:t>
              </a:r>
            </a:p>
          </p:txBody>
        </p:sp>
        <p:sp>
          <p:nvSpPr>
            <p:cNvPr id="24709" name="Text Box 435">
              <a:extLst>
                <a:ext uri="{FF2B5EF4-FFF2-40B4-BE49-F238E27FC236}">
                  <a16:creationId xmlns:a16="http://schemas.microsoft.com/office/drawing/2014/main" id="{B1AC187E-B0D9-490B-99CE-397691758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3424238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10</a:t>
              </a:r>
            </a:p>
          </p:txBody>
        </p:sp>
        <p:sp>
          <p:nvSpPr>
            <p:cNvPr id="24710" name="Text Box 436">
              <a:extLst>
                <a:ext uri="{FF2B5EF4-FFF2-40B4-BE49-F238E27FC236}">
                  <a16:creationId xmlns:a16="http://schemas.microsoft.com/office/drawing/2014/main" id="{035395E5-F001-489D-A630-8349736ED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3181350"/>
              <a:ext cx="4953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12</a:t>
              </a:r>
            </a:p>
          </p:txBody>
        </p:sp>
        <p:sp>
          <p:nvSpPr>
            <p:cNvPr id="24711" name="Text Box 437">
              <a:extLst>
                <a:ext uri="{FF2B5EF4-FFF2-40B4-BE49-F238E27FC236}">
                  <a16:creationId xmlns:a16="http://schemas.microsoft.com/office/drawing/2014/main" id="{8ACEB265-5A9E-4FD3-A5EC-940E514D3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2933700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14</a:t>
              </a:r>
            </a:p>
          </p:txBody>
        </p:sp>
        <p:sp>
          <p:nvSpPr>
            <p:cNvPr id="24712" name="Text Box 438">
              <a:extLst>
                <a:ext uri="{FF2B5EF4-FFF2-40B4-BE49-F238E27FC236}">
                  <a16:creationId xmlns:a16="http://schemas.microsoft.com/office/drawing/2014/main" id="{2C65037F-06D9-4A96-81B8-7FEDD315B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300" y="2673350"/>
              <a:ext cx="4318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16</a:t>
              </a:r>
            </a:p>
          </p:txBody>
        </p:sp>
        <p:sp>
          <p:nvSpPr>
            <p:cNvPr id="24713" name="Text Box 439">
              <a:extLst>
                <a:ext uri="{FF2B5EF4-FFF2-40B4-BE49-F238E27FC236}">
                  <a16:creationId xmlns:a16="http://schemas.microsoft.com/office/drawing/2014/main" id="{E014B3E6-CF7F-4C23-A874-635F185CE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24415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18</a:t>
              </a:r>
            </a:p>
          </p:txBody>
        </p:sp>
        <p:sp>
          <p:nvSpPr>
            <p:cNvPr id="24714" name="Text Box 440">
              <a:extLst>
                <a:ext uri="{FF2B5EF4-FFF2-40B4-BE49-F238E27FC236}">
                  <a16:creationId xmlns:a16="http://schemas.microsoft.com/office/drawing/2014/main" id="{E9D95E23-AFE0-4548-9375-3A0A011CC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0700" y="2176463"/>
              <a:ext cx="53816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20</a:t>
              </a:r>
            </a:p>
          </p:txBody>
        </p:sp>
        <p:sp>
          <p:nvSpPr>
            <p:cNvPr id="24715" name="Text Box 430">
              <a:extLst>
                <a:ext uri="{FF2B5EF4-FFF2-40B4-BE49-F238E27FC236}">
                  <a16:creationId xmlns:a16="http://schemas.microsoft.com/office/drawing/2014/main" id="{C6AE7761-2185-4187-9327-C60122A4D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304279" y="3280658"/>
              <a:ext cx="2467429" cy="369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800"/>
                <a:t>Incorrect answers</a:t>
              </a:r>
            </a:p>
          </p:txBody>
        </p:sp>
        <p:sp>
          <p:nvSpPr>
            <p:cNvPr id="24716" name="Text Box 430">
              <a:extLst>
                <a:ext uri="{FF2B5EF4-FFF2-40B4-BE49-F238E27FC236}">
                  <a16:creationId xmlns:a16="http://schemas.microsoft.com/office/drawing/2014/main" id="{7B3D5494-E44A-4B5C-8E5D-43B4C6DE2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9700" y="4956115"/>
              <a:ext cx="1892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/>
                <a:t>Hours</a:t>
              </a:r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E1333BA6-7DCD-413D-B9C7-DD3C92D50CD7}"/>
                </a:ext>
              </a:extLst>
            </p:cNvPr>
            <p:cNvSpPr/>
            <p:nvPr/>
          </p:nvSpPr>
          <p:spPr>
            <a:xfrm>
              <a:off x="7745518" y="4075113"/>
              <a:ext cx="114290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824B144F-1112-48C4-81F9-A2CC47183500}"/>
                </a:ext>
              </a:extLst>
            </p:cNvPr>
            <p:cNvSpPr/>
            <p:nvPr/>
          </p:nvSpPr>
          <p:spPr>
            <a:xfrm>
              <a:off x="6743894" y="2743200"/>
              <a:ext cx="114290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2551CBE3-135C-4F55-8343-64DBEF2B0A86}"/>
                </a:ext>
              </a:extLst>
            </p:cNvPr>
            <p:cNvSpPr/>
            <p:nvPr/>
          </p:nvSpPr>
          <p:spPr>
            <a:xfrm>
              <a:off x="6223240" y="2743200"/>
              <a:ext cx="114290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C203AB4-2EEC-4CAB-ACE4-09C856C71483}"/>
                </a:ext>
              </a:extLst>
            </p:cNvPr>
            <p:cNvSpPr/>
            <p:nvPr/>
          </p:nvSpPr>
          <p:spPr>
            <a:xfrm>
              <a:off x="7010570" y="3495675"/>
              <a:ext cx="114290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7C035E21-9775-48EC-B687-5DD5A3C17F7E}"/>
                </a:ext>
              </a:extLst>
            </p:cNvPr>
            <p:cNvSpPr/>
            <p:nvPr/>
          </p:nvSpPr>
          <p:spPr>
            <a:xfrm>
              <a:off x="6756593" y="3136900"/>
              <a:ext cx="114290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8F652CC-B536-431B-9B5A-A1B52C58314A}"/>
                </a:ext>
              </a:extLst>
            </p:cNvPr>
            <p:cNvSpPr/>
            <p:nvPr/>
          </p:nvSpPr>
          <p:spPr>
            <a:xfrm>
              <a:off x="7251849" y="3987800"/>
              <a:ext cx="114290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5BAA5B2C-E18B-4CF8-BBC3-935F8ED93242}"/>
                </a:ext>
              </a:extLst>
            </p:cNvPr>
            <p:cNvSpPr/>
            <p:nvPr/>
          </p:nvSpPr>
          <p:spPr>
            <a:xfrm>
              <a:off x="7518525" y="3503613"/>
              <a:ext cx="114290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98A0116B-6C5E-44FE-B163-FCD8912E6AE0}"/>
                </a:ext>
              </a:extLst>
            </p:cNvPr>
            <p:cNvSpPr/>
            <p:nvPr/>
          </p:nvSpPr>
          <p:spPr>
            <a:xfrm>
              <a:off x="6254987" y="3351213"/>
              <a:ext cx="114290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3FE666D-C6A5-4CD8-B9BD-5B8F7BDFF94C}"/>
                </a:ext>
              </a:extLst>
            </p:cNvPr>
            <p:cNvSpPr/>
            <p:nvPr/>
          </p:nvSpPr>
          <p:spPr>
            <a:xfrm>
              <a:off x="7759804" y="4483100"/>
              <a:ext cx="114290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47" name="TextBox 546">
            <a:extLst>
              <a:ext uri="{FF2B5EF4-FFF2-40B4-BE49-F238E27FC236}">
                <a16:creationId xmlns:a16="http://schemas.microsoft.com/office/drawing/2014/main" id="{7FA78A7B-CA06-48EF-A294-D2C2439DC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2497138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 startAt="2"/>
            </a:pPr>
            <a:r>
              <a:rPr lang="en-GB" altLang="en-US"/>
              <a:t> 	Draw in the best-fit line.</a:t>
            </a:r>
          </a:p>
        </p:txBody>
      </p:sp>
      <p:sp>
        <p:nvSpPr>
          <p:cNvPr id="111086" name="Line 494">
            <a:extLst>
              <a:ext uri="{FF2B5EF4-FFF2-40B4-BE49-F238E27FC236}">
                <a16:creationId xmlns:a16="http://schemas.microsoft.com/office/drawing/2014/main" id="{E3F37C7D-16C4-4DD1-AD39-C2B034A53D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2859088"/>
            <a:ext cx="2070100" cy="20145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Box 544">
            <a:extLst>
              <a:ext uri="{FF2B5EF4-FFF2-40B4-BE49-F238E27FC236}">
                <a16:creationId xmlns:a16="http://schemas.microsoft.com/office/drawing/2014/main" id="{3F2994A4-AA92-461F-B5A4-86129B064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812800"/>
            <a:ext cx="8729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A survey was carried out on the number of hours spent studying and </a:t>
            </a:r>
          </a:p>
          <a:p>
            <a:pPr eaLnBrk="1" hangingPunct="1"/>
            <a:r>
              <a:rPr lang="en-GB" altLang="en-US"/>
              <a:t>the number of questions answered incorrectly in the Maths SQA Exam.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EA6B064C-9A00-4388-A1A3-0F3184615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1638300"/>
            <a:ext cx="8450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(a)	Is there correlation between wrong answers and study hours.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1F97AD2D-33E5-453F-9AA6-AEDCF1F9B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4787900"/>
            <a:ext cx="55610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 startAt="4"/>
            </a:pPr>
            <a:r>
              <a:rPr lang="en-GB" altLang="en-US"/>
              <a:t> 	If you study for 9 hours</a:t>
            </a:r>
          </a:p>
          <a:p>
            <a:pPr eaLnBrk="1" hangingPunct="1"/>
            <a:r>
              <a:rPr lang="en-GB" altLang="en-US"/>
              <a:t>		how many answers would you expect</a:t>
            </a:r>
          </a:p>
          <a:p>
            <a:pPr eaLnBrk="1" hangingPunct="1"/>
            <a:r>
              <a:rPr lang="en-GB" altLang="en-US"/>
              <a:t>		to get wrong.</a:t>
            </a:r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A51AF406-1710-45E7-98F4-63DEE7B55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5803900"/>
            <a:ext cx="938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None !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333A5F6-A11B-4E2F-8EAA-B8F11CD4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2070100"/>
            <a:ext cx="399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Yes, a negative correlation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09BDEDB-4E5C-4F7A-A2C8-61BE5719ED7A}"/>
              </a:ext>
            </a:extLst>
          </p:cNvPr>
          <p:cNvSpPr txBox="1"/>
          <p:nvPr/>
        </p:nvSpPr>
        <p:spPr>
          <a:xfrm>
            <a:off x="2905125" y="139700"/>
            <a:ext cx="2633663" cy="523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cs typeface="Arial" charset="0"/>
              </a:rPr>
              <a:t>Scattergraphs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7B29622A-1155-4DB9-BD54-89A2FE99E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3128963"/>
            <a:ext cx="469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 startAt="3"/>
            </a:pPr>
            <a:r>
              <a:rPr lang="en-GB" altLang="en-US"/>
              <a:t> 	Use your line to estimate </a:t>
            </a:r>
          </a:p>
          <a:p>
            <a:pPr eaLnBrk="1" hangingPunct="1"/>
            <a:r>
              <a:rPr lang="en-GB" altLang="en-US"/>
              <a:t>		the number incorrect answers</a:t>
            </a:r>
          </a:p>
          <a:p>
            <a:pPr eaLnBrk="1" hangingPunct="1"/>
            <a:r>
              <a:rPr lang="en-GB" altLang="en-US"/>
              <a:t>		for 2 hours study ?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0839C0F-A5AF-4FF8-A63E-D0B49857D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4206875"/>
            <a:ext cx="1717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14 questions</a:t>
            </a:r>
          </a:p>
        </p:txBody>
      </p:sp>
      <p:sp>
        <p:nvSpPr>
          <p:cNvPr id="170" name="Cloud 169">
            <a:extLst>
              <a:ext uri="{FF2B5EF4-FFF2-40B4-BE49-F238E27FC236}">
                <a16:creationId xmlns:a16="http://schemas.microsoft.com/office/drawing/2014/main" id="{4889D215-D30E-4191-ABF6-43EE38F5527D}"/>
              </a:ext>
            </a:extLst>
          </p:cNvPr>
          <p:cNvSpPr/>
          <p:nvPr/>
        </p:nvSpPr>
        <p:spPr>
          <a:xfrm>
            <a:off x="5503863" y="0"/>
            <a:ext cx="3352800" cy="1509713"/>
          </a:xfrm>
          <a:prstGeom prst="cloud">
            <a:avLst/>
          </a:prstGeom>
          <a:solidFill>
            <a:srgbClr val="00FFFF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Common sense more study better mark !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/>
      <p:bldP spid="546" grpId="0"/>
      <p:bldP spid="564" grpId="0"/>
      <p:bldP spid="565" grpId="0"/>
      <p:bldP spid="164" grpId="0"/>
      <p:bldP spid="168" grpId="0"/>
      <p:bldP spid="169" grpId="0"/>
      <p:bldP spid="1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5">
            <a:extLst>
              <a:ext uri="{FF2B5EF4-FFF2-40B4-BE49-F238E27FC236}">
                <a16:creationId xmlns:a16="http://schemas.microsoft.com/office/drawing/2014/main" id="{FBBBE89B-EAF0-4B0C-823F-733E13557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25654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3" name="Rectangle 16">
            <a:extLst>
              <a:ext uri="{FF2B5EF4-FFF2-40B4-BE49-F238E27FC236}">
                <a16:creationId xmlns:a16="http://schemas.microsoft.com/office/drawing/2014/main" id="{71DA91E7-11C3-48D6-8AF7-FBEE76649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25654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Rectangle 17">
            <a:extLst>
              <a:ext uri="{FF2B5EF4-FFF2-40B4-BE49-F238E27FC236}">
                <a16:creationId xmlns:a16="http://schemas.microsoft.com/office/drawing/2014/main" id="{AF392B47-59C0-4757-BEE8-40F9F9D59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25654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Rectangle 18">
            <a:extLst>
              <a:ext uri="{FF2B5EF4-FFF2-40B4-BE49-F238E27FC236}">
                <a16:creationId xmlns:a16="http://schemas.microsoft.com/office/drawing/2014/main" id="{C01160EE-B2F1-4561-AF67-4FB88823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25654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6" name="Rectangle 19">
            <a:extLst>
              <a:ext uri="{FF2B5EF4-FFF2-40B4-BE49-F238E27FC236}">
                <a16:creationId xmlns:a16="http://schemas.microsoft.com/office/drawing/2014/main" id="{D36FB12A-4826-4776-9FB8-F523486F1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25654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Rectangle 20">
            <a:extLst>
              <a:ext uri="{FF2B5EF4-FFF2-40B4-BE49-F238E27FC236}">
                <a16:creationId xmlns:a16="http://schemas.microsoft.com/office/drawing/2014/main" id="{AED0B8F3-6931-47B1-A9C4-B2F3B768F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25654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8" name="Rectangle 21">
            <a:extLst>
              <a:ext uri="{FF2B5EF4-FFF2-40B4-BE49-F238E27FC236}">
                <a16:creationId xmlns:a16="http://schemas.microsoft.com/office/drawing/2014/main" id="{FEBCE2DD-C2CD-459B-8692-59F3686AE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5654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Rectangle 22">
            <a:extLst>
              <a:ext uri="{FF2B5EF4-FFF2-40B4-BE49-F238E27FC236}">
                <a16:creationId xmlns:a16="http://schemas.microsoft.com/office/drawing/2014/main" id="{F70D9494-BB3E-4880-9ECF-C9418D175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25654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0" name="Rectangle 23">
            <a:extLst>
              <a:ext uri="{FF2B5EF4-FFF2-40B4-BE49-F238E27FC236}">
                <a16:creationId xmlns:a16="http://schemas.microsoft.com/office/drawing/2014/main" id="{BB51B431-BAA2-4BAD-A4FB-B09B9B1FA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25654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1" name="Rectangle 24">
            <a:extLst>
              <a:ext uri="{FF2B5EF4-FFF2-40B4-BE49-F238E27FC236}">
                <a16:creationId xmlns:a16="http://schemas.microsoft.com/office/drawing/2014/main" id="{A69B0970-FB1C-429E-A99F-3B3B3B29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25654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2" name="Rectangle 35">
            <a:extLst>
              <a:ext uri="{FF2B5EF4-FFF2-40B4-BE49-F238E27FC236}">
                <a16:creationId xmlns:a16="http://schemas.microsoft.com/office/drawing/2014/main" id="{D87B63FB-ECDC-4349-B559-4DD4A0D68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28146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3" name="Rectangle 36">
            <a:extLst>
              <a:ext uri="{FF2B5EF4-FFF2-40B4-BE49-F238E27FC236}">
                <a16:creationId xmlns:a16="http://schemas.microsoft.com/office/drawing/2014/main" id="{9B0E26A4-7E06-465C-93C7-105294D49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28146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4" name="Rectangle 37">
            <a:extLst>
              <a:ext uri="{FF2B5EF4-FFF2-40B4-BE49-F238E27FC236}">
                <a16:creationId xmlns:a16="http://schemas.microsoft.com/office/drawing/2014/main" id="{4E99EDAC-B95E-465A-B096-2A0FFDB4D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28146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5" name="Rectangle 38">
            <a:extLst>
              <a:ext uri="{FF2B5EF4-FFF2-40B4-BE49-F238E27FC236}">
                <a16:creationId xmlns:a16="http://schemas.microsoft.com/office/drawing/2014/main" id="{EC5A5220-7954-4986-BFEF-61F100BBF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28146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6" name="Rectangle 39">
            <a:extLst>
              <a:ext uri="{FF2B5EF4-FFF2-40B4-BE49-F238E27FC236}">
                <a16:creationId xmlns:a16="http://schemas.microsoft.com/office/drawing/2014/main" id="{0AD4E074-FEB7-460B-A598-700AEDF04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28146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7" name="Rectangle 40">
            <a:extLst>
              <a:ext uri="{FF2B5EF4-FFF2-40B4-BE49-F238E27FC236}">
                <a16:creationId xmlns:a16="http://schemas.microsoft.com/office/drawing/2014/main" id="{D9690237-5F41-4595-9987-2C4922762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28146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8" name="Rectangle 41">
            <a:extLst>
              <a:ext uri="{FF2B5EF4-FFF2-40B4-BE49-F238E27FC236}">
                <a16:creationId xmlns:a16="http://schemas.microsoft.com/office/drawing/2014/main" id="{85C0D179-999A-40DE-B662-BE56D4084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146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9" name="Rectangle 42">
            <a:extLst>
              <a:ext uri="{FF2B5EF4-FFF2-40B4-BE49-F238E27FC236}">
                <a16:creationId xmlns:a16="http://schemas.microsoft.com/office/drawing/2014/main" id="{7AD71FA0-03EC-410D-8B58-16B3B5D92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28146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0" name="Rectangle 43">
            <a:extLst>
              <a:ext uri="{FF2B5EF4-FFF2-40B4-BE49-F238E27FC236}">
                <a16:creationId xmlns:a16="http://schemas.microsoft.com/office/drawing/2014/main" id="{812B5FAC-DF5E-4593-83DD-003150325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28146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1" name="Rectangle 44">
            <a:extLst>
              <a:ext uri="{FF2B5EF4-FFF2-40B4-BE49-F238E27FC236}">
                <a16:creationId xmlns:a16="http://schemas.microsoft.com/office/drawing/2014/main" id="{9BBC1235-58ED-4B03-A937-5A54B6003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28146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2" name="Rectangle 55">
            <a:extLst>
              <a:ext uri="{FF2B5EF4-FFF2-40B4-BE49-F238E27FC236}">
                <a16:creationId xmlns:a16="http://schemas.microsoft.com/office/drawing/2014/main" id="{557B2B03-D9BB-4CE6-BBBA-B9455A516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306387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3" name="Rectangle 56">
            <a:extLst>
              <a:ext uri="{FF2B5EF4-FFF2-40B4-BE49-F238E27FC236}">
                <a16:creationId xmlns:a16="http://schemas.microsoft.com/office/drawing/2014/main" id="{A9AE0D00-2CAF-4E80-BC37-C5EE4D6BE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306387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4" name="Rectangle 57">
            <a:extLst>
              <a:ext uri="{FF2B5EF4-FFF2-40B4-BE49-F238E27FC236}">
                <a16:creationId xmlns:a16="http://schemas.microsoft.com/office/drawing/2014/main" id="{6E0D21A7-3CAF-4CB4-AACF-10B168F17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306387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5" name="Rectangle 58">
            <a:extLst>
              <a:ext uri="{FF2B5EF4-FFF2-40B4-BE49-F238E27FC236}">
                <a16:creationId xmlns:a16="http://schemas.microsoft.com/office/drawing/2014/main" id="{DE8D6FB5-47B8-42FE-8F08-346B1B221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306387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6" name="Rectangle 59">
            <a:extLst>
              <a:ext uri="{FF2B5EF4-FFF2-40B4-BE49-F238E27FC236}">
                <a16:creationId xmlns:a16="http://schemas.microsoft.com/office/drawing/2014/main" id="{4431F824-D807-4387-AF2B-385F6F871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306387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7" name="Rectangle 60">
            <a:extLst>
              <a:ext uri="{FF2B5EF4-FFF2-40B4-BE49-F238E27FC236}">
                <a16:creationId xmlns:a16="http://schemas.microsoft.com/office/drawing/2014/main" id="{5EE78EA5-A04E-452B-8F6E-0BCE0E680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306387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8" name="Rectangle 61">
            <a:extLst>
              <a:ext uri="{FF2B5EF4-FFF2-40B4-BE49-F238E27FC236}">
                <a16:creationId xmlns:a16="http://schemas.microsoft.com/office/drawing/2014/main" id="{354F7758-D2EC-44CF-B8FF-FC7823DA3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06387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9" name="Rectangle 62">
            <a:extLst>
              <a:ext uri="{FF2B5EF4-FFF2-40B4-BE49-F238E27FC236}">
                <a16:creationId xmlns:a16="http://schemas.microsoft.com/office/drawing/2014/main" id="{7AB53716-88AD-4080-9689-2DD8EC242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306387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0" name="Rectangle 63">
            <a:extLst>
              <a:ext uri="{FF2B5EF4-FFF2-40B4-BE49-F238E27FC236}">
                <a16:creationId xmlns:a16="http://schemas.microsoft.com/office/drawing/2014/main" id="{BF388635-91E8-4A1C-BA8D-C68E2D256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306387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1" name="Rectangle 64">
            <a:extLst>
              <a:ext uri="{FF2B5EF4-FFF2-40B4-BE49-F238E27FC236}">
                <a16:creationId xmlns:a16="http://schemas.microsoft.com/office/drawing/2014/main" id="{7584AAFD-D237-4288-AB61-3D7A88285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306387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2" name="Rectangle 75">
            <a:extLst>
              <a:ext uri="{FF2B5EF4-FFF2-40B4-BE49-F238E27FC236}">
                <a16:creationId xmlns:a16="http://schemas.microsoft.com/office/drawing/2014/main" id="{8FA7AB9D-BCF1-4420-B510-4BC389232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331311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3" name="Rectangle 76">
            <a:extLst>
              <a:ext uri="{FF2B5EF4-FFF2-40B4-BE49-F238E27FC236}">
                <a16:creationId xmlns:a16="http://schemas.microsoft.com/office/drawing/2014/main" id="{A4EB3083-A936-4D4D-BE8B-66E68C81A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331311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4" name="Rectangle 77">
            <a:extLst>
              <a:ext uri="{FF2B5EF4-FFF2-40B4-BE49-F238E27FC236}">
                <a16:creationId xmlns:a16="http://schemas.microsoft.com/office/drawing/2014/main" id="{D99FB297-4EAA-49FF-AA44-A7D899EAC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331311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5" name="Rectangle 78">
            <a:extLst>
              <a:ext uri="{FF2B5EF4-FFF2-40B4-BE49-F238E27FC236}">
                <a16:creationId xmlns:a16="http://schemas.microsoft.com/office/drawing/2014/main" id="{2DF85426-013B-48FF-8F8A-8DF75DEC9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331311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6" name="Rectangle 79">
            <a:extLst>
              <a:ext uri="{FF2B5EF4-FFF2-40B4-BE49-F238E27FC236}">
                <a16:creationId xmlns:a16="http://schemas.microsoft.com/office/drawing/2014/main" id="{0CD3D0CC-4DBB-40A6-BC56-59757B618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331311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7" name="Rectangle 80">
            <a:extLst>
              <a:ext uri="{FF2B5EF4-FFF2-40B4-BE49-F238E27FC236}">
                <a16:creationId xmlns:a16="http://schemas.microsoft.com/office/drawing/2014/main" id="{7D866758-12BD-4CEA-93DA-5631A58EA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331311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8" name="Rectangle 81">
            <a:extLst>
              <a:ext uri="{FF2B5EF4-FFF2-40B4-BE49-F238E27FC236}">
                <a16:creationId xmlns:a16="http://schemas.microsoft.com/office/drawing/2014/main" id="{8805D02A-1765-4A78-8B4F-660847E6E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31311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9" name="Rectangle 82">
            <a:extLst>
              <a:ext uri="{FF2B5EF4-FFF2-40B4-BE49-F238E27FC236}">
                <a16:creationId xmlns:a16="http://schemas.microsoft.com/office/drawing/2014/main" id="{E52AD219-CAD0-4B9E-B58E-DC3116657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331311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0" name="Rectangle 83">
            <a:extLst>
              <a:ext uri="{FF2B5EF4-FFF2-40B4-BE49-F238E27FC236}">
                <a16:creationId xmlns:a16="http://schemas.microsoft.com/office/drawing/2014/main" id="{39DCD59A-482E-4813-9D25-C91B3A065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331311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1" name="Rectangle 84">
            <a:extLst>
              <a:ext uri="{FF2B5EF4-FFF2-40B4-BE49-F238E27FC236}">
                <a16:creationId xmlns:a16="http://schemas.microsoft.com/office/drawing/2014/main" id="{226404AC-C49F-4E76-BDF5-CAD2CFAF6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331311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2" name="Rectangle 95">
            <a:extLst>
              <a:ext uri="{FF2B5EF4-FFF2-40B4-BE49-F238E27FC236}">
                <a16:creationId xmlns:a16="http://schemas.microsoft.com/office/drawing/2014/main" id="{23BDD198-1206-4774-8BE3-3C3B6C45A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356235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3" name="Rectangle 96">
            <a:extLst>
              <a:ext uri="{FF2B5EF4-FFF2-40B4-BE49-F238E27FC236}">
                <a16:creationId xmlns:a16="http://schemas.microsoft.com/office/drawing/2014/main" id="{F060ECE0-C3DB-44A3-8EC8-F6D2CB9F8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356235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4" name="Rectangle 97">
            <a:extLst>
              <a:ext uri="{FF2B5EF4-FFF2-40B4-BE49-F238E27FC236}">
                <a16:creationId xmlns:a16="http://schemas.microsoft.com/office/drawing/2014/main" id="{F7760F9C-09B0-4D06-A368-F5BB085A5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356235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5" name="Rectangle 98">
            <a:extLst>
              <a:ext uri="{FF2B5EF4-FFF2-40B4-BE49-F238E27FC236}">
                <a16:creationId xmlns:a16="http://schemas.microsoft.com/office/drawing/2014/main" id="{11261BB7-FD3A-4DBD-A834-EA264B95D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356235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6" name="Rectangle 99">
            <a:extLst>
              <a:ext uri="{FF2B5EF4-FFF2-40B4-BE49-F238E27FC236}">
                <a16:creationId xmlns:a16="http://schemas.microsoft.com/office/drawing/2014/main" id="{071926ED-2DD2-45ED-9969-3A405958E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356235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7" name="Rectangle 100">
            <a:extLst>
              <a:ext uri="{FF2B5EF4-FFF2-40B4-BE49-F238E27FC236}">
                <a16:creationId xmlns:a16="http://schemas.microsoft.com/office/drawing/2014/main" id="{67DCE015-B317-4D93-8503-72DF527E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356235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8" name="Rectangle 101">
            <a:extLst>
              <a:ext uri="{FF2B5EF4-FFF2-40B4-BE49-F238E27FC236}">
                <a16:creationId xmlns:a16="http://schemas.microsoft.com/office/drawing/2014/main" id="{11D2AA7D-5CC6-4E21-BFEC-63FE07E4A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6235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49" name="Rectangle 102">
            <a:extLst>
              <a:ext uri="{FF2B5EF4-FFF2-40B4-BE49-F238E27FC236}">
                <a16:creationId xmlns:a16="http://schemas.microsoft.com/office/drawing/2014/main" id="{4B9BA404-EFA6-4CD4-A394-DBA9B5A8D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356235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0" name="Rectangle 103">
            <a:extLst>
              <a:ext uri="{FF2B5EF4-FFF2-40B4-BE49-F238E27FC236}">
                <a16:creationId xmlns:a16="http://schemas.microsoft.com/office/drawing/2014/main" id="{638CE27E-ED1C-4BD4-A740-8B88AC2EE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356235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1" name="Rectangle 104">
            <a:extLst>
              <a:ext uri="{FF2B5EF4-FFF2-40B4-BE49-F238E27FC236}">
                <a16:creationId xmlns:a16="http://schemas.microsoft.com/office/drawing/2014/main" id="{0E612171-D540-4B59-AD9D-787AEEA95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356235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2" name="Rectangle 115">
            <a:extLst>
              <a:ext uri="{FF2B5EF4-FFF2-40B4-BE49-F238E27FC236}">
                <a16:creationId xmlns:a16="http://schemas.microsoft.com/office/drawing/2014/main" id="{DB15B24C-4703-4AB7-85C6-EB6FED66E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381158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3" name="Rectangle 116">
            <a:extLst>
              <a:ext uri="{FF2B5EF4-FFF2-40B4-BE49-F238E27FC236}">
                <a16:creationId xmlns:a16="http://schemas.microsoft.com/office/drawing/2014/main" id="{C0563F11-2DA5-46A5-A927-D0D68E44B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381158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4" name="Rectangle 117">
            <a:extLst>
              <a:ext uri="{FF2B5EF4-FFF2-40B4-BE49-F238E27FC236}">
                <a16:creationId xmlns:a16="http://schemas.microsoft.com/office/drawing/2014/main" id="{1D326A07-D62C-4923-B6C3-73AA548D5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381158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5" name="Rectangle 118">
            <a:extLst>
              <a:ext uri="{FF2B5EF4-FFF2-40B4-BE49-F238E27FC236}">
                <a16:creationId xmlns:a16="http://schemas.microsoft.com/office/drawing/2014/main" id="{791D6A1B-ABB8-40D4-9CC8-6012FEDB7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381158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6" name="Rectangle 119">
            <a:extLst>
              <a:ext uri="{FF2B5EF4-FFF2-40B4-BE49-F238E27FC236}">
                <a16:creationId xmlns:a16="http://schemas.microsoft.com/office/drawing/2014/main" id="{EAE7B507-F4F1-4458-AFC2-F19ECF511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381158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7" name="Rectangle 120">
            <a:extLst>
              <a:ext uri="{FF2B5EF4-FFF2-40B4-BE49-F238E27FC236}">
                <a16:creationId xmlns:a16="http://schemas.microsoft.com/office/drawing/2014/main" id="{C132FD5F-2EED-41C1-880A-C0AD66E40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381158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8" name="Rectangle 121">
            <a:extLst>
              <a:ext uri="{FF2B5EF4-FFF2-40B4-BE49-F238E27FC236}">
                <a16:creationId xmlns:a16="http://schemas.microsoft.com/office/drawing/2014/main" id="{50D6F3D4-4C41-42F7-BA5B-417525699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81158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59" name="Rectangle 122">
            <a:extLst>
              <a:ext uri="{FF2B5EF4-FFF2-40B4-BE49-F238E27FC236}">
                <a16:creationId xmlns:a16="http://schemas.microsoft.com/office/drawing/2014/main" id="{25C7979F-C2EE-470B-A9F2-5C21D83C7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381158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0" name="Rectangle 123">
            <a:extLst>
              <a:ext uri="{FF2B5EF4-FFF2-40B4-BE49-F238E27FC236}">
                <a16:creationId xmlns:a16="http://schemas.microsoft.com/office/drawing/2014/main" id="{44E42631-73B4-4FEF-AAD3-351489321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381158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1" name="Rectangle 124">
            <a:extLst>
              <a:ext uri="{FF2B5EF4-FFF2-40B4-BE49-F238E27FC236}">
                <a16:creationId xmlns:a16="http://schemas.microsoft.com/office/drawing/2014/main" id="{C51C057E-2356-432E-9461-501C747FF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381158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2" name="Rectangle 135">
            <a:extLst>
              <a:ext uri="{FF2B5EF4-FFF2-40B4-BE49-F238E27FC236}">
                <a16:creationId xmlns:a16="http://schemas.microsoft.com/office/drawing/2014/main" id="{2BD4789D-9A7A-4384-8048-2BE863D84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406082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3" name="Rectangle 136">
            <a:extLst>
              <a:ext uri="{FF2B5EF4-FFF2-40B4-BE49-F238E27FC236}">
                <a16:creationId xmlns:a16="http://schemas.microsoft.com/office/drawing/2014/main" id="{2D67894B-B88C-453F-B042-D4B7A203E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406082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4" name="Rectangle 137">
            <a:extLst>
              <a:ext uri="{FF2B5EF4-FFF2-40B4-BE49-F238E27FC236}">
                <a16:creationId xmlns:a16="http://schemas.microsoft.com/office/drawing/2014/main" id="{E5928BAC-F369-4138-BB65-CF966DB6E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406082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5" name="Rectangle 138">
            <a:extLst>
              <a:ext uri="{FF2B5EF4-FFF2-40B4-BE49-F238E27FC236}">
                <a16:creationId xmlns:a16="http://schemas.microsoft.com/office/drawing/2014/main" id="{B5E4DE54-C94D-4C13-82AC-9C287AA38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406082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6" name="Rectangle 139">
            <a:extLst>
              <a:ext uri="{FF2B5EF4-FFF2-40B4-BE49-F238E27FC236}">
                <a16:creationId xmlns:a16="http://schemas.microsoft.com/office/drawing/2014/main" id="{47F82B71-9482-4DDF-9615-C2C984C6B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406082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7" name="Rectangle 140">
            <a:extLst>
              <a:ext uri="{FF2B5EF4-FFF2-40B4-BE49-F238E27FC236}">
                <a16:creationId xmlns:a16="http://schemas.microsoft.com/office/drawing/2014/main" id="{56CA6E3D-B3F4-4F7D-B497-ABDF1D497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406082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8" name="Rectangle 141">
            <a:extLst>
              <a:ext uri="{FF2B5EF4-FFF2-40B4-BE49-F238E27FC236}">
                <a16:creationId xmlns:a16="http://schemas.microsoft.com/office/drawing/2014/main" id="{15B11096-DFCC-4E2D-B1F4-C8AA4DE96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6082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69" name="Rectangle 142">
            <a:extLst>
              <a:ext uri="{FF2B5EF4-FFF2-40B4-BE49-F238E27FC236}">
                <a16:creationId xmlns:a16="http://schemas.microsoft.com/office/drawing/2014/main" id="{B5CDC2A7-BB08-4696-9B38-33EBBB421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406082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0" name="Rectangle 143">
            <a:extLst>
              <a:ext uri="{FF2B5EF4-FFF2-40B4-BE49-F238E27FC236}">
                <a16:creationId xmlns:a16="http://schemas.microsoft.com/office/drawing/2014/main" id="{D418C8C9-16D6-4123-85B8-31903319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4060825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1" name="Rectangle 144">
            <a:extLst>
              <a:ext uri="{FF2B5EF4-FFF2-40B4-BE49-F238E27FC236}">
                <a16:creationId xmlns:a16="http://schemas.microsoft.com/office/drawing/2014/main" id="{0FA7D835-668C-4288-879F-D3ECE185B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4060825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2" name="Rectangle 155">
            <a:extLst>
              <a:ext uri="{FF2B5EF4-FFF2-40B4-BE49-F238E27FC236}">
                <a16:creationId xmlns:a16="http://schemas.microsoft.com/office/drawing/2014/main" id="{7D8435C2-A45D-43C4-9575-F95DE4AA6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431006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3" name="Rectangle 156">
            <a:extLst>
              <a:ext uri="{FF2B5EF4-FFF2-40B4-BE49-F238E27FC236}">
                <a16:creationId xmlns:a16="http://schemas.microsoft.com/office/drawing/2014/main" id="{59DFA381-9066-4A2F-9A78-5B84886DA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431006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4" name="Rectangle 157">
            <a:extLst>
              <a:ext uri="{FF2B5EF4-FFF2-40B4-BE49-F238E27FC236}">
                <a16:creationId xmlns:a16="http://schemas.microsoft.com/office/drawing/2014/main" id="{5749D574-BA1E-496D-B339-1EE18CAF6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431006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5" name="Rectangle 158">
            <a:extLst>
              <a:ext uri="{FF2B5EF4-FFF2-40B4-BE49-F238E27FC236}">
                <a16:creationId xmlns:a16="http://schemas.microsoft.com/office/drawing/2014/main" id="{9ED23B81-11B1-44C9-B163-68E64A590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431006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6" name="Rectangle 159">
            <a:extLst>
              <a:ext uri="{FF2B5EF4-FFF2-40B4-BE49-F238E27FC236}">
                <a16:creationId xmlns:a16="http://schemas.microsoft.com/office/drawing/2014/main" id="{7C9A94C7-23E6-4823-8B5C-0E790B38D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431006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7" name="Rectangle 160">
            <a:extLst>
              <a:ext uri="{FF2B5EF4-FFF2-40B4-BE49-F238E27FC236}">
                <a16:creationId xmlns:a16="http://schemas.microsoft.com/office/drawing/2014/main" id="{F080A5ED-3700-4530-86D2-A99679008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431006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8" name="Rectangle 161">
            <a:extLst>
              <a:ext uri="{FF2B5EF4-FFF2-40B4-BE49-F238E27FC236}">
                <a16:creationId xmlns:a16="http://schemas.microsoft.com/office/drawing/2014/main" id="{316CD284-56BA-43A2-9DBD-AD7AE8050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31006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79" name="Rectangle 162">
            <a:extLst>
              <a:ext uri="{FF2B5EF4-FFF2-40B4-BE49-F238E27FC236}">
                <a16:creationId xmlns:a16="http://schemas.microsoft.com/office/drawing/2014/main" id="{DFBFD2D5-1BF9-4F91-A7E2-4413B5FDE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431006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0" name="Rectangle 163">
            <a:extLst>
              <a:ext uri="{FF2B5EF4-FFF2-40B4-BE49-F238E27FC236}">
                <a16:creationId xmlns:a16="http://schemas.microsoft.com/office/drawing/2014/main" id="{D7FEFB1F-9753-4C4F-9AD0-EE0B56601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4310063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1" name="Rectangle 164">
            <a:extLst>
              <a:ext uri="{FF2B5EF4-FFF2-40B4-BE49-F238E27FC236}">
                <a16:creationId xmlns:a16="http://schemas.microsoft.com/office/drawing/2014/main" id="{C30C4AA4-9A15-47F6-8679-57D17C9E9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4310063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2" name="Rectangle 175">
            <a:extLst>
              <a:ext uri="{FF2B5EF4-FFF2-40B4-BE49-F238E27FC236}">
                <a16:creationId xmlns:a16="http://schemas.microsoft.com/office/drawing/2014/main" id="{914F0F5A-C4DB-43F1-9DAE-68CB8C917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45593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3" name="Rectangle 176">
            <a:extLst>
              <a:ext uri="{FF2B5EF4-FFF2-40B4-BE49-F238E27FC236}">
                <a16:creationId xmlns:a16="http://schemas.microsoft.com/office/drawing/2014/main" id="{A7D38EC5-94ED-477A-BCC2-4E44CF0F2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45593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4" name="Rectangle 177">
            <a:extLst>
              <a:ext uri="{FF2B5EF4-FFF2-40B4-BE49-F238E27FC236}">
                <a16:creationId xmlns:a16="http://schemas.microsoft.com/office/drawing/2014/main" id="{144533BB-6F82-4612-B4B7-217BCDBA2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45593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5" name="Rectangle 178">
            <a:extLst>
              <a:ext uri="{FF2B5EF4-FFF2-40B4-BE49-F238E27FC236}">
                <a16:creationId xmlns:a16="http://schemas.microsoft.com/office/drawing/2014/main" id="{12EF7D5C-5E8B-4F5F-B79C-C9E2255F3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45593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6" name="Rectangle 179">
            <a:extLst>
              <a:ext uri="{FF2B5EF4-FFF2-40B4-BE49-F238E27FC236}">
                <a16:creationId xmlns:a16="http://schemas.microsoft.com/office/drawing/2014/main" id="{DFED988A-9E21-41FB-930F-A6B730021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45593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7" name="Rectangle 180">
            <a:extLst>
              <a:ext uri="{FF2B5EF4-FFF2-40B4-BE49-F238E27FC236}">
                <a16:creationId xmlns:a16="http://schemas.microsoft.com/office/drawing/2014/main" id="{59F73711-0B76-4299-92DD-08B18570F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45593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8" name="Rectangle 181">
            <a:extLst>
              <a:ext uri="{FF2B5EF4-FFF2-40B4-BE49-F238E27FC236}">
                <a16:creationId xmlns:a16="http://schemas.microsoft.com/office/drawing/2014/main" id="{D087B192-88DF-4966-A684-755F0ED83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5593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89" name="Rectangle 182">
            <a:extLst>
              <a:ext uri="{FF2B5EF4-FFF2-40B4-BE49-F238E27FC236}">
                <a16:creationId xmlns:a16="http://schemas.microsoft.com/office/drawing/2014/main" id="{A9EB3B8A-76D7-41A9-923D-5FE8B13BE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45593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0" name="Rectangle 183">
            <a:extLst>
              <a:ext uri="{FF2B5EF4-FFF2-40B4-BE49-F238E27FC236}">
                <a16:creationId xmlns:a16="http://schemas.microsoft.com/office/drawing/2014/main" id="{44F5A783-F39B-43E6-B85B-E99D51C0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4559300"/>
            <a:ext cx="249238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1" name="Rectangle 184">
            <a:extLst>
              <a:ext uri="{FF2B5EF4-FFF2-40B4-BE49-F238E27FC236}">
                <a16:creationId xmlns:a16="http://schemas.microsoft.com/office/drawing/2014/main" id="{3650A586-990A-4EA5-A998-2AE306733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4559300"/>
            <a:ext cx="249237" cy="2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2" name="Rectangle 195">
            <a:extLst>
              <a:ext uri="{FF2B5EF4-FFF2-40B4-BE49-F238E27FC236}">
                <a16:creationId xmlns:a16="http://schemas.microsoft.com/office/drawing/2014/main" id="{662B7418-1AA9-4DB9-811C-ED9D36A04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48085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3" name="Rectangle 196">
            <a:extLst>
              <a:ext uri="{FF2B5EF4-FFF2-40B4-BE49-F238E27FC236}">
                <a16:creationId xmlns:a16="http://schemas.microsoft.com/office/drawing/2014/main" id="{177AD161-7502-49EF-B83A-EE09C76EF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48085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4" name="Rectangle 197">
            <a:extLst>
              <a:ext uri="{FF2B5EF4-FFF2-40B4-BE49-F238E27FC236}">
                <a16:creationId xmlns:a16="http://schemas.microsoft.com/office/drawing/2014/main" id="{0F81C721-938E-454F-A5E0-FDD07E47F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150" y="48085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5" name="Rectangle 198">
            <a:extLst>
              <a:ext uri="{FF2B5EF4-FFF2-40B4-BE49-F238E27FC236}">
                <a16:creationId xmlns:a16="http://schemas.microsoft.com/office/drawing/2014/main" id="{9FED16A7-CBE3-45AE-B851-86B9C277F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48085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6" name="Rectangle 199">
            <a:extLst>
              <a:ext uri="{FF2B5EF4-FFF2-40B4-BE49-F238E27FC236}">
                <a16:creationId xmlns:a16="http://schemas.microsoft.com/office/drawing/2014/main" id="{5391E9AF-B691-4873-B64C-D6E3242D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48085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7" name="Rectangle 200">
            <a:extLst>
              <a:ext uri="{FF2B5EF4-FFF2-40B4-BE49-F238E27FC236}">
                <a16:creationId xmlns:a16="http://schemas.microsoft.com/office/drawing/2014/main" id="{8740A539-404B-4360-B00F-37D53B2E1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48085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8" name="Rectangle 201">
            <a:extLst>
              <a:ext uri="{FF2B5EF4-FFF2-40B4-BE49-F238E27FC236}">
                <a16:creationId xmlns:a16="http://schemas.microsoft.com/office/drawing/2014/main" id="{A79E7EF0-6639-426F-AC19-766D68D9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8085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9" name="Rectangle 202">
            <a:extLst>
              <a:ext uri="{FF2B5EF4-FFF2-40B4-BE49-F238E27FC236}">
                <a16:creationId xmlns:a16="http://schemas.microsoft.com/office/drawing/2014/main" id="{8F6EF09F-7DF1-417D-866A-D9F36CC06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48085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0" name="Rectangle 203">
            <a:extLst>
              <a:ext uri="{FF2B5EF4-FFF2-40B4-BE49-F238E27FC236}">
                <a16:creationId xmlns:a16="http://schemas.microsoft.com/office/drawing/2014/main" id="{EF4EAF3D-F45B-4827-9AA9-68683158C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4808538"/>
            <a:ext cx="249238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1" name="Rectangle 204">
            <a:extLst>
              <a:ext uri="{FF2B5EF4-FFF2-40B4-BE49-F238E27FC236}">
                <a16:creationId xmlns:a16="http://schemas.microsoft.com/office/drawing/2014/main" id="{39BB337A-3E0C-49BB-A64E-059C54BFC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4808538"/>
            <a:ext cx="249237" cy="24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2" name="Line 406">
            <a:extLst>
              <a:ext uri="{FF2B5EF4-FFF2-40B4-BE49-F238E27FC236}">
                <a16:creationId xmlns:a16="http://schemas.microsoft.com/office/drawing/2014/main" id="{DC7BD92B-4E8C-4B3A-A295-A22D5556A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5488" y="5057775"/>
            <a:ext cx="2741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" name="Text Box 407">
            <a:extLst>
              <a:ext uri="{FF2B5EF4-FFF2-40B4-BE49-F238E27FC236}">
                <a16:creationId xmlns:a16="http://schemas.microsoft.com/office/drawing/2014/main" id="{2D62AC21-64B5-411B-9277-BA420F4C8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0990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704" name="Text Box 408">
            <a:extLst>
              <a:ext uri="{FF2B5EF4-FFF2-40B4-BE49-F238E27FC236}">
                <a16:creationId xmlns:a16="http://schemas.microsoft.com/office/drawing/2014/main" id="{0FF16CB0-866D-40EF-862B-8E4DB187B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3" y="5016500"/>
            <a:ext cx="292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/>
              <a:t>0</a:t>
            </a:r>
          </a:p>
        </p:txBody>
      </p:sp>
      <p:sp>
        <p:nvSpPr>
          <p:cNvPr id="25705" name="Text Box 410">
            <a:extLst>
              <a:ext uri="{FF2B5EF4-FFF2-40B4-BE49-F238E27FC236}">
                <a16:creationId xmlns:a16="http://schemas.microsoft.com/office/drawing/2014/main" id="{EEE12F75-575E-42F2-916D-27AF4AA3F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50" y="5029200"/>
            <a:ext cx="349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/>
              <a:t>1</a:t>
            </a:r>
          </a:p>
        </p:txBody>
      </p:sp>
      <p:sp>
        <p:nvSpPr>
          <p:cNvPr id="25706" name="Text Box 412">
            <a:extLst>
              <a:ext uri="{FF2B5EF4-FFF2-40B4-BE49-F238E27FC236}">
                <a16:creationId xmlns:a16="http://schemas.microsoft.com/office/drawing/2014/main" id="{685502CC-8702-43DC-AC41-7B4E81132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5029200"/>
            <a:ext cx="361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/>
              <a:t>2</a:t>
            </a:r>
          </a:p>
        </p:txBody>
      </p:sp>
      <p:sp>
        <p:nvSpPr>
          <p:cNvPr id="25707" name="Text Box 414">
            <a:extLst>
              <a:ext uri="{FF2B5EF4-FFF2-40B4-BE49-F238E27FC236}">
                <a16:creationId xmlns:a16="http://schemas.microsoft.com/office/drawing/2014/main" id="{786CFDF8-483B-4218-9A96-228D10EE6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850" y="5029200"/>
            <a:ext cx="349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/>
              <a:t>3</a:t>
            </a:r>
          </a:p>
        </p:txBody>
      </p:sp>
      <p:sp>
        <p:nvSpPr>
          <p:cNvPr id="25708" name="Text Box 416">
            <a:extLst>
              <a:ext uri="{FF2B5EF4-FFF2-40B4-BE49-F238E27FC236}">
                <a16:creationId xmlns:a16="http://schemas.microsoft.com/office/drawing/2014/main" id="{5CB7C0FF-C77A-41CD-8184-3EA97E0C3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0" y="5035550"/>
            <a:ext cx="355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/>
              <a:t>4</a:t>
            </a:r>
          </a:p>
        </p:txBody>
      </p:sp>
      <p:sp>
        <p:nvSpPr>
          <p:cNvPr id="25709" name="Text Box 418">
            <a:extLst>
              <a:ext uri="{FF2B5EF4-FFF2-40B4-BE49-F238E27FC236}">
                <a16:creationId xmlns:a16="http://schemas.microsoft.com/office/drawing/2014/main" id="{D83ED5C1-1898-4723-A788-4D1DDD936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0" y="5029200"/>
            <a:ext cx="425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/>
              <a:t>5</a:t>
            </a:r>
          </a:p>
        </p:txBody>
      </p:sp>
      <p:sp>
        <p:nvSpPr>
          <p:cNvPr id="25710" name="Text Box 431">
            <a:extLst>
              <a:ext uri="{FF2B5EF4-FFF2-40B4-BE49-F238E27FC236}">
                <a16:creationId xmlns:a16="http://schemas.microsoft.com/office/drawing/2014/main" id="{7D3FEE05-30D1-4B0B-A742-7629E73CA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711700"/>
            <a:ext cx="344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1</a:t>
            </a:r>
          </a:p>
        </p:txBody>
      </p:sp>
      <p:sp>
        <p:nvSpPr>
          <p:cNvPr id="25711" name="Text Box 432">
            <a:extLst>
              <a:ext uri="{FF2B5EF4-FFF2-40B4-BE49-F238E27FC236}">
                <a16:creationId xmlns:a16="http://schemas.microsoft.com/office/drawing/2014/main" id="{EC095118-76D0-4A4D-99B9-2298B3B7A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460875"/>
            <a:ext cx="490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2</a:t>
            </a:r>
          </a:p>
        </p:txBody>
      </p:sp>
      <p:sp>
        <p:nvSpPr>
          <p:cNvPr id="25712" name="Text Box 433">
            <a:extLst>
              <a:ext uri="{FF2B5EF4-FFF2-40B4-BE49-F238E27FC236}">
                <a16:creationId xmlns:a16="http://schemas.microsoft.com/office/drawing/2014/main" id="{91E2C0C9-D206-4B38-82C0-E6987E0A7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4205288"/>
            <a:ext cx="346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3</a:t>
            </a:r>
          </a:p>
        </p:txBody>
      </p:sp>
      <p:sp>
        <p:nvSpPr>
          <p:cNvPr id="25713" name="Text Box 434">
            <a:extLst>
              <a:ext uri="{FF2B5EF4-FFF2-40B4-BE49-F238E27FC236}">
                <a16:creationId xmlns:a16="http://schemas.microsoft.com/office/drawing/2014/main" id="{C03F93EA-04EB-4D14-AC29-B7F550A1C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965575"/>
            <a:ext cx="490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4</a:t>
            </a:r>
          </a:p>
        </p:txBody>
      </p:sp>
      <p:sp>
        <p:nvSpPr>
          <p:cNvPr id="25714" name="Text Box 435">
            <a:extLst>
              <a:ext uri="{FF2B5EF4-FFF2-40B4-BE49-F238E27FC236}">
                <a16:creationId xmlns:a16="http://schemas.microsoft.com/office/drawing/2014/main" id="{C355902E-0768-41C5-A74C-B6137E0A5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703638"/>
            <a:ext cx="490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5</a:t>
            </a:r>
          </a:p>
        </p:txBody>
      </p:sp>
      <p:sp>
        <p:nvSpPr>
          <p:cNvPr id="25715" name="Text Box 436">
            <a:extLst>
              <a:ext uri="{FF2B5EF4-FFF2-40B4-BE49-F238E27FC236}">
                <a16:creationId xmlns:a16="http://schemas.microsoft.com/office/drawing/2014/main" id="{C136E291-30E6-486E-9908-866E1D2AA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460750"/>
            <a:ext cx="4953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6</a:t>
            </a:r>
          </a:p>
        </p:txBody>
      </p:sp>
      <p:sp>
        <p:nvSpPr>
          <p:cNvPr id="25716" name="Text Box 437">
            <a:extLst>
              <a:ext uri="{FF2B5EF4-FFF2-40B4-BE49-F238E27FC236}">
                <a16:creationId xmlns:a16="http://schemas.microsoft.com/office/drawing/2014/main" id="{B103B9AC-1D7F-433D-AD49-A2CA17886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213100"/>
            <a:ext cx="490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7</a:t>
            </a:r>
          </a:p>
        </p:txBody>
      </p:sp>
      <p:sp>
        <p:nvSpPr>
          <p:cNvPr id="25717" name="Text Box 438">
            <a:extLst>
              <a:ext uri="{FF2B5EF4-FFF2-40B4-BE49-F238E27FC236}">
                <a16:creationId xmlns:a16="http://schemas.microsoft.com/office/drawing/2014/main" id="{C9CD6922-FC95-40CB-AC33-18DB93D5F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0" y="2952750"/>
            <a:ext cx="431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8</a:t>
            </a:r>
          </a:p>
        </p:txBody>
      </p:sp>
      <p:sp>
        <p:nvSpPr>
          <p:cNvPr id="25718" name="Text Box 439">
            <a:extLst>
              <a:ext uri="{FF2B5EF4-FFF2-40B4-BE49-F238E27FC236}">
                <a16:creationId xmlns:a16="http://schemas.microsoft.com/office/drawing/2014/main" id="{6FF08B01-80CB-4B9B-BDCC-4F8936354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720975"/>
            <a:ext cx="490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9</a:t>
            </a:r>
          </a:p>
        </p:txBody>
      </p:sp>
      <p:sp>
        <p:nvSpPr>
          <p:cNvPr id="25719" name="Text Box 440">
            <a:extLst>
              <a:ext uri="{FF2B5EF4-FFF2-40B4-BE49-F238E27FC236}">
                <a16:creationId xmlns:a16="http://schemas.microsoft.com/office/drawing/2014/main" id="{82E739D5-938D-4F97-A923-F5D291785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2455863"/>
            <a:ext cx="5381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000"/>
              <a:t>10</a:t>
            </a:r>
          </a:p>
        </p:txBody>
      </p:sp>
      <p:sp>
        <p:nvSpPr>
          <p:cNvPr id="25720" name="Text Box 430">
            <a:extLst>
              <a:ext uri="{FF2B5EF4-FFF2-40B4-BE49-F238E27FC236}">
                <a16:creationId xmlns:a16="http://schemas.microsoft.com/office/drawing/2014/main" id="{31BA253A-8C01-42B7-9DA7-81271A37155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304506" y="3559969"/>
            <a:ext cx="246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/>
              <a:t>Value in Thousands</a:t>
            </a:r>
          </a:p>
        </p:txBody>
      </p:sp>
      <p:sp>
        <p:nvSpPr>
          <p:cNvPr id="25721" name="Text Box 430">
            <a:extLst>
              <a:ext uri="{FF2B5EF4-FFF2-40B4-BE49-F238E27FC236}">
                <a16:creationId xmlns:a16="http://schemas.microsoft.com/office/drawing/2014/main" id="{3D317C29-E12F-40FA-A272-5DA9E47F2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5235575"/>
            <a:ext cx="189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Age (Years)</a:t>
            </a:r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377D0EA3-4312-4301-9BD5-06765784FF37}"/>
              </a:ext>
            </a:extLst>
          </p:cNvPr>
          <p:cNvSpPr/>
          <p:nvPr/>
        </p:nvSpPr>
        <p:spPr bwMode="auto">
          <a:xfrm>
            <a:off x="7991475" y="40211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id="{2E73FA6B-4F3F-4343-9147-8ED4A16A2D07}"/>
              </a:ext>
            </a:extLst>
          </p:cNvPr>
          <p:cNvSpPr/>
          <p:nvPr/>
        </p:nvSpPr>
        <p:spPr bwMode="auto">
          <a:xfrm>
            <a:off x="7005638" y="3022600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DAD5F17B-0783-4471-B3A6-17F2D7C7364B}"/>
              </a:ext>
            </a:extLst>
          </p:cNvPr>
          <p:cNvSpPr/>
          <p:nvPr/>
        </p:nvSpPr>
        <p:spPr bwMode="auto">
          <a:xfrm>
            <a:off x="6499225" y="2760663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442FF1E-E193-4829-BDEF-E3A628B6B8B4}"/>
              </a:ext>
            </a:extLst>
          </p:cNvPr>
          <p:cNvSpPr/>
          <p:nvPr/>
        </p:nvSpPr>
        <p:spPr bwMode="auto">
          <a:xfrm>
            <a:off x="7489825" y="3498850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80F7D033-9795-49FA-AD18-1C52F148DC12}"/>
              </a:ext>
            </a:extLst>
          </p:cNvPr>
          <p:cNvSpPr/>
          <p:nvPr/>
        </p:nvSpPr>
        <p:spPr bwMode="auto">
          <a:xfrm>
            <a:off x="7496175" y="3255963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BD78C75-ADFB-4FC0-A787-056343D6311C}"/>
              </a:ext>
            </a:extLst>
          </p:cNvPr>
          <p:cNvSpPr/>
          <p:nvPr/>
        </p:nvSpPr>
        <p:spPr bwMode="auto">
          <a:xfrm>
            <a:off x="8005763" y="377348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32A6771-A7FA-4C51-AA3F-BEA468E7CFAF}"/>
              </a:ext>
            </a:extLst>
          </p:cNvPr>
          <p:cNvSpPr/>
          <p:nvPr/>
        </p:nvSpPr>
        <p:spPr bwMode="auto">
          <a:xfrm>
            <a:off x="7489825" y="3768725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0CF36261-91A2-428E-8762-7B350D5AB251}"/>
              </a:ext>
            </a:extLst>
          </p:cNvPr>
          <p:cNvSpPr/>
          <p:nvPr/>
        </p:nvSpPr>
        <p:spPr bwMode="auto">
          <a:xfrm>
            <a:off x="6500813" y="3006725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8CE765C2-8A76-44B0-96DA-83AF4387707A}"/>
              </a:ext>
            </a:extLst>
          </p:cNvPr>
          <p:cNvSpPr/>
          <p:nvPr/>
        </p:nvSpPr>
        <p:spPr bwMode="auto">
          <a:xfrm>
            <a:off x="8499475" y="4500563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1086" name="Line 494">
            <a:extLst>
              <a:ext uri="{FF2B5EF4-FFF2-40B4-BE49-F238E27FC236}">
                <a16:creationId xmlns:a16="http://schemas.microsoft.com/office/drawing/2014/main" id="{31542F54-7B75-4D9D-AB20-9E12A09215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40463" y="2554288"/>
            <a:ext cx="2366962" cy="1916112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32" name="TextBox 544">
            <a:extLst>
              <a:ext uri="{FF2B5EF4-FFF2-40B4-BE49-F238E27FC236}">
                <a16:creationId xmlns:a16="http://schemas.microsoft.com/office/drawing/2014/main" id="{4BA34D6D-7338-4F23-815C-00939B649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812800"/>
            <a:ext cx="872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Draw a scattergraph to represent the data given below and draw in a </a:t>
            </a:r>
          </a:p>
          <a:p>
            <a:pPr eaLnBrk="1" hangingPunct="1"/>
            <a:r>
              <a:rPr lang="en-GB" altLang="en-US"/>
              <a:t>Line of best fit.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CFB1174-02B7-487B-87EA-74164FD14BA3}"/>
              </a:ext>
            </a:extLst>
          </p:cNvPr>
          <p:cNvSpPr txBox="1"/>
          <p:nvPr/>
        </p:nvSpPr>
        <p:spPr>
          <a:xfrm>
            <a:off x="2905125" y="139700"/>
            <a:ext cx="2633663" cy="523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cs typeface="Arial" charset="0"/>
              </a:rPr>
              <a:t>Scattergraphs</a:t>
            </a:r>
          </a:p>
        </p:txBody>
      </p:sp>
      <p:graphicFrame>
        <p:nvGraphicFramePr>
          <p:cNvPr id="150" name="Table 149">
            <a:extLst>
              <a:ext uri="{FF2B5EF4-FFF2-40B4-BE49-F238E27FC236}">
                <a16:creationId xmlns:a16="http://schemas.microsoft.com/office/drawing/2014/main" id="{D8E51680-CC5C-4E84-943F-012395ED5BB5}"/>
              </a:ext>
            </a:extLst>
          </p:cNvPr>
          <p:cNvGraphicFramePr>
            <a:graphicFrameLocks noGrp="1"/>
          </p:cNvGraphicFramePr>
          <p:nvPr/>
        </p:nvGraphicFramePr>
        <p:xfrm>
          <a:off x="736600" y="2114550"/>
          <a:ext cx="2232025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Age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Value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£9000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£8000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£8000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£7000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£6000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£5000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£5000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£4000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itchFamily="66" charset="0"/>
                        </a:rPr>
                        <a:t>£2000</a:t>
                      </a:r>
                    </a:p>
                  </a:txBody>
                  <a:tcPr marL="91438" marR="91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769" name="TextBox 134">
            <a:extLst>
              <a:ext uri="{FF2B5EF4-FFF2-40B4-BE49-F238E27FC236}">
                <a16:creationId xmlns:a16="http://schemas.microsoft.com/office/drawing/2014/main" id="{D7B1B529-A3BA-4D3A-8CFE-0F1ECA11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1597025"/>
            <a:ext cx="143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Car Values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 animBg="1"/>
      <p:bldP spid="551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328C777A-8521-42A9-A837-BBF9A469731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EB4C34-0F8C-4E74-9702-BC4EBA1B9ECD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85889B1-C33F-43D7-BF0F-A842720F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9E08DF99-CC8A-475B-AB21-84558B8F9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Text Box 3">
            <a:extLst>
              <a:ext uri="{FF2B5EF4-FFF2-40B4-BE49-F238E27FC236}">
                <a16:creationId xmlns:a16="http://schemas.microsoft.com/office/drawing/2014/main" id="{3C76452E-7627-4C0A-93B4-D254F9D3D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</a:t>
            </a:r>
          </a:p>
          <a:p>
            <a:pPr algn="ctr" eaLnBrk="1" hangingPunct="1"/>
            <a:r>
              <a:rPr lang="en-GB" altLang="en-US" sz="4000"/>
              <a:t>TJ N4 Lifeskills</a:t>
            </a:r>
          </a:p>
          <a:p>
            <a:pPr algn="ctr" eaLnBrk="1" hangingPunct="1"/>
            <a:r>
              <a:rPr lang="en-GB" altLang="en-US" sz="4000"/>
              <a:t>Exercise 2</a:t>
            </a:r>
          </a:p>
          <a:p>
            <a:pPr algn="ctr" eaLnBrk="1" hangingPunct="1"/>
            <a:r>
              <a:rPr lang="en-GB" altLang="en-US" sz="4000"/>
              <a:t>Ch32 (page 256)</a:t>
            </a:r>
          </a:p>
        </p:txBody>
      </p:sp>
      <p:pic>
        <p:nvPicPr>
          <p:cNvPr id="26630" name="Picture 4" descr="ag00463_">
            <a:extLst>
              <a:ext uri="{FF2B5EF4-FFF2-40B4-BE49-F238E27FC236}">
                <a16:creationId xmlns:a16="http://schemas.microsoft.com/office/drawing/2014/main" id="{59103774-97F5-46DB-A22E-4989247251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 descr="scottishflag">
            <a:extLst>
              <a:ext uri="{FF2B5EF4-FFF2-40B4-BE49-F238E27FC236}">
                <a16:creationId xmlns:a16="http://schemas.microsoft.com/office/drawing/2014/main" id="{3B0A375D-598A-4397-BF17-BF797F43A7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" descr="Office Objects 0572">
            <a:extLst>
              <a:ext uri="{FF2B5EF4-FFF2-40B4-BE49-F238E27FC236}">
                <a16:creationId xmlns:a16="http://schemas.microsoft.com/office/drawing/2014/main" id="{F0ED5E7B-5EAE-46A0-ADF6-B60590DBB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7">
            <a:extLst>
              <a:ext uri="{FF2B5EF4-FFF2-40B4-BE49-F238E27FC236}">
                <a16:creationId xmlns:a16="http://schemas.microsoft.com/office/drawing/2014/main" id="{209EE0BA-61FD-4A80-A354-037BC6EF1CA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18120" name="Rectangle 8">
            <a:extLst>
              <a:ext uri="{FF2B5EF4-FFF2-40B4-BE49-F238E27FC236}">
                <a16:creationId xmlns:a16="http://schemas.microsoft.com/office/drawing/2014/main" id="{4C096F4E-1386-4B2C-8E74-911A0CCA0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Scattergraphs</a:t>
            </a:r>
          </a:p>
        </p:txBody>
      </p:sp>
      <p:sp>
        <p:nvSpPr>
          <p:cNvPr id="26635" name="Text Box 9">
            <a:extLst>
              <a:ext uri="{FF2B5EF4-FFF2-40B4-BE49-F238E27FC236}">
                <a16:creationId xmlns:a16="http://schemas.microsoft.com/office/drawing/2014/main" id="{D5E197E5-3664-4B46-AB45-285497818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88" y="1384300"/>
            <a:ext cx="456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Construction of Scattergraphs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ACCE614E-A967-4E9F-B5C3-9FBFDF0D5DF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4394200" cy="2101850"/>
            <a:chOff x="0" y="-1"/>
            <a:chExt cx="4394579" cy="2101755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089F1EB-15D7-405A-9735-64A0D70A0AEE}"/>
                </a:ext>
              </a:extLst>
            </p:cNvPr>
            <p:cNvSpPr/>
            <p:nvPr/>
          </p:nvSpPr>
          <p:spPr>
            <a:xfrm>
              <a:off x="0" y="-1"/>
              <a:ext cx="4394579" cy="2101755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Have you updated your Learning Log ?</a:t>
              </a:r>
            </a:p>
            <a:p>
              <a:pPr algn="ctr">
                <a:defRPr/>
              </a:pPr>
              <a:endParaRPr lang="en-GB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pic>
          <p:nvPicPr>
            <p:cNvPr id="14" name="Picture 13" descr="TICK.jpg">
              <a:extLst>
                <a:ext uri="{FF2B5EF4-FFF2-40B4-BE49-F238E27FC236}">
                  <a16:creationId xmlns:a16="http://schemas.microsoft.com/office/drawing/2014/main" id="{74C06181-50E5-4B58-9B26-D1F06D198805}"/>
                </a:ext>
              </a:extLst>
            </p:cNvPr>
            <p:cNvPicPr/>
            <p:nvPr/>
          </p:nvPicPr>
          <p:blipFill>
            <a:blip r:embed="rId5" cstate="print"/>
            <a:srcRect l="10860" t="11278" r="10913" b="11278"/>
            <a:stretch>
              <a:fillRect/>
            </a:stretch>
          </p:blipFill>
          <p:spPr>
            <a:xfrm>
              <a:off x="1829320" y="1163887"/>
              <a:ext cx="779393" cy="7657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>
            <a:extLst>
              <a:ext uri="{FF2B5EF4-FFF2-40B4-BE49-F238E27FC236}">
                <a16:creationId xmlns:a16="http://schemas.microsoft.com/office/drawing/2014/main" id="{56066EDC-0BD3-43B6-96EE-0D8655E04318}"/>
              </a:ext>
            </a:extLst>
          </p:cNvPr>
          <p:cNvSpPr>
            <a:spLocks noGrp="1"/>
          </p:cNvSpPr>
          <p:nvPr>
            <p:ph type="dt" sz="quarter" idx="13"/>
          </p:nvPr>
        </p:nvSpPr>
        <p:spPr bwMode="auto">
          <a:xfrm>
            <a:off x="0" y="6492875"/>
            <a:ext cx="29162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9B8363-8BFA-437C-8A4F-013C856A80D2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12-Jul-26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39943DF0-B0BB-4EB3-B986-36F0DB547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51DB020A-B108-411B-B0D2-237AFE61B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3" name="TextBox 39">
            <a:extLst>
              <a:ext uri="{FF2B5EF4-FFF2-40B4-BE49-F238E27FC236}">
                <a16:creationId xmlns:a16="http://schemas.microsoft.com/office/drawing/2014/main" id="{998E2DDD-9FB9-4275-8A84-4B98DED46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516563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27654" name="Rectangle 9">
            <a:extLst>
              <a:ext uri="{FF2B5EF4-FFF2-40B4-BE49-F238E27FC236}">
                <a16:creationId xmlns:a16="http://schemas.microsoft.com/office/drawing/2014/main" id="{C515799B-7BC6-4DC2-B583-EC0EBEB7E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213100"/>
            <a:ext cx="376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27655" name="Rectangle 10">
            <a:extLst>
              <a:ext uri="{FF2B5EF4-FFF2-40B4-BE49-F238E27FC236}">
                <a16:creationId xmlns:a16="http://schemas.microsoft.com/office/drawing/2014/main" id="{C9A9F80E-F3C2-4BB0-8F0B-99134D78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The scattergraph shows the age and mileage of cars in a garage.</a:t>
            </a:r>
          </a:p>
        </p:txBody>
      </p:sp>
      <p:pic>
        <p:nvPicPr>
          <p:cNvPr id="27656" name="Picture 11">
            <a:extLst>
              <a:ext uri="{FF2B5EF4-FFF2-40B4-BE49-F238E27FC236}">
                <a16:creationId xmlns:a16="http://schemas.microsoft.com/office/drawing/2014/main" id="{157A762A-69BF-48DB-AA43-BE5222AEE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8000" contrast="8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r="3998"/>
          <a:stretch>
            <a:fillRect/>
          </a:stretch>
        </p:blipFill>
        <p:spPr bwMode="auto">
          <a:xfrm>
            <a:off x="4932363" y="0"/>
            <a:ext cx="42116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8DCF4B-461C-403A-A32D-AC391E6955DA}"/>
              </a:ext>
            </a:extLst>
          </p:cNvPr>
          <p:cNvSpPr/>
          <p:nvPr/>
        </p:nvSpPr>
        <p:spPr>
          <a:xfrm>
            <a:off x="0" y="2349500"/>
            <a:ext cx="45720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lphaLcParenBoth"/>
              <a:defRPr/>
            </a:pPr>
            <a:r>
              <a:rPr lang="en-GB" sz="2400" dirty="0">
                <a:latin typeface="Bookman Old Style" pitchFamily="18" charset="0"/>
                <a:cs typeface="Arial" charset="0"/>
              </a:rPr>
              <a:t>Draw a line of best fit</a:t>
            </a:r>
          </a:p>
          <a:p>
            <a:pPr marL="457200" indent="-457200">
              <a:defRPr/>
            </a:pPr>
            <a:r>
              <a:rPr lang="en-GB" sz="2400" dirty="0">
                <a:latin typeface="Bookman Old Style" pitchFamily="18" charset="0"/>
                <a:cs typeface="Arial" charset="0"/>
              </a:rPr>
              <a:t>     through the points on the graph.</a:t>
            </a:r>
          </a:p>
          <a:p>
            <a:pPr marL="457200" indent="-457200">
              <a:defRPr/>
            </a:pPr>
            <a:endParaRPr lang="en-GB" sz="2400" b="1" dirty="0">
              <a:latin typeface="Bookman Old Style" pitchFamily="18" charset="0"/>
              <a:cs typeface="Arial" charset="0"/>
            </a:endParaRPr>
          </a:p>
          <a:p>
            <a:pPr marL="457200" indent="-457200">
              <a:defRPr/>
            </a:pPr>
            <a:endParaRPr lang="en-GB" sz="2400" b="1" dirty="0">
              <a:latin typeface="Bookman Old Style" pitchFamily="18" charset="0"/>
              <a:cs typeface="Arial" charset="0"/>
            </a:endParaRPr>
          </a:p>
          <a:p>
            <a:pPr>
              <a:defRPr/>
            </a:pPr>
            <a:r>
              <a:rPr lang="en-GB" sz="2400" i="1" dirty="0">
                <a:latin typeface="Bookman Old Style" pitchFamily="18" charset="0"/>
                <a:cs typeface="Arial" charset="0"/>
              </a:rPr>
              <a:t>(b) </a:t>
            </a:r>
            <a:r>
              <a:rPr lang="en-GB" sz="2400" dirty="0">
                <a:latin typeface="Bookman Old Style" pitchFamily="18" charset="0"/>
                <a:cs typeface="Arial" charset="0"/>
              </a:rPr>
              <a:t>Use your line of best fit to</a:t>
            </a:r>
          </a:p>
          <a:p>
            <a:pPr>
              <a:defRPr/>
            </a:pPr>
            <a:r>
              <a:rPr lang="en-GB" sz="2400" dirty="0">
                <a:latin typeface="Bookman Old Style" pitchFamily="18" charset="0"/>
                <a:cs typeface="Arial" charset="0"/>
              </a:rPr>
              <a:t>     estimate the mileage of a</a:t>
            </a:r>
          </a:p>
          <a:p>
            <a:pPr>
              <a:defRPr/>
            </a:pPr>
            <a:r>
              <a:rPr lang="en-GB" sz="2400" dirty="0">
                <a:latin typeface="Bookman Old Style" pitchFamily="18" charset="0"/>
                <a:cs typeface="Arial" charset="0"/>
              </a:rPr>
              <a:t>     4 year old car.</a:t>
            </a:r>
            <a:endParaRPr lang="en-GB" sz="2400" b="1" dirty="0">
              <a:latin typeface="Bookman Old Style" pitchFamily="18" charset="0"/>
              <a:cs typeface="Arial" charset="0"/>
            </a:endParaRPr>
          </a:p>
        </p:txBody>
      </p:sp>
      <p:sp>
        <p:nvSpPr>
          <p:cNvPr id="151568" name="Line 16">
            <a:extLst>
              <a:ext uri="{FF2B5EF4-FFF2-40B4-BE49-F238E27FC236}">
                <a16:creationId xmlns:a16="http://schemas.microsoft.com/office/drawing/2014/main" id="{E8E3ABCE-61E4-4BDE-9293-4D5842B4AB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2225" y="549275"/>
            <a:ext cx="2771775" cy="36718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9" name="Line 17">
            <a:extLst>
              <a:ext uri="{FF2B5EF4-FFF2-40B4-BE49-F238E27FC236}">
                <a16:creationId xmlns:a16="http://schemas.microsoft.com/office/drawing/2014/main" id="{F0C3FD28-1B70-441A-AF87-E8FC619F9F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0650" y="2420938"/>
            <a:ext cx="0" cy="1728787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70" name="Line 18">
            <a:extLst>
              <a:ext uri="{FF2B5EF4-FFF2-40B4-BE49-F238E27FC236}">
                <a16:creationId xmlns:a16="http://schemas.microsoft.com/office/drawing/2014/main" id="{CD1C2FE3-22E0-491A-A3BE-2949ACF247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99225" y="2420938"/>
            <a:ext cx="1223963" cy="1587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3">
            <a:extLst>
              <a:ext uri="{FF2B5EF4-FFF2-40B4-BE49-F238E27FC236}">
                <a16:creationId xmlns:a16="http://schemas.microsoft.com/office/drawing/2014/main" id="{9DDD5EB7-40F7-4D5D-836A-51C5B00EF6C8}"/>
              </a:ext>
            </a:extLst>
          </p:cNvPr>
          <p:cNvSpPr>
            <a:spLocks noGrp="1"/>
          </p:cNvSpPr>
          <p:nvPr>
            <p:ph type="dt" sz="quarter" idx="13"/>
          </p:nvPr>
        </p:nvSpPr>
        <p:spPr bwMode="auto">
          <a:xfrm>
            <a:off x="0" y="6492875"/>
            <a:ext cx="2590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D23599-57D2-4694-ABC1-B88B8F501370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12-Jul-26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50B00248-4D81-44D6-89C3-A281698BFD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>
            <a:extLst>
              <a:ext uri="{FF2B5EF4-FFF2-40B4-BE49-F238E27FC236}">
                <a16:creationId xmlns:a16="http://schemas.microsoft.com/office/drawing/2014/main" id="{BDCCD664-C83E-41F8-9EF9-98DB8FBE7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0B912EB6-6664-44F1-A535-C57C55BB6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2" name="Rectangle 4">
            <a:extLst>
              <a:ext uri="{FF2B5EF4-FFF2-40B4-BE49-F238E27FC236}">
                <a16:creationId xmlns:a16="http://schemas.microsoft.com/office/drawing/2014/main" id="{76DA5B33-556C-4456-B921-4E811E642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3" name="Rectangle 6">
            <a:extLst>
              <a:ext uri="{FF2B5EF4-FFF2-40B4-BE49-F238E27FC236}">
                <a16:creationId xmlns:a16="http://schemas.microsoft.com/office/drawing/2014/main" id="{3EC540F8-D8CD-4560-9BDB-DA0F3C6BB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CF62A267-2675-4AB3-8FB3-FD78FC43A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5" name="Rectangle 8">
            <a:extLst>
              <a:ext uri="{FF2B5EF4-FFF2-40B4-BE49-F238E27FC236}">
                <a16:creationId xmlns:a16="http://schemas.microsoft.com/office/drawing/2014/main" id="{22879D3E-6DDC-4A7B-A28B-591C6F378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9035" name="Footer Placeholder 4">
            <a:extLst>
              <a:ext uri="{FF2B5EF4-FFF2-40B4-BE49-F238E27FC236}">
                <a16:creationId xmlns:a16="http://schemas.microsoft.com/office/drawing/2014/main" id="{BEF068D1-EF50-4AA9-A438-CD80E4BCD9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auto">
          <a:xfrm>
            <a:off x="2555875" y="6492875"/>
            <a:ext cx="4968875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/>
              <a:t>Intermediate 1 Past Papers</a:t>
            </a:r>
          </a:p>
        </p:txBody>
      </p:sp>
      <p:sp>
        <p:nvSpPr>
          <p:cNvPr id="4107" name="TextBox 39">
            <a:extLst>
              <a:ext uri="{FF2B5EF4-FFF2-40B4-BE49-F238E27FC236}">
                <a16:creationId xmlns:a16="http://schemas.microsoft.com/office/drawing/2014/main" id="{9B145FB2-97CD-4C83-9248-16EF48685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868863"/>
            <a:ext cx="43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4108" name="Rectangle 14">
            <a:extLst>
              <a:ext uri="{FF2B5EF4-FFF2-40B4-BE49-F238E27FC236}">
                <a16:creationId xmlns:a16="http://schemas.microsoft.com/office/drawing/2014/main" id="{1040E827-7F26-4064-BDE6-2689F5B3A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77850"/>
            <a:ext cx="405447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A teacher records the number of absences and end of term test mark for each of her students. The scattergraph shows the results.</a:t>
            </a:r>
          </a:p>
        </p:txBody>
      </p:sp>
      <p:pic>
        <p:nvPicPr>
          <p:cNvPr id="4109" name="Picture 3">
            <a:extLst>
              <a:ext uri="{FF2B5EF4-FFF2-40B4-BE49-F238E27FC236}">
                <a16:creationId xmlns:a16="http://schemas.microsoft.com/office/drawing/2014/main" id="{8757B2A3-EBF3-4FF7-889E-D16EFB96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5D4A53-2897-465D-BE55-5EB0115A91D4}"/>
              </a:ext>
            </a:extLst>
          </p:cNvPr>
          <p:cNvSpPr/>
          <p:nvPr/>
        </p:nvSpPr>
        <p:spPr>
          <a:xfrm>
            <a:off x="250825" y="2997200"/>
            <a:ext cx="47529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lphaLcParenBoth"/>
              <a:defRPr/>
            </a:pPr>
            <a:r>
              <a:rPr lang="en-GB" dirty="0">
                <a:latin typeface="Bookman Old Style" pitchFamily="18" charset="0"/>
                <a:cs typeface="Arial" charset="0"/>
              </a:rPr>
              <a:t>Draw a line of best fit through the points on the graph.</a:t>
            </a:r>
          </a:p>
          <a:p>
            <a:pPr marL="457200" indent="-457200">
              <a:buFontTx/>
              <a:buAutoNum type="alphaLcParenBoth"/>
              <a:defRPr/>
            </a:pPr>
            <a:endParaRPr lang="en-GB" dirty="0">
              <a:latin typeface="Bookman Old Style" pitchFamily="18" charset="0"/>
              <a:cs typeface="Arial" charset="0"/>
            </a:endParaRPr>
          </a:p>
          <a:p>
            <a:pPr>
              <a:defRPr/>
            </a:pPr>
            <a:r>
              <a:rPr lang="en-GB" dirty="0">
                <a:latin typeface="Bookman Old Style" pitchFamily="18" charset="0"/>
                <a:cs typeface="Arial" charset="0"/>
              </a:rPr>
              <a:t>(</a:t>
            </a:r>
            <a:r>
              <a:rPr lang="en-GB" i="1" dirty="0">
                <a:latin typeface="Bookman Old Style" pitchFamily="18" charset="0"/>
                <a:cs typeface="Arial" charset="0"/>
              </a:rPr>
              <a:t>b) </a:t>
            </a:r>
            <a:r>
              <a:rPr lang="en-GB" dirty="0">
                <a:latin typeface="Bookman Old Style" pitchFamily="18" charset="0"/>
                <a:cs typeface="Arial" charset="0"/>
              </a:rPr>
              <a:t>Use your line of best fit to</a:t>
            </a:r>
          </a:p>
          <a:p>
            <a:pPr>
              <a:defRPr/>
            </a:pPr>
            <a:r>
              <a:rPr lang="en-GB" dirty="0">
                <a:latin typeface="Bookman Old Style" pitchFamily="18" charset="0"/>
                <a:cs typeface="Arial" charset="0"/>
              </a:rPr>
              <a:t>     estimate the mark of a student</a:t>
            </a:r>
          </a:p>
          <a:p>
            <a:pPr>
              <a:defRPr/>
            </a:pPr>
            <a:r>
              <a:rPr lang="en-GB" dirty="0">
                <a:latin typeface="Bookman Old Style" pitchFamily="18" charset="0"/>
                <a:cs typeface="Arial" charset="0"/>
              </a:rPr>
              <a:t>     who had 8 absences.</a:t>
            </a:r>
          </a:p>
        </p:txBody>
      </p:sp>
      <p:sp>
        <p:nvSpPr>
          <p:cNvPr id="4111" name="TextBox 39">
            <a:extLst>
              <a:ext uri="{FF2B5EF4-FFF2-40B4-BE49-F238E27FC236}">
                <a16:creationId xmlns:a16="http://schemas.microsoft.com/office/drawing/2014/main" id="{1D99CFF7-4B99-4D29-A26A-857ABF3B8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573463"/>
            <a:ext cx="43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92181" name="Line 21">
            <a:extLst>
              <a:ext uri="{FF2B5EF4-FFF2-40B4-BE49-F238E27FC236}">
                <a16:creationId xmlns:a16="http://schemas.microsoft.com/office/drawing/2014/main" id="{C3A2318F-B8B3-4EA1-BBC7-BA5D783C5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981075"/>
            <a:ext cx="3597275" cy="284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2" name="Line 22">
            <a:extLst>
              <a:ext uri="{FF2B5EF4-FFF2-40B4-BE49-F238E27FC236}">
                <a16:creationId xmlns:a16="http://schemas.microsoft.com/office/drawing/2014/main" id="{ECB117C9-458E-4034-9446-94D0870483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64613" y="3814763"/>
            <a:ext cx="0" cy="201771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3" name="Line 23">
            <a:extLst>
              <a:ext uri="{FF2B5EF4-FFF2-40B4-BE49-F238E27FC236}">
                <a16:creationId xmlns:a16="http://schemas.microsoft.com/office/drawing/2014/main" id="{5D05C50B-B6D1-4133-9616-5FF7DCBBBFB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9725" y="3859213"/>
            <a:ext cx="3527425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Date Placeholder 3">
            <a:extLst>
              <a:ext uri="{FF2B5EF4-FFF2-40B4-BE49-F238E27FC236}">
                <a16:creationId xmlns:a16="http://schemas.microsoft.com/office/drawing/2014/main" id="{87539769-641B-4A68-9749-16D1FF51D37F}"/>
              </a:ext>
            </a:extLst>
          </p:cNvPr>
          <p:cNvSpPr>
            <a:spLocks noGrp="1"/>
          </p:cNvSpPr>
          <p:nvPr>
            <p:ph type="dt" sz="quarter" idx="13"/>
          </p:nvPr>
        </p:nvSpPr>
        <p:spPr bwMode="auto">
          <a:xfrm>
            <a:off x="0" y="6492875"/>
            <a:ext cx="30718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498671-3A11-47FE-9027-B1F46EBF499D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12-Jul-26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3AFE9BC7-3CE6-4AAC-9AAF-D4CCEBE9AE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4">
            <a:extLst>
              <a:ext uri="{FF2B5EF4-FFF2-40B4-BE49-F238E27FC236}">
                <a16:creationId xmlns:a16="http://schemas.microsoft.com/office/drawing/2014/main" id="{6024EBB9-0785-4464-9BD4-E0FC14F3F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6" name="Rectangle 4">
            <a:extLst>
              <a:ext uri="{FF2B5EF4-FFF2-40B4-BE49-F238E27FC236}">
                <a16:creationId xmlns:a16="http://schemas.microsoft.com/office/drawing/2014/main" id="{059FA05A-876C-47F8-A48A-A24A01A78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7" name="Rectangle 4">
            <a:extLst>
              <a:ext uri="{FF2B5EF4-FFF2-40B4-BE49-F238E27FC236}">
                <a16:creationId xmlns:a16="http://schemas.microsoft.com/office/drawing/2014/main" id="{7DE3AE91-CFDB-4067-BA26-E745A79A4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8" name="Rectangle 6">
            <a:extLst>
              <a:ext uri="{FF2B5EF4-FFF2-40B4-BE49-F238E27FC236}">
                <a16:creationId xmlns:a16="http://schemas.microsoft.com/office/drawing/2014/main" id="{2D3E2216-0443-4E7C-AE74-D8CB208A8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9" name="Rectangle 8">
            <a:extLst>
              <a:ext uri="{FF2B5EF4-FFF2-40B4-BE49-F238E27FC236}">
                <a16:creationId xmlns:a16="http://schemas.microsoft.com/office/drawing/2014/main" id="{8FC8B60F-A1F8-4D82-AC9F-B9918FDE2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30" name="Rectangle 8">
            <a:extLst>
              <a:ext uri="{FF2B5EF4-FFF2-40B4-BE49-F238E27FC236}">
                <a16:creationId xmlns:a16="http://schemas.microsoft.com/office/drawing/2014/main" id="{1044C42B-D5B9-49D6-93A2-B71D6B54C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31" name="Rectangle 4">
            <a:extLst>
              <a:ext uri="{FF2B5EF4-FFF2-40B4-BE49-F238E27FC236}">
                <a16:creationId xmlns:a16="http://schemas.microsoft.com/office/drawing/2014/main" id="{08F8118E-09B2-4994-9B99-1F7A4FEB7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2" name="Rectangle 7">
            <a:extLst>
              <a:ext uri="{FF2B5EF4-FFF2-40B4-BE49-F238E27FC236}">
                <a16:creationId xmlns:a16="http://schemas.microsoft.com/office/drawing/2014/main" id="{D22886E6-0674-4F1F-A017-4B1CD8B96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3" name="Rectangle 4">
            <a:extLst>
              <a:ext uri="{FF2B5EF4-FFF2-40B4-BE49-F238E27FC236}">
                <a16:creationId xmlns:a16="http://schemas.microsoft.com/office/drawing/2014/main" id="{ACC92E10-C86D-4E69-AE51-961EB2BDA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4" name="Rectangle 8">
            <a:extLst>
              <a:ext uri="{FF2B5EF4-FFF2-40B4-BE49-F238E27FC236}">
                <a16:creationId xmlns:a16="http://schemas.microsoft.com/office/drawing/2014/main" id="{61C59818-E336-4471-9A50-00F488F9A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3" name="Object 4">
            <a:extLst>
              <a:ext uri="{FF2B5EF4-FFF2-40B4-BE49-F238E27FC236}">
                <a16:creationId xmlns:a16="http://schemas.microsoft.com/office/drawing/2014/main" id="{68B9098B-A624-45A6-AD20-49B72AAAEB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9175" y="3146425"/>
          <a:ext cx="265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146425"/>
                        <a:ext cx="2651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1">
            <a:extLst>
              <a:ext uri="{FF2B5EF4-FFF2-40B4-BE49-F238E27FC236}">
                <a16:creationId xmlns:a16="http://schemas.microsoft.com/office/drawing/2014/main" id="{90FD7656-46D3-4ED9-A3F0-0E844FB2E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6" name="Rectangle 9">
            <a:extLst>
              <a:ext uri="{FF2B5EF4-FFF2-40B4-BE49-F238E27FC236}">
                <a16:creationId xmlns:a16="http://schemas.microsoft.com/office/drawing/2014/main" id="{B5C391B9-19C5-4577-838B-119221E7A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7" name="Rectangle 16">
            <a:extLst>
              <a:ext uri="{FF2B5EF4-FFF2-40B4-BE49-F238E27FC236}">
                <a16:creationId xmlns:a16="http://schemas.microsoft.com/office/drawing/2014/main" id="{EDC3DE5F-BE4D-4D04-99A8-3523EF470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8" name="Rectangle 13">
            <a:extLst>
              <a:ext uri="{FF2B5EF4-FFF2-40B4-BE49-F238E27FC236}">
                <a16:creationId xmlns:a16="http://schemas.microsoft.com/office/drawing/2014/main" id="{0F8AB0F0-BD47-435F-9CB1-E4160D956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Rectangle 10">
            <a:extLst>
              <a:ext uri="{FF2B5EF4-FFF2-40B4-BE49-F238E27FC236}">
                <a16:creationId xmlns:a16="http://schemas.microsoft.com/office/drawing/2014/main" id="{C9BEE6CF-E0FE-464A-8CE1-E1935D1CA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0" name="Rectangle 9">
            <a:extLst>
              <a:ext uri="{FF2B5EF4-FFF2-40B4-BE49-F238E27FC236}">
                <a16:creationId xmlns:a16="http://schemas.microsoft.com/office/drawing/2014/main" id="{0FDD56B4-CC3D-4EB1-82F9-C556B97AF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1" name="Rectangle 9">
            <a:extLst>
              <a:ext uri="{FF2B5EF4-FFF2-40B4-BE49-F238E27FC236}">
                <a16:creationId xmlns:a16="http://schemas.microsoft.com/office/drawing/2014/main" id="{4C59F3A9-E339-48F4-A6E9-F277926AC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2" name="Rectangle 9">
            <a:extLst>
              <a:ext uri="{FF2B5EF4-FFF2-40B4-BE49-F238E27FC236}">
                <a16:creationId xmlns:a16="http://schemas.microsoft.com/office/drawing/2014/main" id="{04779DDB-366F-458F-BDA5-498F63A99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3" name="Rectangle 36">
            <a:extLst>
              <a:ext uri="{FF2B5EF4-FFF2-40B4-BE49-F238E27FC236}">
                <a16:creationId xmlns:a16="http://schemas.microsoft.com/office/drawing/2014/main" id="{D4D45E50-B159-470D-9CF7-9399A1567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4" name="Rectangle 11">
            <a:extLst>
              <a:ext uri="{FF2B5EF4-FFF2-40B4-BE49-F238E27FC236}">
                <a16:creationId xmlns:a16="http://schemas.microsoft.com/office/drawing/2014/main" id="{42E85022-1B9F-42AD-95BE-29FA4F196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5" name="Rectangle 13">
            <a:extLst>
              <a:ext uri="{FF2B5EF4-FFF2-40B4-BE49-F238E27FC236}">
                <a16:creationId xmlns:a16="http://schemas.microsoft.com/office/drawing/2014/main" id="{1FE8B11A-445B-4B13-A028-C937DA678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6" name="Rectangle 9">
            <a:extLst>
              <a:ext uri="{FF2B5EF4-FFF2-40B4-BE49-F238E27FC236}">
                <a16:creationId xmlns:a16="http://schemas.microsoft.com/office/drawing/2014/main" id="{4141B095-F4DA-4ACC-A9CC-49D8C74D9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7" name="Rectangle 11">
            <a:extLst>
              <a:ext uri="{FF2B5EF4-FFF2-40B4-BE49-F238E27FC236}">
                <a16:creationId xmlns:a16="http://schemas.microsoft.com/office/drawing/2014/main" id="{13F4D57F-FA8F-43AA-9980-25A0D00CF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8" name="Rectangle 12">
            <a:extLst>
              <a:ext uri="{FF2B5EF4-FFF2-40B4-BE49-F238E27FC236}">
                <a16:creationId xmlns:a16="http://schemas.microsoft.com/office/drawing/2014/main" id="{D92BE81C-FD35-4A62-8265-24E19015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38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49" name="Rectangle 12">
            <a:extLst>
              <a:ext uri="{FF2B5EF4-FFF2-40B4-BE49-F238E27FC236}">
                <a16:creationId xmlns:a16="http://schemas.microsoft.com/office/drawing/2014/main" id="{BA4BBBCF-F724-4146-9EC3-B66635BF2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0" name="Rectangle 15">
            <a:extLst>
              <a:ext uri="{FF2B5EF4-FFF2-40B4-BE49-F238E27FC236}">
                <a16:creationId xmlns:a16="http://schemas.microsoft.com/office/drawing/2014/main" id="{410E0A94-5EA0-401F-8C0F-F51FCAE2B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20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endParaRPr lang="en-GB" altLang="en-US"/>
          </a:p>
        </p:txBody>
      </p:sp>
      <p:sp>
        <p:nvSpPr>
          <p:cNvPr id="5151" name="Rectangle 10">
            <a:extLst>
              <a:ext uri="{FF2B5EF4-FFF2-40B4-BE49-F238E27FC236}">
                <a16:creationId xmlns:a16="http://schemas.microsoft.com/office/drawing/2014/main" id="{1DBC74CF-6657-4D13-AE63-ECA424078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2" name="Rectangle 13">
            <a:extLst>
              <a:ext uri="{FF2B5EF4-FFF2-40B4-BE49-F238E27FC236}">
                <a16:creationId xmlns:a16="http://schemas.microsoft.com/office/drawing/2014/main" id="{D67BD735-1293-4543-9E75-8B1B4BD74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3" name="TextBox 38">
            <a:extLst>
              <a:ext uri="{FF2B5EF4-FFF2-40B4-BE49-F238E27FC236}">
                <a16:creationId xmlns:a16="http://schemas.microsoft.com/office/drawing/2014/main" id="{95B0FC42-5CFF-48F8-AC57-1E47D53DF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229225"/>
            <a:ext cx="37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5154" name="TextBox 39">
            <a:extLst>
              <a:ext uri="{FF2B5EF4-FFF2-40B4-BE49-F238E27FC236}">
                <a16:creationId xmlns:a16="http://schemas.microsoft.com/office/drawing/2014/main" id="{1B3947EC-914F-458D-B1E7-201B9488D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573463"/>
            <a:ext cx="37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Bookman Old Style" panose="02050604050505020204" pitchFamily="18" charset="0"/>
              </a:rPr>
              <a:t>1</a:t>
            </a:r>
          </a:p>
        </p:txBody>
      </p:sp>
      <p:pic>
        <p:nvPicPr>
          <p:cNvPr id="5155" name="Picture 5">
            <a:extLst>
              <a:ext uri="{FF2B5EF4-FFF2-40B4-BE49-F238E27FC236}">
                <a16:creationId xmlns:a16="http://schemas.microsoft.com/office/drawing/2014/main" id="{CB59858B-6502-45A5-8E23-F1783AD52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26000" contrast="7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0"/>
            <a:ext cx="480695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Rectangle 7">
            <a:extLst>
              <a:ext uri="{FF2B5EF4-FFF2-40B4-BE49-F238E27FC236}">
                <a16:creationId xmlns:a16="http://schemas.microsoft.com/office/drawing/2014/main" id="{E2ED7887-EA0B-4BFD-958B-3B5A9A8B5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8375"/>
            <a:ext cx="37798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eaLnBrk="0" hangingPunct="0">
              <a:buFontTx/>
              <a:buAutoNum type="alphaLcParenBoth"/>
              <a:tabLst>
                <a:tab pos="642938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Draw a line of best fit </a:t>
            </a:r>
          </a:p>
          <a:p>
            <a:pPr marL="342900" indent="-342900" eaLnBrk="0" hangingPunct="0">
              <a:tabLst>
                <a:tab pos="642938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     through the points on the graph.</a:t>
            </a:r>
            <a:endParaRPr lang="en-GB" dirty="0">
              <a:latin typeface="Bookman Old Style" pitchFamily="18" charset="0"/>
            </a:endParaRPr>
          </a:p>
          <a:p>
            <a:pPr eaLnBrk="0" hangingPunct="0">
              <a:tabLst>
                <a:tab pos="642938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	</a:t>
            </a:r>
          </a:p>
          <a:p>
            <a:pPr eaLnBrk="0" hangingPunct="0">
              <a:tabLst>
                <a:tab pos="642938" algn="l"/>
              </a:tabLst>
              <a:defRPr/>
            </a:pPr>
            <a:r>
              <a:rPr lang="en-GB" i="1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(b) </a:t>
            </a:r>
            <a:r>
              <a:rPr lang="en-GB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Use the graph to estimate </a:t>
            </a:r>
          </a:p>
          <a:p>
            <a:pPr eaLnBrk="0" hangingPunct="0">
              <a:tabLst>
                <a:tab pos="642938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     the personal best time of a </a:t>
            </a:r>
          </a:p>
          <a:p>
            <a:pPr eaLnBrk="0" hangingPunct="0">
              <a:tabLst>
                <a:tab pos="642938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     swimmer who swims 75</a:t>
            </a:r>
          </a:p>
          <a:p>
            <a:pPr eaLnBrk="0" hangingPunct="0">
              <a:tabLst>
                <a:tab pos="642938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     lengths in each training </a:t>
            </a:r>
          </a:p>
          <a:p>
            <a:pPr eaLnBrk="0" hangingPunct="0">
              <a:tabLst>
                <a:tab pos="642938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</a:rPr>
              <a:t>     session.</a:t>
            </a:r>
            <a:endParaRPr lang="en-GB" dirty="0">
              <a:latin typeface="Bookman Old Style" pitchFamily="18" charset="0"/>
            </a:endParaRPr>
          </a:p>
        </p:txBody>
      </p:sp>
      <p:sp>
        <p:nvSpPr>
          <p:cNvPr id="14380" name="Line 44">
            <a:extLst>
              <a:ext uri="{FF2B5EF4-FFF2-40B4-BE49-F238E27FC236}">
                <a16:creationId xmlns:a16="http://schemas.microsoft.com/office/drawing/2014/main" id="{E53EB768-5DF6-43DF-8FF7-C7B6A1E55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260350"/>
            <a:ext cx="2411412" cy="5327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1" name="Line 45">
            <a:extLst>
              <a:ext uri="{FF2B5EF4-FFF2-40B4-BE49-F238E27FC236}">
                <a16:creationId xmlns:a16="http://schemas.microsoft.com/office/drawing/2014/main" id="{CC1ADC6C-9F63-4AEF-A62B-EEF65A287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625" y="2276475"/>
            <a:ext cx="0" cy="3529013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2" name="Line 46">
            <a:extLst>
              <a:ext uri="{FF2B5EF4-FFF2-40B4-BE49-F238E27FC236}">
                <a16:creationId xmlns:a16="http://schemas.microsoft.com/office/drawing/2014/main" id="{CE53155B-711A-4FF4-AA5A-C564B00ADE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4888" y="2347913"/>
            <a:ext cx="1582737" cy="1587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0" name="Rectangle 4">
            <a:extLst>
              <a:ext uri="{FF2B5EF4-FFF2-40B4-BE49-F238E27FC236}">
                <a16:creationId xmlns:a16="http://schemas.microsoft.com/office/drawing/2014/main" id="{1F5DBFC2-498B-479B-A26C-26BA879DD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0538" y="-184150"/>
            <a:ext cx="558958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257" tIns="228528" rIns="1072812" bIns="228528"/>
          <a:lstStyle>
            <a:lvl1pPr eaLnBrk="0" hangingPunct="0">
              <a:tabLst>
                <a:tab pos="12287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2287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2287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2287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2287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287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287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287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287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 group of swimmers record </a:t>
            </a:r>
          </a:p>
          <a:p>
            <a:r>
              <a:rPr lang="en-GB" altLang="en-US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the number of lengths they swim </a:t>
            </a:r>
          </a:p>
          <a:p>
            <a:r>
              <a:rPr lang="en-GB" altLang="en-US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 each training session.</a:t>
            </a:r>
          </a:p>
          <a:p>
            <a:endParaRPr lang="en-GB" altLang="en-US">
              <a:latin typeface="Bookman Old Style" panose="0205060405050502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their personal best time (in seconds)</a:t>
            </a:r>
          </a:p>
          <a:p>
            <a:r>
              <a:rPr lang="en-GB" altLang="en-US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for swimming 100 metres in competition.</a:t>
            </a:r>
            <a:endParaRPr lang="en-GB" altLang="en-US">
              <a:latin typeface="Bookman Old Style" panose="02050604050505020204" pitchFamily="18" charset="0"/>
            </a:endParaRPr>
          </a:p>
          <a:p>
            <a:r>
              <a:rPr lang="en-GB" altLang="en-US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The scattergraph shows the results.</a:t>
            </a:r>
            <a:endParaRPr lang="en-GB" altLang="en-US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>
            <a:extLst>
              <a:ext uri="{FF2B5EF4-FFF2-40B4-BE49-F238E27FC236}">
                <a16:creationId xmlns:a16="http://schemas.microsoft.com/office/drawing/2014/main" id="{DC0A2BA1-EF7A-4DE4-95A2-556C3C616F2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04A7F7E-1993-485A-A95E-05C0C857F630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54D16523-1BE1-400D-8F5B-72811E881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8828608-EE86-4B33-8B4D-F1EA6F698DE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631950" y="374650"/>
            <a:ext cx="5778500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1030" name="Picture 3" descr="scottishflag">
            <a:extLst>
              <a:ext uri="{FF2B5EF4-FFF2-40B4-BE49-F238E27FC236}">
                <a16:creationId xmlns:a16="http://schemas.microsoft.com/office/drawing/2014/main" id="{686B4B0E-AE8F-4774-9323-43B298C37D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4">
            <a:extLst>
              <a:ext uri="{FF2B5EF4-FFF2-40B4-BE49-F238E27FC236}">
                <a16:creationId xmlns:a16="http://schemas.microsoft.com/office/drawing/2014/main" id="{51BAED3F-E4A1-42AD-BB6C-48125A2E7DA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1026" name="Object 14">
            <a:extLst>
              <a:ext uri="{FF2B5EF4-FFF2-40B4-BE49-F238E27FC236}">
                <a16:creationId xmlns:a16="http://schemas.microsoft.com/office/drawing/2014/main" id="{011ED2B8-2B19-49A9-ABC8-2F4F0471A4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8388" y="2000250"/>
          <a:ext cx="6118225" cy="411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89240" imgH="3263760" progId="Equation.DSMT4">
                  <p:embed/>
                </p:oleObj>
              </mc:Choice>
              <mc:Fallback>
                <p:oleObj name="Equation" r:id="rId3" imgW="4089240" imgH="32637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2000250"/>
                        <a:ext cx="6118225" cy="411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7" descr="Office Objects 0572">
            <a:extLst>
              <a:ext uri="{FF2B5EF4-FFF2-40B4-BE49-F238E27FC236}">
                <a16:creationId xmlns:a16="http://schemas.microsoft.com/office/drawing/2014/main" id="{8535948D-CFDB-4B88-A945-C5734A55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8">
            <a:extLst>
              <a:ext uri="{FF2B5EF4-FFF2-40B4-BE49-F238E27FC236}">
                <a16:creationId xmlns:a16="http://schemas.microsoft.com/office/drawing/2014/main" id="{95285F04-2FD6-4AC7-974C-09C1387F3B4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669088" y="4657725"/>
            <a:ext cx="1435100" cy="723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AutoShape 19">
            <a:extLst>
              <a:ext uri="{FF2B5EF4-FFF2-40B4-BE49-F238E27FC236}">
                <a16:creationId xmlns:a16="http://schemas.microsoft.com/office/drawing/2014/main" id="{2EAAD21A-506B-4BDF-9ED3-7F1DC71584B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026275" y="3584575"/>
            <a:ext cx="714375" cy="727075"/>
          </a:xfrm>
          <a:prstGeom prst="rtTriangle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Text Box 21">
            <a:extLst>
              <a:ext uri="{FF2B5EF4-FFF2-40B4-BE49-F238E27FC236}">
                <a16:creationId xmlns:a16="http://schemas.microsoft.com/office/drawing/2014/main" id="{C190E49C-C18E-4EBB-9BCC-E71AF00F9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313" y="4725988"/>
            <a:ext cx="666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8cm</a:t>
            </a:r>
          </a:p>
        </p:txBody>
      </p:sp>
      <p:sp>
        <p:nvSpPr>
          <p:cNvPr id="1036" name="Text Box 22">
            <a:extLst>
              <a:ext uri="{FF2B5EF4-FFF2-40B4-BE49-F238E27FC236}">
                <a16:creationId xmlns:a16="http://schemas.microsoft.com/office/drawing/2014/main" id="{52992473-B6BF-4267-9F58-B78F5DBDB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775" y="4764088"/>
            <a:ext cx="666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5cm</a:t>
            </a:r>
          </a:p>
        </p:txBody>
      </p:sp>
      <p:sp>
        <p:nvSpPr>
          <p:cNvPr id="1037" name="Text Box 23">
            <a:extLst>
              <a:ext uri="{FF2B5EF4-FFF2-40B4-BE49-F238E27FC236}">
                <a16:creationId xmlns:a16="http://schemas.microsoft.com/office/drawing/2014/main" id="{C8315677-B797-4877-ADC1-7DB69B86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13" y="5770563"/>
            <a:ext cx="666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2cm</a:t>
            </a:r>
          </a:p>
        </p:txBody>
      </p:sp>
      <p:sp>
        <p:nvSpPr>
          <p:cNvPr id="1038" name="Text Box 24">
            <a:extLst>
              <a:ext uri="{FF2B5EF4-FFF2-40B4-BE49-F238E27FC236}">
                <a16:creationId xmlns:a16="http://schemas.microsoft.com/office/drawing/2014/main" id="{08D6A73E-F537-45A5-A2BF-44878EB17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3492500"/>
            <a:ext cx="666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4cm</a:t>
            </a:r>
          </a:p>
        </p:txBody>
      </p:sp>
      <p:sp>
        <p:nvSpPr>
          <p:cNvPr id="1039" name="Line 25">
            <a:extLst>
              <a:ext uri="{FF2B5EF4-FFF2-40B4-BE49-F238E27FC236}">
                <a16:creationId xmlns:a16="http://schemas.microsoft.com/office/drawing/2014/main" id="{B16DE1E8-CCE4-4372-8FAD-94A8B01595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64475" y="3527425"/>
            <a:ext cx="0" cy="2211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259C3C55-CAD7-4BAF-B09E-0303CEEC7EC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4F931CE-9A36-4BDF-A20D-6B56ADE8A2DC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F5FB0230-21CB-4782-96DE-1F7893BD90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16388" name="Picture 2" descr="scottishflag">
            <a:extLst>
              <a:ext uri="{FF2B5EF4-FFF2-40B4-BE49-F238E27FC236}">
                <a16:creationId xmlns:a16="http://schemas.microsoft.com/office/drawing/2014/main" id="{38E7F302-F212-4C49-B690-C1F9E5F9B6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3">
            <a:extLst>
              <a:ext uri="{FF2B5EF4-FFF2-40B4-BE49-F238E27FC236}">
                <a16:creationId xmlns:a16="http://schemas.microsoft.com/office/drawing/2014/main" id="{94A83990-6047-496E-A7FB-6E4788C1D3D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6390" name="Picture 4" descr="Office Objects 0572">
            <a:extLst>
              <a:ext uri="{FF2B5EF4-FFF2-40B4-BE49-F238E27FC236}">
                <a16:creationId xmlns:a16="http://schemas.microsoft.com/office/drawing/2014/main" id="{C31797DB-0DBA-4BAA-B0C1-C3DB15DC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5" name="Rectangle 5">
            <a:extLst>
              <a:ext uri="{FF2B5EF4-FFF2-40B4-BE49-F238E27FC236}">
                <a16:creationId xmlns:a16="http://schemas.microsoft.com/office/drawing/2014/main" id="{63745674-0D4F-478E-9300-7A4749A48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215046" name="Rectangle 6">
            <a:extLst>
              <a:ext uri="{FF2B5EF4-FFF2-40B4-BE49-F238E27FC236}">
                <a16:creationId xmlns:a16="http://schemas.microsoft.com/office/drawing/2014/main" id="{738CBE57-37B8-421E-AE37-F52CA3125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6393" name="Line 7">
            <a:extLst>
              <a:ext uri="{FF2B5EF4-FFF2-40B4-BE49-F238E27FC236}">
                <a16:creationId xmlns:a16="http://schemas.microsoft.com/office/drawing/2014/main" id="{A6C1C705-9C09-4F19-BC3F-AD56C77D6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48" name="Rectangle 8">
            <a:extLst>
              <a:ext uri="{FF2B5EF4-FFF2-40B4-BE49-F238E27FC236}">
                <a16:creationId xmlns:a16="http://schemas.microsoft.com/office/drawing/2014/main" id="{1A19FC66-BCBB-4CE7-B031-2C88D447D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044825"/>
            <a:ext cx="4037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</a:rPr>
              <a:t>We are learning to interpret   a Scattergraph .</a:t>
            </a:r>
          </a:p>
        </p:txBody>
      </p:sp>
      <p:sp>
        <p:nvSpPr>
          <p:cNvPr id="215049" name="Rectangle 9">
            <a:extLst>
              <a:ext uri="{FF2B5EF4-FFF2-40B4-BE49-F238E27FC236}">
                <a16:creationId xmlns:a16="http://schemas.microsoft.com/office/drawing/2014/main" id="{FACBC375-B214-4CF7-B235-016B49748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2892425"/>
            <a:ext cx="3360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GB" altLang="en-US" sz="1800"/>
              <a:t>Understand the Key-Points of a Scattergraph.</a:t>
            </a:r>
          </a:p>
        </p:txBody>
      </p:sp>
      <p:sp>
        <p:nvSpPr>
          <p:cNvPr id="215050" name="Rectangle 10">
            <a:extLst>
              <a:ext uri="{FF2B5EF4-FFF2-40B4-BE49-F238E27FC236}">
                <a16:creationId xmlns:a16="http://schemas.microsoft.com/office/drawing/2014/main" id="{4C4E7B67-8729-4018-8316-B72BBC209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Scattergraphs</a:t>
            </a:r>
          </a:p>
        </p:txBody>
      </p:sp>
      <p:sp>
        <p:nvSpPr>
          <p:cNvPr id="215052" name="Rectangle 12">
            <a:extLst>
              <a:ext uri="{FF2B5EF4-FFF2-40B4-BE49-F238E27FC236}">
                <a16:creationId xmlns:a16="http://schemas.microsoft.com/office/drawing/2014/main" id="{20E3B488-1CE8-4FB7-B53C-F015401BF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5" y="4149725"/>
            <a:ext cx="3622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/>
              <a:t>2.  Know the term positive and negative correlation.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8" grpId="0"/>
      <p:bldP spid="215049" grpId="0"/>
      <p:bldP spid="2150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1261ACF-C2E1-467C-87A5-E67E34E88F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3957380-AE5A-463D-85B9-285E468064C0}" type="datetime5">
              <a:rPr lang="en-GB"/>
              <a:pPr>
                <a:defRPr/>
              </a:pPr>
              <a:t>12-Jul-26</a:t>
            </a:fld>
            <a:endParaRPr lang="en-GB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696B9FA4-26C6-4395-A1BD-483DFD1F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Created by Mr. Lafferty Maths Dept.</a:t>
            </a:r>
          </a:p>
        </p:txBody>
      </p:sp>
      <p:graphicFrame>
        <p:nvGraphicFramePr>
          <p:cNvPr id="2050" name="Object 57">
            <a:extLst>
              <a:ext uri="{FF2B5EF4-FFF2-40B4-BE49-F238E27FC236}">
                <a16:creationId xmlns:a16="http://schemas.microsoft.com/office/drawing/2014/main" id="{BDF71203-1747-4972-BE5C-45D46E5BBB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1855788"/>
          <a:ext cx="7378700" cy="483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382896" imgH="4834547" progId="Excel.Chart.8">
                  <p:embed/>
                </p:oleObj>
              </mc:Choice>
              <mc:Fallback>
                <p:oleObj r:id="rId2" imgW="7382896" imgH="4834547" progId="Excel.Chart.8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855788"/>
                        <a:ext cx="7378700" cy="483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2" descr="scottishflag">
            <a:extLst>
              <a:ext uri="{FF2B5EF4-FFF2-40B4-BE49-F238E27FC236}">
                <a16:creationId xmlns:a16="http://schemas.microsoft.com/office/drawing/2014/main" id="{D013F6D7-0A96-44C7-8D4E-82C078BC90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3">
            <a:extLst>
              <a:ext uri="{FF2B5EF4-FFF2-40B4-BE49-F238E27FC236}">
                <a16:creationId xmlns:a16="http://schemas.microsoft.com/office/drawing/2014/main" id="{C62B1BB8-BB87-4EC7-8209-0105EAA239C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055" name="Text Box 4">
            <a:extLst>
              <a:ext uri="{FF2B5EF4-FFF2-40B4-BE49-F238E27FC236}">
                <a16:creationId xmlns:a16="http://schemas.microsoft.com/office/drawing/2014/main" id="{EA64FEBC-6721-4374-AF8F-9C7A00AC3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1766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Tahoma" panose="020B0604030504040204" pitchFamily="34" charset="0"/>
            </a:endParaRPr>
          </a:p>
        </p:txBody>
      </p:sp>
      <p:pic>
        <p:nvPicPr>
          <p:cNvPr id="2056" name="Picture 5" descr="Office Objects 0572">
            <a:extLst>
              <a:ext uri="{FF2B5EF4-FFF2-40B4-BE49-F238E27FC236}">
                <a16:creationId xmlns:a16="http://schemas.microsoft.com/office/drawing/2014/main" id="{D19D1DA2-F318-458B-B31B-EB4101AAC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70" name="Rectangle 6">
            <a:extLst>
              <a:ext uri="{FF2B5EF4-FFF2-40B4-BE49-F238E27FC236}">
                <a16:creationId xmlns:a16="http://schemas.microsoft.com/office/drawing/2014/main" id="{7F9904B1-3FF5-4901-A8D4-427364DB3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Scattergraphs</a:t>
            </a:r>
          </a:p>
        </p:txBody>
      </p:sp>
      <p:sp>
        <p:nvSpPr>
          <p:cNvPr id="2058" name="Text Box 7">
            <a:extLst>
              <a:ext uri="{FF2B5EF4-FFF2-40B4-BE49-F238E27FC236}">
                <a16:creationId xmlns:a16="http://schemas.microsoft.com/office/drawing/2014/main" id="{BCD59FEC-E1C3-4D68-9FDA-2CC17613A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13" y="1355725"/>
            <a:ext cx="441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Construction of Scattergraph</a:t>
            </a:r>
          </a:p>
        </p:txBody>
      </p:sp>
      <p:sp>
        <p:nvSpPr>
          <p:cNvPr id="2059" name="Text Box 58">
            <a:extLst>
              <a:ext uri="{FF2B5EF4-FFF2-40B4-BE49-F238E27FC236}">
                <a16:creationId xmlns:a16="http://schemas.microsoft.com/office/drawing/2014/main" id="{2A137A37-F9B4-4101-8AF2-E437B3C99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3" y="3444875"/>
            <a:ext cx="687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Sam</a:t>
            </a:r>
          </a:p>
        </p:txBody>
      </p:sp>
      <p:sp>
        <p:nvSpPr>
          <p:cNvPr id="2060" name="Text Box 59">
            <a:extLst>
              <a:ext uri="{FF2B5EF4-FFF2-40B4-BE49-F238E27FC236}">
                <a16:creationId xmlns:a16="http://schemas.microsoft.com/office/drawing/2014/main" id="{ABF1223D-4A39-4524-84AD-A439BBBE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138" y="4133850"/>
            <a:ext cx="620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Jim</a:t>
            </a:r>
          </a:p>
        </p:txBody>
      </p:sp>
      <p:sp>
        <p:nvSpPr>
          <p:cNvPr id="2061" name="Text Box 60">
            <a:extLst>
              <a:ext uri="{FF2B5EF4-FFF2-40B4-BE49-F238E27FC236}">
                <a16:creationId xmlns:a16="http://schemas.microsoft.com/office/drawing/2014/main" id="{BDF91380-54E6-4B59-9A79-C30784D31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588" y="2984500"/>
            <a:ext cx="625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Tim</a:t>
            </a:r>
          </a:p>
        </p:txBody>
      </p:sp>
      <p:sp>
        <p:nvSpPr>
          <p:cNvPr id="2062" name="Text Box 61">
            <a:extLst>
              <a:ext uri="{FF2B5EF4-FFF2-40B4-BE49-F238E27FC236}">
                <a16:creationId xmlns:a16="http://schemas.microsoft.com/office/drawing/2014/main" id="{483DFE9F-6F74-42C9-9BEA-D32D3206C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3" y="3511550"/>
            <a:ext cx="741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Gary</a:t>
            </a:r>
          </a:p>
        </p:txBody>
      </p:sp>
      <p:sp>
        <p:nvSpPr>
          <p:cNvPr id="2063" name="Text Box 62">
            <a:extLst>
              <a:ext uri="{FF2B5EF4-FFF2-40B4-BE49-F238E27FC236}">
                <a16:creationId xmlns:a16="http://schemas.microsoft.com/office/drawing/2014/main" id="{AA71983E-3D90-4E8A-B3C0-DB2952F00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025" y="3148013"/>
            <a:ext cx="625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Joe</a:t>
            </a:r>
          </a:p>
        </p:txBody>
      </p:sp>
      <p:sp>
        <p:nvSpPr>
          <p:cNvPr id="2064" name="Text Box 63">
            <a:extLst>
              <a:ext uri="{FF2B5EF4-FFF2-40B4-BE49-F238E27FC236}">
                <a16:creationId xmlns:a16="http://schemas.microsoft.com/office/drawing/2014/main" id="{E8C404D6-D22A-4368-9E34-D3004DD57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63" y="3835400"/>
            <a:ext cx="760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Dave</a:t>
            </a:r>
          </a:p>
        </p:txBody>
      </p:sp>
      <p:sp>
        <p:nvSpPr>
          <p:cNvPr id="2065" name="Text Box 64">
            <a:extLst>
              <a:ext uri="{FF2B5EF4-FFF2-40B4-BE49-F238E27FC236}">
                <a16:creationId xmlns:a16="http://schemas.microsoft.com/office/drawing/2014/main" id="{ACBF14A0-A881-4265-946F-FFFF0BE1D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263" y="2790825"/>
            <a:ext cx="62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Bob</a:t>
            </a:r>
          </a:p>
        </p:txBody>
      </p:sp>
      <p:sp>
        <p:nvSpPr>
          <p:cNvPr id="216129" name="AutoShape 65">
            <a:extLst>
              <a:ext uri="{FF2B5EF4-FFF2-40B4-BE49-F238E27FC236}">
                <a16:creationId xmlns:a16="http://schemas.microsoft.com/office/drawing/2014/main" id="{0600EEFB-B673-41CC-A3B0-CC67F567A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0"/>
            <a:ext cx="4076700" cy="2290763"/>
          </a:xfrm>
          <a:prstGeom prst="cloudCallout">
            <a:avLst>
              <a:gd name="adj1" fmla="val 29282"/>
              <a:gd name="adj2" fmla="val 8312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80808"/>
                </a:solidFill>
              </a:rPr>
              <a:t>This scattergraph shows the </a:t>
            </a:r>
            <a:r>
              <a:rPr lang="en-GB" altLang="en-US" b="1">
                <a:solidFill>
                  <a:srgbClr val="FF0000"/>
                </a:solidFill>
              </a:rPr>
              <a:t>heights</a:t>
            </a:r>
            <a:r>
              <a:rPr lang="en-GB" altLang="en-US">
                <a:solidFill>
                  <a:srgbClr val="080808"/>
                </a:solidFill>
              </a:rPr>
              <a:t> and </a:t>
            </a:r>
            <a:r>
              <a:rPr lang="en-GB" altLang="en-US" b="1">
                <a:solidFill>
                  <a:srgbClr val="FF0000"/>
                </a:solidFill>
              </a:rPr>
              <a:t>weights</a:t>
            </a:r>
            <a:r>
              <a:rPr lang="en-GB" altLang="en-US">
                <a:solidFill>
                  <a:srgbClr val="080808"/>
                </a:solidFill>
              </a:rPr>
              <a:t> of a sevens football team</a:t>
            </a:r>
          </a:p>
        </p:txBody>
      </p:sp>
      <p:sp>
        <p:nvSpPr>
          <p:cNvPr id="216130" name="AutoShape 66">
            <a:extLst>
              <a:ext uri="{FF2B5EF4-FFF2-40B4-BE49-F238E27FC236}">
                <a16:creationId xmlns:a16="http://schemas.microsoft.com/office/drawing/2014/main" id="{5149CC29-2016-47E6-96F7-8D6ECE8CC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63" y="749300"/>
            <a:ext cx="4452937" cy="1081088"/>
          </a:xfrm>
          <a:prstGeom prst="cloudCallout">
            <a:avLst>
              <a:gd name="adj1" fmla="val -43120"/>
              <a:gd name="adj2" fmla="val 2062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80808"/>
                </a:solidFill>
              </a:rPr>
              <a:t>Write down height and weight of each player.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6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6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6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16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6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6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6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29" grpId="0" animBg="1"/>
      <p:bldP spid="216129" grpId="1" animBg="1"/>
      <p:bldP spid="216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1">
            <a:extLst>
              <a:ext uri="{FF2B5EF4-FFF2-40B4-BE49-F238E27FC236}">
                <a16:creationId xmlns:a16="http://schemas.microsoft.com/office/drawing/2014/main" id="{D97417D2-3503-4D10-AD99-3DDE6DB504E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2A95CDD-86D8-4AF6-9AF2-02D3C910F383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33" name="Footer Placeholder 2">
            <a:extLst>
              <a:ext uri="{FF2B5EF4-FFF2-40B4-BE49-F238E27FC236}">
                <a16:creationId xmlns:a16="http://schemas.microsoft.com/office/drawing/2014/main" id="{92E32456-7D54-4553-BC39-67CEA69F0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17412" name="Picture 2" descr="scottishflag">
            <a:extLst>
              <a:ext uri="{FF2B5EF4-FFF2-40B4-BE49-F238E27FC236}">
                <a16:creationId xmlns:a16="http://schemas.microsoft.com/office/drawing/2014/main" id="{F4C2A01C-A50C-494B-B616-1B773BB7DB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3">
            <a:extLst>
              <a:ext uri="{FF2B5EF4-FFF2-40B4-BE49-F238E27FC236}">
                <a16:creationId xmlns:a16="http://schemas.microsoft.com/office/drawing/2014/main" id="{84363DAB-738F-4AA5-A50A-0D541FE2356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7414" name="Picture 5" descr="Office Objects 0572">
            <a:extLst>
              <a:ext uri="{FF2B5EF4-FFF2-40B4-BE49-F238E27FC236}">
                <a16:creationId xmlns:a16="http://schemas.microsoft.com/office/drawing/2014/main" id="{A8A9B4F8-34E6-4744-AF8E-8FC0449F4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2" name="Rectangle 6">
            <a:extLst>
              <a:ext uri="{FF2B5EF4-FFF2-40B4-BE49-F238E27FC236}">
                <a16:creationId xmlns:a16="http://schemas.microsoft.com/office/drawing/2014/main" id="{FBE5BAF8-EBE6-4A76-9A76-F7A479C4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Scattergraphs</a:t>
            </a:r>
          </a:p>
        </p:txBody>
      </p:sp>
      <p:sp>
        <p:nvSpPr>
          <p:cNvPr id="17416" name="Text Box 7">
            <a:extLst>
              <a:ext uri="{FF2B5EF4-FFF2-40B4-BE49-F238E27FC236}">
                <a16:creationId xmlns:a16="http://schemas.microsoft.com/office/drawing/2014/main" id="{60C45275-10FF-4A14-9A3C-638259198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13" y="1355725"/>
            <a:ext cx="441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Construction of Scattergraph</a:t>
            </a:r>
          </a:p>
        </p:txBody>
      </p:sp>
      <p:grpSp>
        <p:nvGrpSpPr>
          <p:cNvPr id="2" name="Group 43">
            <a:extLst>
              <a:ext uri="{FF2B5EF4-FFF2-40B4-BE49-F238E27FC236}">
                <a16:creationId xmlns:a16="http://schemas.microsoft.com/office/drawing/2014/main" id="{0F3D84B0-E4AC-4740-A04F-5F2E07166669}"/>
              </a:ext>
            </a:extLst>
          </p:cNvPr>
          <p:cNvGrpSpPr>
            <a:grpSpLocks/>
          </p:cNvGrpSpPr>
          <p:nvPr/>
        </p:nvGrpSpPr>
        <p:grpSpPr bwMode="auto">
          <a:xfrm>
            <a:off x="2085975" y="3098800"/>
            <a:ext cx="1720850" cy="1709738"/>
            <a:chOff x="1314" y="1952"/>
            <a:chExt cx="1084" cy="1077"/>
          </a:xfrm>
        </p:grpSpPr>
        <p:sp>
          <p:nvSpPr>
            <p:cNvPr id="17430" name="Line 18">
              <a:extLst>
                <a:ext uri="{FF2B5EF4-FFF2-40B4-BE49-F238E27FC236}">
                  <a16:creationId xmlns:a16="http://schemas.microsoft.com/office/drawing/2014/main" id="{0873616A-C57D-41B5-8C51-AAAEB73891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14" y="1952"/>
              <a:ext cx="7" cy="10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19">
              <a:extLst>
                <a:ext uri="{FF2B5EF4-FFF2-40B4-BE49-F238E27FC236}">
                  <a16:creationId xmlns:a16="http://schemas.microsoft.com/office/drawing/2014/main" id="{99460D6E-8E4D-49C8-830A-C87938502F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1856" y="2481"/>
              <a:ext cx="7" cy="10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Text Box 20">
              <a:extLst>
                <a:ext uri="{FF2B5EF4-FFF2-40B4-BE49-F238E27FC236}">
                  <a16:creationId xmlns:a16="http://schemas.microsoft.com/office/drawing/2014/main" id="{DD507581-F041-4257-B18E-1090AAC8E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9" y="2347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33" name="Text Box 21">
              <a:extLst>
                <a:ext uri="{FF2B5EF4-FFF2-40B4-BE49-F238E27FC236}">
                  <a16:creationId xmlns:a16="http://schemas.microsoft.com/office/drawing/2014/main" id="{9D87AE0E-2FFB-43E2-A85C-B5DB90901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2381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34" name="Text Box 22">
              <a:extLst>
                <a:ext uri="{FF2B5EF4-FFF2-40B4-BE49-F238E27FC236}">
                  <a16:creationId xmlns:a16="http://schemas.microsoft.com/office/drawing/2014/main" id="{58003C14-6912-4FE3-B703-F446A2917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" y="2164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35" name="Text Box 23">
              <a:extLst>
                <a:ext uri="{FF2B5EF4-FFF2-40B4-BE49-F238E27FC236}">
                  <a16:creationId xmlns:a16="http://schemas.microsoft.com/office/drawing/2014/main" id="{D3477019-9EAF-481C-96C4-66AEAE669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0" y="2192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36" name="Text Box 24">
              <a:extLst>
                <a:ext uri="{FF2B5EF4-FFF2-40B4-BE49-F238E27FC236}">
                  <a16:creationId xmlns:a16="http://schemas.microsoft.com/office/drawing/2014/main" id="{B45A6B1F-D42F-4236-B32A-625A7DF211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0" y="1982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37" name="Text Box 25">
              <a:extLst>
                <a:ext uri="{FF2B5EF4-FFF2-40B4-BE49-F238E27FC236}">
                  <a16:creationId xmlns:a16="http://schemas.microsoft.com/office/drawing/2014/main" id="{067A54CF-A897-4A54-82C4-E92860020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7" y="1969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</p:grpSp>
      <p:sp>
        <p:nvSpPr>
          <p:cNvPr id="219164" name="Text Box 28">
            <a:extLst>
              <a:ext uri="{FF2B5EF4-FFF2-40B4-BE49-F238E27FC236}">
                <a16:creationId xmlns:a16="http://schemas.microsoft.com/office/drawing/2014/main" id="{E805BC49-5869-4BCE-8C45-7C6B5AD0A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4983163"/>
            <a:ext cx="207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Strong positive </a:t>
            </a: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correlation</a:t>
            </a:r>
          </a:p>
        </p:txBody>
      </p:sp>
      <p:grpSp>
        <p:nvGrpSpPr>
          <p:cNvPr id="3" name="Group 44">
            <a:extLst>
              <a:ext uri="{FF2B5EF4-FFF2-40B4-BE49-F238E27FC236}">
                <a16:creationId xmlns:a16="http://schemas.microsoft.com/office/drawing/2014/main" id="{CC6D543D-C1F2-4631-A97A-26131923AA07}"/>
              </a:ext>
            </a:extLst>
          </p:cNvPr>
          <p:cNvGrpSpPr>
            <a:grpSpLocks/>
          </p:cNvGrpSpPr>
          <p:nvPr/>
        </p:nvGrpSpPr>
        <p:grpSpPr bwMode="auto">
          <a:xfrm>
            <a:off x="4764088" y="3100388"/>
            <a:ext cx="1720850" cy="1709737"/>
            <a:chOff x="3001" y="1953"/>
            <a:chExt cx="1084" cy="1077"/>
          </a:xfrm>
        </p:grpSpPr>
        <p:sp>
          <p:nvSpPr>
            <p:cNvPr id="17422" name="Line 30">
              <a:extLst>
                <a:ext uri="{FF2B5EF4-FFF2-40B4-BE49-F238E27FC236}">
                  <a16:creationId xmlns:a16="http://schemas.microsoft.com/office/drawing/2014/main" id="{49715409-1492-47A1-A69F-CD5B8C1043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01" y="1953"/>
              <a:ext cx="7" cy="10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31">
              <a:extLst>
                <a:ext uri="{FF2B5EF4-FFF2-40B4-BE49-F238E27FC236}">
                  <a16:creationId xmlns:a16="http://schemas.microsoft.com/office/drawing/2014/main" id="{99E3E72D-AE17-42E6-845A-23EE6E1D1A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3543" y="2482"/>
              <a:ext cx="7" cy="10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Text Box 32">
              <a:extLst>
                <a:ext uri="{FF2B5EF4-FFF2-40B4-BE49-F238E27FC236}">
                  <a16:creationId xmlns:a16="http://schemas.microsoft.com/office/drawing/2014/main" id="{821E5E2A-78F4-4638-81B6-A4CFF1370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6" y="2348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25" name="Text Box 33">
              <a:extLst>
                <a:ext uri="{FF2B5EF4-FFF2-40B4-BE49-F238E27FC236}">
                  <a16:creationId xmlns:a16="http://schemas.microsoft.com/office/drawing/2014/main" id="{2F807374-78EB-4A8A-A6B3-45F1740CE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2579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26" name="Text Box 34">
              <a:extLst>
                <a:ext uri="{FF2B5EF4-FFF2-40B4-BE49-F238E27FC236}">
                  <a16:creationId xmlns:a16="http://schemas.microsoft.com/office/drawing/2014/main" id="{BED464F5-9EB6-49EF-A07E-180744010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" y="2165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27" name="Text Box 35">
              <a:extLst>
                <a:ext uri="{FF2B5EF4-FFF2-40B4-BE49-F238E27FC236}">
                  <a16:creationId xmlns:a16="http://schemas.microsoft.com/office/drawing/2014/main" id="{94BE9AAE-6F01-45E5-A77E-2568E283F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7" y="2193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28" name="Text Box 36">
              <a:extLst>
                <a:ext uri="{FF2B5EF4-FFF2-40B4-BE49-F238E27FC236}">
                  <a16:creationId xmlns:a16="http://schemas.microsoft.com/office/drawing/2014/main" id="{DF93666C-680A-4031-8EB5-2902865E1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6" y="2010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  <p:sp>
          <p:nvSpPr>
            <p:cNvPr id="17429" name="Text Box 37">
              <a:extLst>
                <a:ext uri="{FF2B5EF4-FFF2-40B4-BE49-F238E27FC236}">
                  <a16:creationId xmlns:a16="http://schemas.microsoft.com/office/drawing/2014/main" id="{B1FC5955-3F63-4F0D-86C6-88E8926D6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2519"/>
              <a:ext cx="2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</a:p>
          </p:txBody>
        </p:sp>
      </p:grpSp>
      <p:sp>
        <p:nvSpPr>
          <p:cNvPr id="219175" name="Text Box 39">
            <a:extLst>
              <a:ext uri="{FF2B5EF4-FFF2-40B4-BE49-F238E27FC236}">
                <a16:creationId xmlns:a16="http://schemas.microsoft.com/office/drawing/2014/main" id="{EEDC2B80-076B-44AF-ABC2-77D716763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4984750"/>
            <a:ext cx="2147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Strong negative </a:t>
            </a: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correlation</a:t>
            </a:r>
          </a:p>
        </p:txBody>
      </p:sp>
      <p:sp>
        <p:nvSpPr>
          <p:cNvPr id="219178" name="Text Box 42">
            <a:extLst>
              <a:ext uri="{FF2B5EF4-FFF2-40B4-BE49-F238E27FC236}">
                <a16:creationId xmlns:a16="http://schemas.microsoft.com/office/drawing/2014/main" id="{1F6F6069-1729-422F-8E32-E6364A666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1928813"/>
            <a:ext cx="7477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When two quantities are connected we say </a:t>
            </a:r>
          </a:p>
          <a:p>
            <a:pPr algn="ctr" eaLnBrk="1" hangingPunct="1"/>
            <a:r>
              <a:rPr lang="en-GB" altLang="en-US"/>
              <a:t>there is a </a:t>
            </a:r>
            <a:r>
              <a:rPr lang="en-GB" altLang="en-US">
                <a:solidFill>
                  <a:srgbClr val="FFFF00"/>
                </a:solidFill>
              </a:rPr>
              <a:t>correlation</a:t>
            </a:r>
            <a:r>
              <a:rPr lang="en-GB" altLang="en-US"/>
              <a:t> between them.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64" grpId="0"/>
      <p:bldP spid="219175" grpId="0"/>
      <p:bldP spid="219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65">
            <a:extLst>
              <a:ext uri="{FF2B5EF4-FFF2-40B4-BE49-F238E27FC236}">
                <a16:creationId xmlns:a16="http://schemas.microsoft.com/office/drawing/2014/main" id="{0CEA0BA3-5501-4C42-8781-62B265EDC532}"/>
              </a:ext>
            </a:extLst>
          </p:cNvPr>
          <p:cNvGrpSpPr>
            <a:grpSpLocks/>
          </p:cNvGrpSpPr>
          <p:nvPr/>
        </p:nvGrpSpPr>
        <p:grpSpPr bwMode="auto">
          <a:xfrm>
            <a:off x="5337175" y="1873250"/>
            <a:ext cx="3597275" cy="3559175"/>
            <a:chOff x="5337939" y="1873250"/>
            <a:chExt cx="3596511" cy="3559175"/>
          </a:xfrm>
        </p:grpSpPr>
        <p:sp>
          <p:nvSpPr>
            <p:cNvPr id="18447" name="Rectangle 15">
              <a:extLst>
                <a:ext uri="{FF2B5EF4-FFF2-40B4-BE49-F238E27FC236}">
                  <a16:creationId xmlns:a16="http://schemas.microsoft.com/office/drawing/2014/main" id="{EDE048A3-A9C8-4695-B826-01E5E9721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48" name="Rectangle 16">
              <a:extLst>
                <a:ext uri="{FF2B5EF4-FFF2-40B4-BE49-F238E27FC236}">
                  <a16:creationId xmlns:a16="http://schemas.microsoft.com/office/drawing/2014/main" id="{E39D43DB-15FD-4A58-A3D8-99B7697E8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49" name="Rectangle 17">
              <a:extLst>
                <a:ext uri="{FF2B5EF4-FFF2-40B4-BE49-F238E27FC236}">
                  <a16:creationId xmlns:a16="http://schemas.microsoft.com/office/drawing/2014/main" id="{62E41BF8-29BB-41BB-ACAB-6087A8D88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0" name="Rectangle 18">
              <a:extLst>
                <a:ext uri="{FF2B5EF4-FFF2-40B4-BE49-F238E27FC236}">
                  <a16:creationId xmlns:a16="http://schemas.microsoft.com/office/drawing/2014/main" id="{99FCC5D4-54F4-4627-99EA-14D14F309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1" name="Rectangle 19">
              <a:extLst>
                <a:ext uri="{FF2B5EF4-FFF2-40B4-BE49-F238E27FC236}">
                  <a16:creationId xmlns:a16="http://schemas.microsoft.com/office/drawing/2014/main" id="{FE9964DF-9BD6-4DA9-9009-F557566D2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2" name="Rectangle 20">
              <a:extLst>
                <a:ext uri="{FF2B5EF4-FFF2-40B4-BE49-F238E27FC236}">
                  <a16:creationId xmlns:a16="http://schemas.microsoft.com/office/drawing/2014/main" id="{59E5EB9D-6BAC-4D54-B257-FF1FFF6CF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3" name="Rectangle 21">
              <a:extLst>
                <a:ext uri="{FF2B5EF4-FFF2-40B4-BE49-F238E27FC236}">
                  <a16:creationId xmlns:a16="http://schemas.microsoft.com/office/drawing/2014/main" id="{0561774D-57F9-4C06-9098-A294C001A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4" name="Rectangle 22">
              <a:extLst>
                <a:ext uri="{FF2B5EF4-FFF2-40B4-BE49-F238E27FC236}">
                  <a16:creationId xmlns:a16="http://schemas.microsoft.com/office/drawing/2014/main" id="{03AE4A53-6CEB-455F-B677-6FF180420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5" name="Rectangle 23">
              <a:extLst>
                <a:ext uri="{FF2B5EF4-FFF2-40B4-BE49-F238E27FC236}">
                  <a16:creationId xmlns:a16="http://schemas.microsoft.com/office/drawing/2014/main" id="{123AD858-E2CA-405E-AA9D-663287D99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6" name="Rectangle 24">
              <a:extLst>
                <a:ext uri="{FF2B5EF4-FFF2-40B4-BE49-F238E27FC236}">
                  <a16:creationId xmlns:a16="http://schemas.microsoft.com/office/drawing/2014/main" id="{95137D72-39AE-45CB-A03D-1724BB2A4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7" name="Rectangle 35">
              <a:extLst>
                <a:ext uri="{FF2B5EF4-FFF2-40B4-BE49-F238E27FC236}">
                  <a16:creationId xmlns:a16="http://schemas.microsoft.com/office/drawing/2014/main" id="{57B22114-C65E-4810-9FAE-A315C22FB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8" name="Rectangle 36">
              <a:extLst>
                <a:ext uri="{FF2B5EF4-FFF2-40B4-BE49-F238E27FC236}">
                  <a16:creationId xmlns:a16="http://schemas.microsoft.com/office/drawing/2014/main" id="{AAE1EDC6-E92B-41EE-BC13-0BEA1AA90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9" name="Rectangle 37">
              <a:extLst>
                <a:ext uri="{FF2B5EF4-FFF2-40B4-BE49-F238E27FC236}">
                  <a16:creationId xmlns:a16="http://schemas.microsoft.com/office/drawing/2014/main" id="{580C6480-6673-4B84-B8BA-21722E10A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0" name="Rectangle 38">
              <a:extLst>
                <a:ext uri="{FF2B5EF4-FFF2-40B4-BE49-F238E27FC236}">
                  <a16:creationId xmlns:a16="http://schemas.microsoft.com/office/drawing/2014/main" id="{8629E0F8-8C6C-41D3-B8BE-8DF3A46D8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1" name="Rectangle 39">
              <a:extLst>
                <a:ext uri="{FF2B5EF4-FFF2-40B4-BE49-F238E27FC236}">
                  <a16:creationId xmlns:a16="http://schemas.microsoft.com/office/drawing/2014/main" id="{0459E058-1A45-4138-ACA0-C3715CE73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2" name="Rectangle 40">
              <a:extLst>
                <a:ext uri="{FF2B5EF4-FFF2-40B4-BE49-F238E27FC236}">
                  <a16:creationId xmlns:a16="http://schemas.microsoft.com/office/drawing/2014/main" id="{1C70C820-44F0-49E8-99F1-E7FEBCEC0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3" name="Rectangle 41">
              <a:extLst>
                <a:ext uri="{FF2B5EF4-FFF2-40B4-BE49-F238E27FC236}">
                  <a16:creationId xmlns:a16="http://schemas.microsoft.com/office/drawing/2014/main" id="{04AE5ECA-6EC9-4FAF-B3EA-67B5572C6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4" name="Rectangle 42">
              <a:extLst>
                <a:ext uri="{FF2B5EF4-FFF2-40B4-BE49-F238E27FC236}">
                  <a16:creationId xmlns:a16="http://schemas.microsoft.com/office/drawing/2014/main" id="{B023C4FF-D6EE-448D-9503-F7DCF8680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5" name="Rectangle 43">
              <a:extLst>
                <a:ext uri="{FF2B5EF4-FFF2-40B4-BE49-F238E27FC236}">
                  <a16:creationId xmlns:a16="http://schemas.microsoft.com/office/drawing/2014/main" id="{53AFF45F-7B98-4AAE-9F31-55D126C31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6" name="Rectangle 44">
              <a:extLst>
                <a:ext uri="{FF2B5EF4-FFF2-40B4-BE49-F238E27FC236}">
                  <a16:creationId xmlns:a16="http://schemas.microsoft.com/office/drawing/2014/main" id="{4EA5F728-1F83-44D9-9B63-02F770BC4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7" name="Rectangle 55">
              <a:extLst>
                <a:ext uri="{FF2B5EF4-FFF2-40B4-BE49-F238E27FC236}">
                  <a16:creationId xmlns:a16="http://schemas.microsoft.com/office/drawing/2014/main" id="{5B3979C2-584B-46A1-9F01-9276B35D2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8" name="Rectangle 56">
              <a:extLst>
                <a:ext uri="{FF2B5EF4-FFF2-40B4-BE49-F238E27FC236}">
                  <a16:creationId xmlns:a16="http://schemas.microsoft.com/office/drawing/2014/main" id="{89E558C6-E52D-4007-8576-4B0E36249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9" name="Rectangle 57">
              <a:extLst>
                <a:ext uri="{FF2B5EF4-FFF2-40B4-BE49-F238E27FC236}">
                  <a16:creationId xmlns:a16="http://schemas.microsoft.com/office/drawing/2014/main" id="{85DCE859-16F9-4DD9-A475-968682B97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0" name="Rectangle 58">
              <a:extLst>
                <a:ext uri="{FF2B5EF4-FFF2-40B4-BE49-F238E27FC236}">
                  <a16:creationId xmlns:a16="http://schemas.microsoft.com/office/drawing/2014/main" id="{EB3567AB-C8E6-439B-B74C-D04BCEABD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1" name="Rectangle 59">
              <a:extLst>
                <a:ext uri="{FF2B5EF4-FFF2-40B4-BE49-F238E27FC236}">
                  <a16:creationId xmlns:a16="http://schemas.microsoft.com/office/drawing/2014/main" id="{27C1A1E0-5D05-4D0F-9220-BF93EC2E6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2" name="Rectangle 60">
              <a:extLst>
                <a:ext uri="{FF2B5EF4-FFF2-40B4-BE49-F238E27FC236}">
                  <a16:creationId xmlns:a16="http://schemas.microsoft.com/office/drawing/2014/main" id="{5AD89ADB-A799-4797-AE6A-6825FEFB8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3" name="Rectangle 61">
              <a:extLst>
                <a:ext uri="{FF2B5EF4-FFF2-40B4-BE49-F238E27FC236}">
                  <a16:creationId xmlns:a16="http://schemas.microsoft.com/office/drawing/2014/main" id="{F1F66C74-2ADA-4AF8-A8AE-D40AE831D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4" name="Rectangle 62">
              <a:extLst>
                <a:ext uri="{FF2B5EF4-FFF2-40B4-BE49-F238E27FC236}">
                  <a16:creationId xmlns:a16="http://schemas.microsoft.com/office/drawing/2014/main" id="{82B01B3C-001D-4621-A80C-9B3182968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5" name="Rectangle 63">
              <a:extLst>
                <a:ext uri="{FF2B5EF4-FFF2-40B4-BE49-F238E27FC236}">
                  <a16:creationId xmlns:a16="http://schemas.microsoft.com/office/drawing/2014/main" id="{D82C96AA-55D9-4557-9195-0FD530194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6" name="Rectangle 64">
              <a:extLst>
                <a:ext uri="{FF2B5EF4-FFF2-40B4-BE49-F238E27FC236}">
                  <a16:creationId xmlns:a16="http://schemas.microsoft.com/office/drawing/2014/main" id="{33452D0F-5E6B-4981-8CC4-90436C252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7" name="Rectangle 75">
              <a:extLst>
                <a:ext uri="{FF2B5EF4-FFF2-40B4-BE49-F238E27FC236}">
                  <a16:creationId xmlns:a16="http://schemas.microsoft.com/office/drawing/2014/main" id="{B3A38E77-F295-469A-BED3-D7E9D0D59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8" name="Rectangle 76">
              <a:extLst>
                <a:ext uri="{FF2B5EF4-FFF2-40B4-BE49-F238E27FC236}">
                  <a16:creationId xmlns:a16="http://schemas.microsoft.com/office/drawing/2014/main" id="{F9EA68C0-6964-4CAE-B969-4E516EEA4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Rectangle 77">
              <a:extLst>
                <a:ext uri="{FF2B5EF4-FFF2-40B4-BE49-F238E27FC236}">
                  <a16:creationId xmlns:a16="http://schemas.microsoft.com/office/drawing/2014/main" id="{D26D294C-F56C-4177-8CBC-CDD9121F2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Rectangle 78">
              <a:extLst>
                <a:ext uri="{FF2B5EF4-FFF2-40B4-BE49-F238E27FC236}">
                  <a16:creationId xmlns:a16="http://schemas.microsoft.com/office/drawing/2014/main" id="{6920F7CA-67B2-404B-978B-1F6823DDD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1" name="Rectangle 79">
              <a:extLst>
                <a:ext uri="{FF2B5EF4-FFF2-40B4-BE49-F238E27FC236}">
                  <a16:creationId xmlns:a16="http://schemas.microsoft.com/office/drawing/2014/main" id="{B75DE975-AB71-439E-BFDC-AF87E51D8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2" name="Rectangle 80">
              <a:extLst>
                <a:ext uri="{FF2B5EF4-FFF2-40B4-BE49-F238E27FC236}">
                  <a16:creationId xmlns:a16="http://schemas.microsoft.com/office/drawing/2014/main" id="{90540F85-3FCB-454C-B987-77474FDEB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3" name="Rectangle 81">
              <a:extLst>
                <a:ext uri="{FF2B5EF4-FFF2-40B4-BE49-F238E27FC236}">
                  <a16:creationId xmlns:a16="http://schemas.microsoft.com/office/drawing/2014/main" id="{D2FE2FC3-9F6B-46B9-8A7C-4478504E1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4" name="Rectangle 82">
              <a:extLst>
                <a:ext uri="{FF2B5EF4-FFF2-40B4-BE49-F238E27FC236}">
                  <a16:creationId xmlns:a16="http://schemas.microsoft.com/office/drawing/2014/main" id="{904248C7-435B-48A5-96DA-CC6C35792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5" name="Rectangle 83">
              <a:extLst>
                <a:ext uri="{FF2B5EF4-FFF2-40B4-BE49-F238E27FC236}">
                  <a16:creationId xmlns:a16="http://schemas.microsoft.com/office/drawing/2014/main" id="{D56E08B7-BAA8-4887-B961-C6D5A68A6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6" name="Rectangle 84">
              <a:extLst>
                <a:ext uri="{FF2B5EF4-FFF2-40B4-BE49-F238E27FC236}">
                  <a16:creationId xmlns:a16="http://schemas.microsoft.com/office/drawing/2014/main" id="{F5CD721C-43C7-452E-A40A-22A738EAF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7" name="Rectangle 95">
              <a:extLst>
                <a:ext uri="{FF2B5EF4-FFF2-40B4-BE49-F238E27FC236}">
                  <a16:creationId xmlns:a16="http://schemas.microsoft.com/office/drawing/2014/main" id="{5CFAFDC5-229A-4278-B581-08F5FF746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Rectangle 96">
              <a:extLst>
                <a:ext uri="{FF2B5EF4-FFF2-40B4-BE49-F238E27FC236}">
                  <a16:creationId xmlns:a16="http://schemas.microsoft.com/office/drawing/2014/main" id="{9654B18B-8C16-43CE-A978-3E2CA01CF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Rectangle 97">
              <a:extLst>
                <a:ext uri="{FF2B5EF4-FFF2-40B4-BE49-F238E27FC236}">
                  <a16:creationId xmlns:a16="http://schemas.microsoft.com/office/drawing/2014/main" id="{CFD0B396-85E8-4429-A59D-8B52469E6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0" name="Rectangle 98">
              <a:extLst>
                <a:ext uri="{FF2B5EF4-FFF2-40B4-BE49-F238E27FC236}">
                  <a16:creationId xmlns:a16="http://schemas.microsoft.com/office/drawing/2014/main" id="{881A7EDB-C9D2-48B4-9DFB-359FE7249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1" name="Rectangle 99">
              <a:extLst>
                <a:ext uri="{FF2B5EF4-FFF2-40B4-BE49-F238E27FC236}">
                  <a16:creationId xmlns:a16="http://schemas.microsoft.com/office/drawing/2014/main" id="{2F94C245-C4DC-47D3-806B-82063E2C8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2" name="Rectangle 100">
              <a:extLst>
                <a:ext uri="{FF2B5EF4-FFF2-40B4-BE49-F238E27FC236}">
                  <a16:creationId xmlns:a16="http://schemas.microsoft.com/office/drawing/2014/main" id="{A2B25772-BCF2-4A9D-9656-61DE6A565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3" name="Rectangle 101">
              <a:extLst>
                <a:ext uri="{FF2B5EF4-FFF2-40B4-BE49-F238E27FC236}">
                  <a16:creationId xmlns:a16="http://schemas.microsoft.com/office/drawing/2014/main" id="{57B45F2E-3701-4C3A-8A74-6CA46F5C7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4" name="Rectangle 102">
              <a:extLst>
                <a:ext uri="{FF2B5EF4-FFF2-40B4-BE49-F238E27FC236}">
                  <a16:creationId xmlns:a16="http://schemas.microsoft.com/office/drawing/2014/main" id="{EFE26FB1-2C01-4647-AAB0-B1A47742A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5" name="Rectangle 103">
              <a:extLst>
                <a:ext uri="{FF2B5EF4-FFF2-40B4-BE49-F238E27FC236}">
                  <a16:creationId xmlns:a16="http://schemas.microsoft.com/office/drawing/2014/main" id="{44A07F5D-2260-4F27-A375-5BBF71E81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6" name="Rectangle 104">
              <a:extLst>
                <a:ext uri="{FF2B5EF4-FFF2-40B4-BE49-F238E27FC236}">
                  <a16:creationId xmlns:a16="http://schemas.microsoft.com/office/drawing/2014/main" id="{BE61F9B5-2A85-4CCC-A7FB-5346D64B4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Rectangle 115">
              <a:extLst>
                <a:ext uri="{FF2B5EF4-FFF2-40B4-BE49-F238E27FC236}">
                  <a16:creationId xmlns:a16="http://schemas.microsoft.com/office/drawing/2014/main" id="{7DB0BE25-2844-4DCB-9853-88C60F493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Rectangle 116">
              <a:extLst>
                <a:ext uri="{FF2B5EF4-FFF2-40B4-BE49-F238E27FC236}">
                  <a16:creationId xmlns:a16="http://schemas.microsoft.com/office/drawing/2014/main" id="{552017F9-3341-45B1-8F6A-3059C6BDB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9" name="Rectangle 117">
              <a:extLst>
                <a:ext uri="{FF2B5EF4-FFF2-40B4-BE49-F238E27FC236}">
                  <a16:creationId xmlns:a16="http://schemas.microsoft.com/office/drawing/2014/main" id="{E8F448D8-B9E8-4900-8C63-77BD17B0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0" name="Rectangle 118">
              <a:extLst>
                <a:ext uri="{FF2B5EF4-FFF2-40B4-BE49-F238E27FC236}">
                  <a16:creationId xmlns:a16="http://schemas.microsoft.com/office/drawing/2014/main" id="{59B42516-9843-4C92-A0A1-F7BF75BCC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1" name="Rectangle 119">
              <a:extLst>
                <a:ext uri="{FF2B5EF4-FFF2-40B4-BE49-F238E27FC236}">
                  <a16:creationId xmlns:a16="http://schemas.microsoft.com/office/drawing/2014/main" id="{19B44048-6739-423C-854F-4C0AE427E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2" name="Rectangle 120">
              <a:extLst>
                <a:ext uri="{FF2B5EF4-FFF2-40B4-BE49-F238E27FC236}">
                  <a16:creationId xmlns:a16="http://schemas.microsoft.com/office/drawing/2014/main" id="{C56154EC-AD9C-4F45-83CA-202E1736F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3" name="Rectangle 121">
              <a:extLst>
                <a:ext uri="{FF2B5EF4-FFF2-40B4-BE49-F238E27FC236}">
                  <a16:creationId xmlns:a16="http://schemas.microsoft.com/office/drawing/2014/main" id="{6164E531-CF92-4A5D-AF70-3366F2D26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4" name="Rectangle 122">
              <a:extLst>
                <a:ext uri="{FF2B5EF4-FFF2-40B4-BE49-F238E27FC236}">
                  <a16:creationId xmlns:a16="http://schemas.microsoft.com/office/drawing/2014/main" id="{F068FCD2-595F-4657-AC6B-71B594C5B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5" name="Rectangle 123">
              <a:extLst>
                <a:ext uri="{FF2B5EF4-FFF2-40B4-BE49-F238E27FC236}">
                  <a16:creationId xmlns:a16="http://schemas.microsoft.com/office/drawing/2014/main" id="{B924B44C-6322-499A-AD21-FDDBCA77C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Rectangle 124">
              <a:extLst>
                <a:ext uri="{FF2B5EF4-FFF2-40B4-BE49-F238E27FC236}">
                  <a16:creationId xmlns:a16="http://schemas.microsoft.com/office/drawing/2014/main" id="{2F3D8411-E904-499A-A0D2-92ED17F85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Rectangle 135">
              <a:extLst>
                <a:ext uri="{FF2B5EF4-FFF2-40B4-BE49-F238E27FC236}">
                  <a16:creationId xmlns:a16="http://schemas.microsoft.com/office/drawing/2014/main" id="{3B5B4697-9257-459A-9B58-77F2EEC42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8" name="Rectangle 136">
              <a:extLst>
                <a:ext uri="{FF2B5EF4-FFF2-40B4-BE49-F238E27FC236}">
                  <a16:creationId xmlns:a16="http://schemas.microsoft.com/office/drawing/2014/main" id="{FC55E650-BF29-458D-8979-802800536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9" name="Rectangle 137">
              <a:extLst>
                <a:ext uri="{FF2B5EF4-FFF2-40B4-BE49-F238E27FC236}">
                  <a16:creationId xmlns:a16="http://schemas.microsoft.com/office/drawing/2014/main" id="{1C123460-BC13-4559-9CEC-8C0A955AF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0" name="Rectangle 138">
              <a:extLst>
                <a:ext uri="{FF2B5EF4-FFF2-40B4-BE49-F238E27FC236}">
                  <a16:creationId xmlns:a16="http://schemas.microsoft.com/office/drawing/2014/main" id="{8AD627C0-BA6E-49BE-B9B3-F8D8D1F9A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1" name="Rectangle 139">
              <a:extLst>
                <a:ext uri="{FF2B5EF4-FFF2-40B4-BE49-F238E27FC236}">
                  <a16:creationId xmlns:a16="http://schemas.microsoft.com/office/drawing/2014/main" id="{3ADE3202-5B8F-4768-886C-B4A641F4E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2" name="Rectangle 140">
              <a:extLst>
                <a:ext uri="{FF2B5EF4-FFF2-40B4-BE49-F238E27FC236}">
                  <a16:creationId xmlns:a16="http://schemas.microsoft.com/office/drawing/2014/main" id="{ED90EDEC-4032-49A5-8E44-AAC5D7289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3" name="Rectangle 141">
              <a:extLst>
                <a:ext uri="{FF2B5EF4-FFF2-40B4-BE49-F238E27FC236}">
                  <a16:creationId xmlns:a16="http://schemas.microsoft.com/office/drawing/2014/main" id="{3DB41AE1-C166-436C-8B11-BADF1F317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4" name="Rectangle 142">
              <a:extLst>
                <a:ext uri="{FF2B5EF4-FFF2-40B4-BE49-F238E27FC236}">
                  <a16:creationId xmlns:a16="http://schemas.microsoft.com/office/drawing/2014/main" id="{548F7351-0F71-4E88-A583-0EF2BCF12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5" name="Rectangle 143">
              <a:extLst>
                <a:ext uri="{FF2B5EF4-FFF2-40B4-BE49-F238E27FC236}">
                  <a16:creationId xmlns:a16="http://schemas.microsoft.com/office/drawing/2014/main" id="{E7D06F78-729E-4941-901E-F19601404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6" name="Rectangle 144">
              <a:extLst>
                <a:ext uri="{FF2B5EF4-FFF2-40B4-BE49-F238E27FC236}">
                  <a16:creationId xmlns:a16="http://schemas.microsoft.com/office/drawing/2014/main" id="{BDC732C7-A3C2-4091-8EB9-A331CAC77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7" name="Rectangle 155">
              <a:extLst>
                <a:ext uri="{FF2B5EF4-FFF2-40B4-BE49-F238E27FC236}">
                  <a16:creationId xmlns:a16="http://schemas.microsoft.com/office/drawing/2014/main" id="{035EC845-6290-4900-BD39-76A2ACC81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8" name="Rectangle 156">
              <a:extLst>
                <a:ext uri="{FF2B5EF4-FFF2-40B4-BE49-F238E27FC236}">
                  <a16:creationId xmlns:a16="http://schemas.microsoft.com/office/drawing/2014/main" id="{95D8309C-B449-4964-9893-EF1EE68CA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9" name="Rectangle 157">
              <a:extLst>
                <a:ext uri="{FF2B5EF4-FFF2-40B4-BE49-F238E27FC236}">
                  <a16:creationId xmlns:a16="http://schemas.microsoft.com/office/drawing/2014/main" id="{A4FA62C2-A85F-4257-9DC5-C6CC87B95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0" name="Rectangle 158">
              <a:extLst>
                <a:ext uri="{FF2B5EF4-FFF2-40B4-BE49-F238E27FC236}">
                  <a16:creationId xmlns:a16="http://schemas.microsoft.com/office/drawing/2014/main" id="{EC4FA68F-6E59-4A57-B11A-A5DF4B570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1" name="Rectangle 159">
              <a:extLst>
                <a:ext uri="{FF2B5EF4-FFF2-40B4-BE49-F238E27FC236}">
                  <a16:creationId xmlns:a16="http://schemas.microsoft.com/office/drawing/2014/main" id="{7562D707-349E-4DA9-AC12-E90045712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2" name="Rectangle 160">
              <a:extLst>
                <a:ext uri="{FF2B5EF4-FFF2-40B4-BE49-F238E27FC236}">
                  <a16:creationId xmlns:a16="http://schemas.microsoft.com/office/drawing/2014/main" id="{D9BD18B9-B17B-4B1D-971B-47B56F6D3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3" name="Rectangle 161">
              <a:extLst>
                <a:ext uri="{FF2B5EF4-FFF2-40B4-BE49-F238E27FC236}">
                  <a16:creationId xmlns:a16="http://schemas.microsoft.com/office/drawing/2014/main" id="{2F99C2F7-C45F-44D9-A8F1-7334BDAEA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4" name="Rectangle 162">
              <a:extLst>
                <a:ext uri="{FF2B5EF4-FFF2-40B4-BE49-F238E27FC236}">
                  <a16:creationId xmlns:a16="http://schemas.microsoft.com/office/drawing/2014/main" id="{E68C8B0A-42F2-48D7-8C7E-E806B76EC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5" name="Rectangle 163">
              <a:extLst>
                <a:ext uri="{FF2B5EF4-FFF2-40B4-BE49-F238E27FC236}">
                  <a16:creationId xmlns:a16="http://schemas.microsoft.com/office/drawing/2014/main" id="{32433FFA-0F47-4DB4-8130-8EE8F0E50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6" name="Rectangle 164">
              <a:extLst>
                <a:ext uri="{FF2B5EF4-FFF2-40B4-BE49-F238E27FC236}">
                  <a16:creationId xmlns:a16="http://schemas.microsoft.com/office/drawing/2014/main" id="{E3541ACB-B958-490D-B610-1369EB5E5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7" name="Rectangle 175">
              <a:extLst>
                <a:ext uri="{FF2B5EF4-FFF2-40B4-BE49-F238E27FC236}">
                  <a16:creationId xmlns:a16="http://schemas.microsoft.com/office/drawing/2014/main" id="{7F88438D-3D08-4650-8C43-69FFD25F7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8" name="Rectangle 176">
              <a:extLst>
                <a:ext uri="{FF2B5EF4-FFF2-40B4-BE49-F238E27FC236}">
                  <a16:creationId xmlns:a16="http://schemas.microsoft.com/office/drawing/2014/main" id="{2D1AC61B-0867-41B1-BE52-24A0556A6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9" name="Rectangle 177">
              <a:extLst>
                <a:ext uri="{FF2B5EF4-FFF2-40B4-BE49-F238E27FC236}">
                  <a16:creationId xmlns:a16="http://schemas.microsoft.com/office/drawing/2014/main" id="{46CEC9FE-6EB9-4583-B55B-339DAB35C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0" name="Rectangle 178">
              <a:extLst>
                <a:ext uri="{FF2B5EF4-FFF2-40B4-BE49-F238E27FC236}">
                  <a16:creationId xmlns:a16="http://schemas.microsoft.com/office/drawing/2014/main" id="{A077B89E-0180-4DAC-841E-5620141B0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1" name="Rectangle 179">
              <a:extLst>
                <a:ext uri="{FF2B5EF4-FFF2-40B4-BE49-F238E27FC236}">
                  <a16:creationId xmlns:a16="http://schemas.microsoft.com/office/drawing/2014/main" id="{B754B164-0AD3-40BE-9D91-839705C66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2" name="Rectangle 180">
              <a:extLst>
                <a:ext uri="{FF2B5EF4-FFF2-40B4-BE49-F238E27FC236}">
                  <a16:creationId xmlns:a16="http://schemas.microsoft.com/office/drawing/2014/main" id="{0A58D540-C294-461E-AA24-727727BAD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3" name="Rectangle 181">
              <a:extLst>
                <a:ext uri="{FF2B5EF4-FFF2-40B4-BE49-F238E27FC236}">
                  <a16:creationId xmlns:a16="http://schemas.microsoft.com/office/drawing/2014/main" id="{ABB49232-AB34-4636-92AC-6CC1018DB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4" name="Rectangle 182">
              <a:extLst>
                <a:ext uri="{FF2B5EF4-FFF2-40B4-BE49-F238E27FC236}">
                  <a16:creationId xmlns:a16="http://schemas.microsoft.com/office/drawing/2014/main" id="{6CF95E3C-6F3B-48C9-81D3-12E732BB5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5" name="Rectangle 183">
              <a:extLst>
                <a:ext uri="{FF2B5EF4-FFF2-40B4-BE49-F238E27FC236}">
                  <a16:creationId xmlns:a16="http://schemas.microsoft.com/office/drawing/2014/main" id="{12D12EBA-B709-4076-A94D-669689EDA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6" name="Rectangle 184">
              <a:extLst>
                <a:ext uri="{FF2B5EF4-FFF2-40B4-BE49-F238E27FC236}">
                  <a16:creationId xmlns:a16="http://schemas.microsoft.com/office/drawing/2014/main" id="{8A0C91F8-781F-46B4-8F62-DC0F97B47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7" name="Rectangle 195">
              <a:extLst>
                <a:ext uri="{FF2B5EF4-FFF2-40B4-BE49-F238E27FC236}">
                  <a16:creationId xmlns:a16="http://schemas.microsoft.com/office/drawing/2014/main" id="{CBFA64A5-3922-4EEC-901A-CB8C80467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8" name="Rectangle 196">
              <a:extLst>
                <a:ext uri="{FF2B5EF4-FFF2-40B4-BE49-F238E27FC236}">
                  <a16:creationId xmlns:a16="http://schemas.microsoft.com/office/drawing/2014/main" id="{86FECA64-041B-41E7-BC4D-A07693ECB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9" name="Rectangle 197">
              <a:extLst>
                <a:ext uri="{FF2B5EF4-FFF2-40B4-BE49-F238E27FC236}">
                  <a16:creationId xmlns:a16="http://schemas.microsoft.com/office/drawing/2014/main" id="{9ED80762-15FC-4872-BCB4-23D9B0862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0" name="Rectangle 198">
              <a:extLst>
                <a:ext uri="{FF2B5EF4-FFF2-40B4-BE49-F238E27FC236}">
                  <a16:creationId xmlns:a16="http://schemas.microsoft.com/office/drawing/2014/main" id="{4E6BB25F-CD84-43D2-957D-5707EFA3A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1" name="Rectangle 199">
              <a:extLst>
                <a:ext uri="{FF2B5EF4-FFF2-40B4-BE49-F238E27FC236}">
                  <a16:creationId xmlns:a16="http://schemas.microsoft.com/office/drawing/2014/main" id="{7150776B-E571-4E5D-80A6-7945E04C1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2" name="Rectangle 200">
              <a:extLst>
                <a:ext uri="{FF2B5EF4-FFF2-40B4-BE49-F238E27FC236}">
                  <a16:creationId xmlns:a16="http://schemas.microsoft.com/office/drawing/2014/main" id="{A65C7B46-BBAE-4DE4-AEE0-6E76E1A54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3" name="Rectangle 201">
              <a:extLst>
                <a:ext uri="{FF2B5EF4-FFF2-40B4-BE49-F238E27FC236}">
                  <a16:creationId xmlns:a16="http://schemas.microsoft.com/office/drawing/2014/main" id="{FEF1FB65-A09C-40A7-A9E9-47867B492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4" name="Rectangle 202">
              <a:extLst>
                <a:ext uri="{FF2B5EF4-FFF2-40B4-BE49-F238E27FC236}">
                  <a16:creationId xmlns:a16="http://schemas.microsoft.com/office/drawing/2014/main" id="{2D51CB6D-0DB8-465F-B0B0-9D51D21D7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5" name="Rectangle 203">
              <a:extLst>
                <a:ext uri="{FF2B5EF4-FFF2-40B4-BE49-F238E27FC236}">
                  <a16:creationId xmlns:a16="http://schemas.microsoft.com/office/drawing/2014/main" id="{23ADDB2D-8E75-40E6-AE8D-14C602D4F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6" name="Rectangle 204">
              <a:extLst>
                <a:ext uri="{FF2B5EF4-FFF2-40B4-BE49-F238E27FC236}">
                  <a16:creationId xmlns:a16="http://schemas.microsoft.com/office/drawing/2014/main" id="{37D5AD7B-E6C8-4668-9E72-E6AD0ADE5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7" name="Line 406">
              <a:extLst>
                <a:ext uri="{FF2B5EF4-FFF2-40B4-BE49-F238E27FC236}">
                  <a16:creationId xmlns:a16="http://schemas.microsoft.com/office/drawing/2014/main" id="{AC3050A4-4329-4BC1-80BC-7A869B2676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5488" y="4778375"/>
              <a:ext cx="27416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Text Box 407">
              <a:extLst>
                <a:ext uri="{FF2B5EF4-FFF2-40B4-BE49-F238E27FC236}">
                  <a16:creationId xmlns:a16="http://schemas.microsoft.com/office/drawing/2014/main" id="{5492E068-6871-4293-AD07-96E5DB1EE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481965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8549" name="Text Box 408">
              <a:extLst>
                <a:ext uri="{FF2B5EF4-FFF2-40B4-BE49-F238E27FC236}">
                  <a16:creationId xmlns:a16="http://schemas.microsoft.com/office/drawing/2014/main" id="{2BA6DE9E-2BC3-4F78-AEBB-D11257D3D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9463" y="4737100"/>
              <a:ext cx="292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0</a:t>
              </a:r>
            </a:p>
          </p:txBody>
        </p:sp>
        <p:sp>
          <p:nvSpPr>
            <p:cNvPr id="18550" name="Text Box 409">
              <a:extLst>
                <a:ext uri="{FF2B5EF4-FFF2-40B4-BE49-F238E27FC236}">
                  <a16:creationId xmlns:a16="http://schemas.microsoft.com/office/drawing/2014/main" id="{1E29CEA6-EC3D-4B6B-8007-FAA937593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410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</a:t>
              </a:r>
            </a:p>
          </p:txBody>
        </p:sp>
        <p:sp>
          <p:nvSpPr>
            <p:cNvPr id="18551" name="Text Box 410">
              <a:extLst>
                <a:ext uri="{FF2B5EF4-FFF2-40B4-BE49-F238E27FC236}">
                  <a16:creationId xmlns:a16="http://schemas.microsoft.com/office/drawing/2014/main" id="{1D1D7E36-E067-44A2-AD2B-2DFAA2C87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7150" y="4749800"/>
              <a:ext cx="3492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2</a:t>
              </a:r>
            </a:p>
          </p:txBody>
        </p:sp>
        <p:sp>
          <p:nvSpPr>
            <p:cNvPr id="18552" name="Text Box 411">
              <a:extLst>
                <a:ext uri="{FF2B5EF4-FFF2-40B4-BE49-F238E27FC236}">
                  <a16:creationId xmlns:a16="http://schemas.microsoft.com/office/drawing/2014/main" id="{CAD35D57-FD5D-4A62-9CCF-354AEBB89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8450" y="4749800"/>
              <a:ext cx="3746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3</a:t>
              </a:r>
            </a:p>
          </p:txBody>
        </p:sp>
        <p:sp>
          <p:nvSpPr>
            <p:cNvPr id="18553" name="Text Box 412">
              <a:extLst>
                <a:ext uri="{FF2B5EF4-FFF2-40B4-BE49-F238E27FC236}">
                  <a16:creationId xmlns:a16="http://schemas.microsoft.com/office/drawing/2014/main" id="{5AA61F42-1741-4553-8EB9-F02FAC1D2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05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4</a:t>
              </a:r>
            </a:p>
          </p:txBody>
        </p:sp>
        <p:sp>
          <p:nvSpPr>
            <p:cNvPr id="18554" name="Text Box 413">
              <a:extLst>
                <a:ext uri="{FF2B5EF4-FFF2-40B4-BE49-F238E27FC236}">
                  <a16:creationId xmlns:a16="http://schemas.microsoft.com/office/drawing/2014/main" id="{2C25CDAF-3E2E-483E-9667-ADE8ADDBF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75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5</a:t>
              </a:r>
            </a:p>
          </p:txBody>
        </p:sp>
        <p:sp>
          <p:nvSpPr>
            <p:cNvPr id="18555" name="Text Box 414">
              <a:extLst>
                <a:ext uri="{FF2B5EF4-FFF2-40B4-BE49-F238E27FC236}">
                  <a16:creationId xmlns:a16="http://schemas.microsoft.com/office/drawing/2014/main" id="{2B224771-3DDA-4CC2-8EAE-2D80DF218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750" y="4749800"/>
              <a:ext cx="3492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6</a:t>
              </a:r>
            </a:p>
          </p:txBody>
        </p:sp>
        <p:sp>
          <p:nvSpPr>
            <p:cNvPr id="18556" name="Text Box 415">
              <a:extLst>
                <a:ext uri="{FF2B5EF4-FFF2-40B4-BE49-F238E27FC236}">
                  <a16:creationId xmlns:a16="http://schemas.microsoft.com/office/drawing/2014/main" id="{19C61A5E-96ED-4766-A59B-5ABFAAB7B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750" y="4749800"/>
              <a:ext cx="4254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7</a:t>
              </a:r>
            </a:p>
          </p:txBody>
        </p:sp>
        <p:sp>
          <p:nvSpPr>
            <p:cNvPr id="18557" name="Text Box 416">
              <a:extLst>
                <a:ext uri="{FF2B5EF4-FFF2-40B4-BE49-F238E27FC236}">
                  <a16:creationId xmlns:a16="http://schemas.microsoft.com/office/drawing/2014/main" id="{E6288402-B6F1-43BD-9259-4B7B74804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2100" y="4756150"/>
              <a:ext cx="355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8</a:t>
              </a:r>
            </a:p>
          </p:txBody>
        </p:sp>
        <p:sp>
          <p:nvSpPr>
            <p:cNvPr id="18558" name="Text Box 417">
              <a:extLst>
                <a:ext uri="{FF2B5EF4-FFF2-40B4-BE49-F238E27FC236}">
                  <a16:creationId xmlns:a16="http://schemas.microsoft.com/office/drawing/2014/main" id="{3F6CADAB-A559-496E-B0A5-B110DA083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0700" y="4749800"/>
              <a:ext cx="3937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9</a:t>
              </a:r>
            </a:p>
          </p:txBody>
        </p:sp>
        <p:sp>
          <p:nvSpPr>
            <p:cNvPr id="18559" name="Text Box 418">
              <a:extLst>
                <a:ext uri="{FF2B5EF4-FFF2-40B4-BE49-F238E27FC236}">
                  <a16:creationId xmlns:a16="http://schemas.microsoft.com/office/drawing/2014/main" id="{5DB27EFA-3688-42B0-BCE3-2FB5D9505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5650" y="4749800"/>
              <a:ext cx="4254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10</a:t>
              </a:r>
            </a:p>
          </p:txBody>
        </p:sp>
        <p:sp>
          <p:nvSpPr>
            <p:cNvPr id="18560" name="Text Box 429">
              <a:extLst>
                <a:ext uri="{FF2B5EF4-FFF2-40B4-BE49-F238E27FC236}">
                  <a16:creationId xmlns:a16="http://schemas.microsoft.com/office/drawing/2014/main" id="{E32EFEE5-7266-478F-BF88-80CA57D2D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0" y="4591050"/>
              <a:ext cx="323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D</a:t>
              </a:r>
            </a:p>
          </p:txBody>
        </p:sp>
        <p:sp>
          <p:nvSpPr>
            <p:cNvPr id="18561" name="Text Box 430">
              <a:extLst>
                <a:ext uri="{FF2B5EF4-FFF2-40B4-BE49-F238E27FC236}">
                  <a16:creationId xmlns:a16="http://schemas.microsoft.com/office/drawing/2014/main" id="{54330D92-D800-4E7E-90F0-9B1750719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6450" y="1873250"/>
              <a:ext cx="323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C</a:t>
              </a:r>
            </a:p>
          </p:txBody>
        </p:sp>
        <p:sp>
          <p:nvSpPr>
            <p:cNvPr id="18562" name="Text Box 431">
              <a:extLst>
                <a:ext uri="{FF2B5EF4-FFF2-40B4-BE49-F238E27FC236}">
                  <a16:creationId xmlns:a16="http://schemas.microsoft.com/office/drawing/2014/main" id="{10DC602D-A952-4406-94A1-0F2FC4852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8265" y="4432300"/>
              <a:ext cx="3444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2</a:t>
              </a:r>
            </a:p>
          </p:txBody>
        </p:sp>
        <p:sp>
          <p:nvSpPr>
            <p:cNvPr id="18563" name="Text Box 432">
              <a:extLst>
                <a:ext uri="{FF2B5EF4-FFF2-40B4-BE49-F238E27FC236}">
                  <a16:creationId xmlns:a16="http://schemas.microsoft.com/office/drawing/2014/main" id="{9F0AA57D-D002-4F01-A807-FCDBB1384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41814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4</a:t>
              </a:r>
            </a:p>
          </p:txBody>
        </p:sp>
        <p:sp>
          <p:nvSpPr>
            <p:cNvPr id="18564" name="Text Box 433">
              <a:extLst>
                <a:ext uri="{FF2B5EF4-FFF2-40B4-BE49-F238E27FC236}">
                  <a16:creationId xmlns:a16="http://schemas.microsoft.com/office/drawing/2014/main" id="{912ED753-0057-45AC-9CEA-85B3FD6C7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8042" y="3925888"/>
              <a:ext cx="3460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6</a:t>
              </a:r>
            </a:p>
          </p:txBody>
        </p:sp>
        <p:sp>
          <p:nvSpPr>
            <p:cNvPr id="18565" name="Text Box 434">
              <a:extLst>
                <a:ext uri="{FF2B5EF4-FFF2-40B4-BE49-F238E27FC236}">
                  <a16:creationId xmlns:a16="http://schemas.microsoft.com/office/drawing/2014/main" id="{3DEDBDC2-36BC-4965-92A2-AD4603E9A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36861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8</a:t>
              </a:r>
            </a:p>
          </p:txBody>
        </p:sp>
        <p:sp>
          <p:nvSpPr>
            <p:cNvPr id="18566" name="Text Box 435">
              <a:extLst>
                <a:ext uri="{FF2B5EF4-FFF2-40B4-BE49-F238E27FC236}">
                  <a16:creationId xmlns:a16="http://schemas.microsoft.com/office/drawing/2014/main" id="{4964F2CF-53B9-47F2-994D-DD99A689A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3424238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10</a:t>
              </a:r>
            </a:p>
          </p:txBody>
        </p:sp>
        <p:sp>
          <p:nvSpPr>
            <p:cNvPr id="18567" name="Text Box 436">
              <a:extLst>
                <a:ext uri="{FF2B5EF4-FFF2-40B4-BE49-F238E27FC236}">
                  <a16:creationId xmlns:a16="http://schemas.microsoft.com/office/drawing/2014/main" id="{F339D207-AAB8-4B32-952C-A2AFEF53D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3311" y="3181350"/>
              <a:ext cx="4953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12</a:t>
              </a:r>
            </a:p>
          </p:txBody>
        </p:sp>
        <p:sp>
          <p:nvSpPr>
            <p:cNvPr id="18568" name="Text Box 437">
              <a:extLst>
                <a:ext uri="{FF2B5EF4-FFF2-40B4-BE49-F238E27FC236}">
                  <a16:creationId xmlns:a16="http://schemas.microsoft.com/office/drawing/2014/main" id="{25F03F00-CCAD-4B50-8FD7-892766787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2933700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14</a:t>
              </a:r>
            </a:p>
          </p:txBody>
        </p:sp>
        <p:sp>
          <p:nvSpPr>
            <p:cNvPr id="18569" name="Text Box 438">
              <a:extLst>
                <a:ext uri="{FF2B5EF4-FFF2-40B4-BE49-F238E27FC236}">
                  <a16:creationId xmlns:a16="http://schemas.microsoft.com/office/drawing/2014/main" id="{566803CA-01B3-46BF-8591-7964C8A69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3455" y="2673350"/>
              <a:ext cx="3206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16</a:t>
              </a:r>
            </a:p>
          </p:txBody>
        </p:sp>
        <p:sp>
          <p:nvSpPr>
            <p:cNvPr id="18570" name="Text Box 439">
              <a:extLst>
                <a:ext uri="{FF2B5EF4-FFF2-40B4-BE49-F238E27FC236}">
                  <a16:creationId xmlns:a16="http://schemas.microsoft.com/office/drawing/2014/main" id="{DF7397EB-6C5E-44A8-BC35-F74CA1538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24415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18</a:t>
              </a:r>
            </a:p>
          </p:txBody>
        </p:sp>
        <p:sp>
          <p:nvSpPr>
            <p:cNvPr id="18571" name="Text Box 440">
              <a:extLst>
                <a:ext uri="{FF2B5EF4-FFF2-40B4-BE49-F238E27FC236}">
                  <a16:creationId xmlns:a16="http://schemas.microsoft.com/office/drawing/2014/main" id="{CCEE4D78-28C7-40E8-A129-613701EC6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0700" y="2176463"/>
              <a:ext cx="53816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20</a:t>
              </a:r>
            </a:p>
          </p:txBody>
        </p:sp>
        <p:sp>
          <p:nvSpPr>
            <p:cNvPr id="18572" name="Text Box 430">
              <a:extLst>
                <a:ext uri="{FF2B5EF4-FFF2-40B4-BE49-F238E27FC236}">
                  <a16:creationId xmlns:a16="http://schemas.microsoft.com/office/drawing/2014/main" id="{998B29D3-5007-4B30-AD6C-ABDAE6F63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604544" y="3298795"/>
              <a:ext cx="1866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/>
                <a:t>Cost (£)</a:t>
              </a:r>
            </a:p>
          </p:txBody>
        </p:sp>
        <p:sp>
          <p:nvSpPr>
            <p:cNvPr id="18573" name="Text Box 430">
              <a:extLst>
                <a:ext uri="{FF2B5EF4-FFF2-40B4-BE49-F238E27FC236}">
                  <a16:creationId xmlns:a16="http://schemas.microsoft.com/office/drawing/2014/main" id="{72814953-1502-42FC-9B77-35B77CA83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9700" y="5032315"/>
              <a:ext cx="1892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/>
                <a:t>Distance (km)</a:t>
              </a:r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6E9D0A35-83CD-4F9A-B9D0-ABB620243D2D}"/>
                </a:ext>
              </a:extLst>
            </p:cNvPr>
            <p:cNvSpPr/>
            <p:nvPr/>
          </p:nvSpPr>
          <p:spPr>
            <a:xfrm>
              <a:off x="7239360" y="3478213"/>
              <a:ext cx="114276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ABDF7466-2263-40DB-88A8-3CA20EDCBBD2}"/>
                </a:ext>
              </a:extLst>
            </p:cNvPr>
            <p:cNvSpPr/>
            <p:nvPr/>
          </p:nvSpPr>
          <p:spPr>
            <a:xfrm>
              <a:off x="7480609" y="2705100"/>
              <a:ext cx="114276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D03D36F-5A1F-43D5-AFE6-102A952C94BF}"/>
                </a:ext>
              </a:extLst>
            </p:cNvPr>
            <p:cNvSpPr/>
            <p:nvPr/>
          </p:nvSpPr>
          <p:spPr>
            <a:xfrm>
              <a:off x="7607582" y="2489200"/>
              <a:ext cx="114276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3A3E6018-B3D6-41B7-AB1E-46BE6CB02326}"/>
                </a:ext>
              </a:extLst>
            </p:cNvPr>
            <p:cNvSpPr/>
            <p:nvPr/>
          </p:nvSpPr>
          <p:spPr>
            <a:xfrm>
              <a:off x="6317219" y="4244975"/>
              <a:ext cx="114276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3315D659-A27E-4269-B3B0-3C0F18FF7C71}"/>
                </a:ext>
              </a:extLst>
            </p:cNvPr>
            <p:cNvSpPr/>
            <p:nvPr/>
          </p:nvSpPr>
          <p:spPr>
            <a:xfrm>
              <a:off x="6782257" y="3263900"/>
              <a:ext cx="114276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C6E8F3A5-799E-487E-B6B9-BA63A2E96CE0}"/>
                </a:ext>
              </a:extLst>
            </p:cNvPr>
            <p:cNvSpPr/>
            <p:nvPr/>
          </p:nvSpPr>
          <p:spPr>
            <a:xfrm>
              <a:off x="7252057" y="3111500"/>
              <a:ext cx="114276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56935A0-B90A-4AF4-9B12-537143D00A51}"/>
                </a:ext>
              </a:extLst>
            </p:cNvPr>
            <p:cNvSpPr/>
            <p:nvPr/>
          </p:nvSpPr>
          <p:spPr>
            <a:xfrm>
              <a:off x="7510765" y="3117850"/>
              <a:ext cx="104753" cy="120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FFA6ACF9-0B54-4F88-88C8-1309EEA63797}"/>
                </a:ext>
              </a:extLst>
            </p:cNvPr>
            <p:cNvSpPr/>
            <p:nvPr/>
          </p:nvSpPr>
          <p:spPr>
            <a:xfrm>
              <a:off x="6756863" y="3733800"/>
              <a:ext cx="114276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340F521-0131-4EAB-BA94-B332D4944E21}"/>
                </a:ext>
              </a:extLst>
            </p:cNvPr>
            <p:cNvSpPr/>
            <p:nvPr/>
          </p:nvSpPr>
          <p:spPr>
            <a:xfrm>
              <a:off x="7912317" y="2679700"/>
              <a:ext cx="114276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47" name="TextBox 546">
            <a:extLst>
              <a:ext uri="{FF2B5EF4-FFF2-40B4-BE49-F238E27FC236}">
                <a16:creationId xmlns:a16="http://schemas.microsoft.com/office/drawing/2014/main" id="{3A3669A2-762B-4A8D-A626-51602D521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2217738"/>
            <a:ext cx="4176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 startAt="2"/>
            </a:pPr>
            <a:r>
              <a:rPr lang="en-GB" altLang="en-US"/>
              <a:t> Why is there a dot at (0,0) ?</a:t>
            </a:r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10EFE01E-9169-4BC8-B47A-D246393BDF63}"/>
              </a:ext>
            </a:extLst>
          </p:cNvPr>
          <p:cNvSpPr txBox="1"/>
          <p:nvPr/>
        </p:nvSpPr>
        <p:spPr>
          <a:xfrm>
            <a:off x="3046413" y="139700"/>
            <a:ext cx="2459037" cy="523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cs typeface="Arial" charset="0"/>
              </a:rPr>
              <a:t>Scattergraph</a:t>
            </a:r>
          </a:p>
        </p:txBody>
      </p:sp>
      <p:sp>
        <p:nvSpPr>
          <p:cNvPr id="18437" name="TextBox 544">
            <a:extLst>
              <a:ext uri="{FF2B5EF4-FFF2-40B4-BE49-F238E27FC236}">
                <a16:creationId xmlns:a16="http://schemas.microsoft.com/office/drawing/2014/main" id="{B724503D-D4CB-4EBB-8002-520C6577E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876300"/>
            <a:ext cx="7264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/>
              <a:t>Data was collected on fares charge by taxi company’s.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A74C385E-A790-43E3-9290-170E0DF4B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1358900"/>
            <a:ext cx="6710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(a)   Is there correlation between  Distance and Cost.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36C19F80-71A3-4F89-BF06-65A031736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3298825"/>
            <a:ext cx="5343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(c) 	How far could you travel for £13.00 ?</a:t>
            </a:r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208720C5-AB0C-41A8-B3BC-E2340B59F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3865563"/>
            <a:ext cx="204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About 5 to 6km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B5EBB12-1C1F-43D6-9CEA-52E9E088D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1790700"/>
            <a:ext cx="390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Yes, a positive correlation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1D83219-85EA-4CB3-B17A-96ECB973B8FF}"/>
              </a:ext>
            </a:extLst>
          </p:cNvPr>
          <p:cNvSpPr/>
          <p:nvPr/>
        </p:nvSpPr>
        <p:spPr bwMode="auto">
          <a:xfrm>
            <a:off x="5994400" y="4716463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8A08D7EB-F959-47EF-865B-51B265E7B2C6}"/>
              </a:ext>
            </a:extLst>
          </p:cNvPr>
          <p:cNvSpPr/>
          <p:nvPr/>
        </p:nvSpPr>
        <p:spPr bwMode="auto">
          <a:xfrm>
            <a:off x="6627813" y="4105275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74EC6F0-BAA5-4C8D-8631-919258864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730500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No distance no charge !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B36849D-D671-4141-8B03-46F1481F7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4379913"/>
            <a:ext cx="5065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(d) 	How much will it cost to travel 3km ?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2554B52A-3617-4909-9FBA-CA834AF90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4991100"/>
            <a:ext cx="2684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Between £8 and £12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/>
      <p:bldP spid="546" grpId="0"/>
      <p:bldP spid="564" grpId="0"/>
      <p:bldP spid="565" grpId="0"/>
      <p:bldP spid="164" grpId="0"/>
      <p:bldP spid="167" grpId="0"/>
      <p:bldP spid="169" grpId="0"/>
      <p:bldP spid="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65">
            <a:extLst>
              <a:ext uri="{FF2B5EF4-FFF2-40B4-BE49-F238E27FC236}">
                <a16:creationId xmlns:a16="http://schemas.microsoft.com/office/drawing/2014/main" id="{0C75792F-696E-48D1-A54D-464DB3CF98B6}"/>
              </a:ext>
            </a:extLst>
          </p:cNvPr>
          <p:cNvGrpSpPr>
            <a:grpSpLocks/>
          </p:cNvGrpSpPr>
          <p:nvPr/>
        </p:nvGrpSpPr>
        <p:grpSpPr bwMode="auto">
          <a:xfrm>
            <a:off x="5337175" y="2152650"/>
            <a:ext cx="3597275" cy="3482975"/>
            <a:chOff x="5337980" y="1873250"/>
            <a:chExt cx="3596470" cy="3482975"/>
          </a:xfrm>
        </p:grpSpPr>
        <p:sp>
          <p:nvSpPr>
            <p:cNvPr id="19472" name="Rectangle 15">
              <a:extLst>
                <a:ext uri="{FF2B5EF4-FFF2-40B4-BE49-F238E27FC236}">
                  <a16:creationId xmlns:a16="http://schemas.microsoft.com/office/drawing/2014/main" id="{EB0B8A32-8151-4B7E-8709-1AA3AF8E3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3" name="Rectangle 16">
              <a:extLst>
                <a:ext uri="{FF2B5EF4-FFF2-40B4-BE49-F238E27FC236}">
                  <a16:creationId xmlns:a16="http://schemas.microsoft.com/office/drawing/2014/main" id="{05F0B17B-47DB-41AB-8FAE-8A96FC271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4" name="Rectangle 17">
              <a:extLst>
                <a:ext uri="{FF2B5EF4-FFF2-40B4-BE49-F238E27FC236}">
                  <a16:creationId xmlns:a16="http://schemas.microsoft.com/office/drawing/2014/main" id="{6F3254A5-68CB-40EA-9E45-CA63C697B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5" name="Rectangle 18">
              <a:extLst>
                <a:ext uri="{FF2B5EF4-FFF2-40B4-BE49-F238E27FC236}">
                  <a16:creationId xmlns:a16="http://schemas.microsoft.com/office/drawing/2014/main" id="{6333AFFE-D4B7-4D6F-84A5-7AE91CA68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6" name="Rectangle 19">
              <a:extLst>
                <a:ext uri="{FF2B5EF4-FFF2-40B4-BE49-F238E27FC236}">
                  <a16:creationId xmlns:a16="http://schemas.microsoft.com/office/drawing/2014/main" id="{C9368303-17A6-4A81-B4CD-77B17E899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7" name="Rectangle 20">
              <a:extLst>
                <a:ext uri="{FF2B5EF4-FFF2-40B4-BE49-F238E27FC236}">
                  <a16:creationId xmlns:a16="http://schemas.microsoft.com/office/drawing/2014/main" id="{2B687434-7B02-49C4-A333-722050A18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8" name="Rectangle 21">
              <a:extLst>
                <a:ext uri="{FF2B5EF4-FFF2-40B4-BE49-F238E27FC236}">
                  <a16:creationId xmlns:a16="http://schemas.microsoft.com/office/drawing/2014/main" id="{7C2A4BAF-1F47-4EBF-8BDE-B42100428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9" name="Rectangle 22">
              <a:extLst>
                <a:ext uri="{FF2B5EF4-FFF2-40B4-BE49-F238E27FC236}">
                  <a16:creationId xmlns:a16="http://schemas.microsoft.com/office/drawing/2014/main" id="{79B60AAC-CBC5-41F5-AD28-220F1389F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0" name="Rectangle 23">
              <a:extLst>
                <a:ext uri="{FF2B5EF4-FFF2-40B4-BE49-F238E27FC236}">
                  <a16:creationId xmlns:a16="http://schemas.microsoft.com/office/drawing/2014/main" id="{5DDFBA9D-0A28-4F26-9579-E040778DB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1" name="Rectangle 24">
              <a:extLst>
                <a:ext uri="{FF2B5EF4-FFF2-40B4-BE49-F238E27FC236}">
                  <a16:creationId xmlns:a16="http://schemas.microsoft.com/office/drawing/2014/main" id="{48EA688E-BBCE-493B-B89F-039AC2377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2860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2" name="Rectangle 35">
              <a:extLst>
                <a:ext uri="{FF2B5EF4-FFF2-40B4-BE49-F238E27FC236}">
                  <a16:creationId xmlns:a16="http://schemas.microsoft.com/office/drawing/2014/main" id="{8447B7CA-3F21-4D8C-9C69-114FABAD7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3" name="Rectangle 36">
              <a:extLst>
                <a:ext uri="{FF2B5EF4-FFF2-40B4-BE49-F238E27FC236}">
                  <a16:creationId xmlns:a16="http://schemas.microsoft.com/office/drawing/2014/main" id="{2C872133-F47A-4237-9A84-49A55DE81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4" name="Rectangle 37">
              <a:extLst>
                <a:ext uri="{FF2B5EF4-FFF2-40B4-BE49-F238E27FC236}">
                  <a16:creationId xmlns:a16="http://schemas.microsoft.com/office/drawing/2014/main" id="{63A85DC0-8974-4E46-AAFA-DB4104D4B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5" name="Rectangle 38">
              <a:extLst>
                <a:ext uri="{FF2B5EF4-FFF2-40B4-BE49-F238E27FC236}">
                  <a16:creationId xmlns:a16="http://schemas.microsoft.com/office/drawing/2014/main" id="{928E85B6-75C0-47CA-BA74-0DD4C2782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6" name="Rectangle 39">
              <a:extLst>
                <a:ext uri="{FF2B5EF4-FFF2-40B4-BE49-F238E27FC236}">
                  <a16:creationId xmlns:a16="http://schemas.microsoft.com/office/drawing/2014/main" id="{1F21848D-2F2A-4BB9-8B3F-15153B4D8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7" name="Rectangle 40">
              <a:extLst>
                <a:ext uri="{FF2B5EF4-FFF2-40B4-BE49-F238E27FC236}">
                  <a16:creationId xmlns:a16="http://schemas.microsoft.com/office/drawing/2014/main" id="{EA1E8F9B-096D-44C8-AFB4-C4A065022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8" name="Rectangle 41">
              <a:extLst>
                <a:ext uri="{FF2B5EF4-FFF2-40B4-BE49-F238E27FC236}">
                  <a16:creationId xmlns:a16="http://schemas.microsoft.com/office/drawing/2014/main" id="{1BD56E5E-29B1-461B-98B4-10C043A04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9" name="Rectangle 42">
              <a:extLst>
                <a:ext uri="{FF2B5EF4-FFF2-40B4-BE49-F238E27FC236}">
                  <a16:creationId xmlns:a16="http://schemas.microsoft.com/office/drawing/2014/main" id="{CD48B78A-7AF3-4DD4-A018-4BF140764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0" name="Rectangle 43">
              <a:extLst>
                <a:ext uri="{FF2B5EF4-FFF2-40B4-BE49-F238E27FC236}">
                  <a16:creationId xmlns:a16="http://schemas.microsoft.com/office/drawing/2014/main" id="{D9F3E70E-B8CC-4D11-B8E9-8839884B8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1" name="Rectangle 44">
              <a:extLst>
                <a:ext uri="{FF2B5EF4-FFF2-40B4-BE49-F238E27FC236}">
                  <a16:creationId xmlns:a16="http://schemas.microsoft.com/office/drawing/2014/main" id="{78D7270E-301B-4BD6-93AD-6D2200DA9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5352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2" name="Rectangle 55">
              <a:extLst>
                <a:ext uri="{FF2B5EF4-FFF2-40B4-BE49-F238E27FC236}">
                  <a16:creationId xmlns:a16="http://schemas.microsoft.com/office/drawing/2014/main" id="{57627BDA-9F21-4922-BACA-2BFB8C0B6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3" name="Rectangle 56">
              <a:extLst>
                <a:ext uri="{FF2B5EF4-FFF2-40B4-BE49-F238E27FC236}">
                  <a16:creationId xmlns:a16="http://schemas.microsoft.com/office/drawing/2014/main" id="{42A315B5-C6AE-43EA-95B6-367246F37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4" name="Rectangle 57">
              <a:extLst>
                <a:ext uri="{FF2B5EF4-FFF2-40B4-BE49-F238E27FC236}">
                  <a16:creationId xmlns:a16="http://schemas.microsoft.com/office/drawing/2014/main" id="{7051F8DD-6727-49F4-9572-2213A5F64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5" name="Rectangle 58">
              <a:extLst>
                <a:ext uri="{FF2B5EF4-FFF2-40B4-BE49-F238E27FC236}">
                  <a16:creationId xmlns:a16="http://schemas.microsoft.com/office/drawing/2014/main" id="{B72AE0FA-DF39-4629-A027-2EBAD5377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6" name="Rectangle 59">
              <a:extLst>
                <a:ext uri="{FF2B5EF4-FFF2-40B4-BE49-F238E27FC236}">
                  <a16:creationId xmlns:a16="http://schemas.microsoft.com/office/drawing/2014/main" id="{D57C2275-7388-4ACB-B9B4-F98350149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7" name="Rectangle 60">
              <a:extLst>
                <a:ext uri="{FF2B5EF4-FFF2-40B4-BE49-F238E27FC236}">
                  <a16:creationId xmlns:a16="http://schemas.microsoft.com/office/drawing/2014/main" id="{61A14DFB-55FF-44A1-A7C7-B8ED335D6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8" name="Rectangle 61">
              <a:extLst>
                <a:ext uri="{FF2B5EF4-FFF2-40B4-BE49-F238E27FC236}">
                  <a16:creationId xmlns:a16="http://schemas.microsoft.com/office/drawing/2014/main" id="{DCFF19E5-3778-4962-992D-2DC3E6061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9" name="Rectangle 62">
              <a:extLst>
                <a:ext uri="{FF2B5EF4-FFF2-40B4-BE49-F238E27FC236}">
                  <a16:creationId xmlns:a16="http://schemas.microsoft.com/office/drawing/2014/main" id="{79925748-55D1-4E2B-9F3C-7D218B5A5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0" name="Rectangle 63">
              <a:extLst>
                <a:ext uri="{FF2B5EF4-FFF2-40B4-BE49-F238E27FC236}">
                  <a16:creationId xmlns:a16="http://schemas.microsoft.com/office/drawing/2014/main" id="{8FCEDC4B-B704-44AA-A6D1-4FEFE700D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1" name="Rectangle 64">
              <a:extLst>
                <a:ext uri="{FF2B5EF4-FFF2-40B4-BE49-F238E27FC236}">
                  <a16:creationId xmlns:a16="http://schemas.microsoft.com/office/drawing/2014/main" id="{03E1FFE0-7B71-43B7-BDF0-990836208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278447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2" name="Rectangle 75">
              <a:extLst>
                <a:ext uri="{FF2B5EF4-FFF2-40B4-BE49-F238E27FC236}">
                  <a16:creationId xmlns:a16="http://schemas.microsoft.com/office/drawing/2014/main" id="{6B20141A-8A4F-4F75-9D16-CF4892AF5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3" name="Rectangle 76">
              <a:extLst>
                <a:ext uri="{FF2B5EF4-FFF2-40B4-BE49-F238E27FC236}">
                  <a16:creationId xmlns:a16="http://schemas.microsoft.com/office/drawing/2014/main" id="{071F600E-2A54-419A-ACAE-2C4069450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4" name="Rectangle 77">
              <a:extLst>
                <a:ext uri="{FF2B5EF4-FFF2-40B4-BE49-F238E27FC236}">
                  <a16:creationId xmlns:a16="http://schemas.microsoft.com/office/drawing/2014/main" id="{4C5CF826-3C9E-4B0C-90B8-CE62FE12A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5" name="Rectangle 78">
              <a:extLst>
                <a:ext uri="{FF2B5EF4-FFF2-40B4-BE49-F238E27FC236}">
                  <a16:creationId xmlns:a16="http://schemas.microsoft.com/office/drawing/2014/main" id="{AF7383B4-2B35-4201-BD64-0D70CFF91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6" name="Rectangle 79">
              <a:extLst>
                <a:ext uri="{FF2B5EF4-FFF2-40B4-BE49-F238E27FC236}">
                  <a16:creationId xmlns:a16="http://schemas.microsoft.com/office/drawing/2014/main" id="{92527B3D-9DB5-4165-A49B-BE45C09A7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7" name="Rectangle 80">
              <a:extLst>
                <a:ext uri="{FF2B5EF4-FFF2-40B4-BE49-F238E27FC236}">
                  <a16:creationId xmlns:a16="http://schemas.microsoft.com/office/drawing/2014/main" id="{F0F820A4-F268-4F79-9403-34DFA6E7D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8" name="Rectangle 81">
              <a:extLst>
                <a:ext uri="{FF2B5EF4-FFF2-40B4-BE49-F238E27FC236}">
                  <a16:creationId xmlns:a16="http://schemas.microsoft.com/office/drawing/2014/main" id="{5E536A24-5BE7-4B4B-A053-41D0901BD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9" name="Rectangle 82">
              <a:extLst>
                <a:ext uri="{FF2B5EF4-FFF2-40B4-BE49-F238E27FC236}">
                  <a16:creationId xmlns:a16="http://schemas.microsoft.com/office/drawing/2014/main" id="{7F4F9663-CB41-4B99-9647-3327014F3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0" name="Rectangle 83">
              <a:extLst>
                <a:ext uri="{FF2B5EF4-FFF2-40B4-BE49-F238E27FC236}">
                  <a16:creationId xmlns:a16="http://schemas.microsoft.com/office/drawing/2014/main" id="{DF959AB9-D339-4515-8784-F8C948179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1" name="Rectangle 84">
              <a:extLst>
                <a:ext uri="{FF2B5EF4-FFF2-40B4-BE49-F238E27FC236}">
                  <a16:creationId xmlns:a16="http://schemas.microsoft.com/office/drawing/2014/main" id="{80B37B4F-2293-4D20-B683-C7BBA002D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03371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2" name="Rectangle 95">
              <a:extLst>
                <a:ext uri="{FF2B5EF4-FFF2-40B4-BE49-F238E27FC236}">
                  <a16:creationId xmlns:a16="http://schemas.microsoft.com/office/drawing/2014/main" id="{CA1A3D66-614B-4A73-AA39-95CFC578B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3" name="Rectangle 96">
              <a:extLst>
                <a:ext uri="{FF2B5EF4-FFF2-40B4-BE49-F238E27FC236}">
                  <a16:creationId xmlns:a16="http://schemas.microsoft.com/office/drawing/2014/main" id="{881B60E3-39A1-45FF-9E16-94F3CE8E5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4" name="Rectangle 97">
              <a:extLst>
                <a:ext uri="{FF2B5EF4-FFF2-40B4-BE49-F238E27FC236}">
                  <a16:creationId xmlns:a16="http://schemas.microsoft.com/office/drawing/2014/main" id="{F51C06A6-2475-44B6-9AF5-6954895D6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5" name="Rectangle 98">
              <a:extLst>
                <a:ext uri="{FF2B5EF4-FFF2-40B4-BE49-F238E27FC236}">
                  <a16:creationId xmlns:a16="http://schemas.microsoft.com/office/drawing/2014/main" id="{A01EFAA1-56C3-4057-934B-DA1C5AB3C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6" name="Rectangle 99">
              <a:extLst>
                <a:ext uri="{FF2B5EF4-FFF2-40B4-BE49-F238E27FC236}">
                  <a16:creationId xmlns:a16="http://schemas.microsoft.com/office/drawing/2014/main" id="{BFA1CADF-5AB8-43DB-A6D6-FBAB7D322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7" name="Rectangle 100">
              <a:extLst>
                <a:ext uri="{FF2B5EF4-FFF2-40B4-BE49-F238E27FC236}">
                  <a16:creationId xmlns:a16="http://schemas.microsoft.com/office/drawing/2014/main" id="{EB4F42C2-1796-4AF4-B28F-5B047B2C3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8" name="Rectangle 101">
              <a:extLst>
                <a:ext uri="{FF2B5EF4-FFF2-40B4-BE49-F238E27FC236}">
                  <a16:creationId xmlns:a16="http://schemas.microsoft.com/office/drawing/2014/main" id="{993266D1-7A3C-4FDB-B632-AE2F24D13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9" name="Rectangle 102">
              <a:extLst>
                <a:ext uri="{FF2B5EF4-FFF2-40B4-BE49-F238E27FC236}">
                  <a16:creationId xmlns:a16="http://schemas.microsoft.com/office/drawing/2014/main" id="{E67CC432-7DDD-4FF4-809E-3F27FAFE3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0" name="Rectangle 103">
              <a:extLst>
                <a:ext uri="{FF2B5EF4-FFF2-40B4-BE49-F238E27FC236}">
                  <a16:creationId xmlns:a16="http://schemas.microsoft.com/office/drawing/2014/main" id="{4886B7CE-55D8-460F-AE5C-D4B469FDD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1" name="Rectangle 104">
              <a:extLst>
                <a:ext uri="{FF2B5EF4-FFF2-40B4-BE49-F238E27FC236}">
                  <a16:creationId xmlns:a16="http://schemas.microsoft.com/office/drawing/2014/main" id="{E815C33C-7E05-4696-A519-C0B0CC5AF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28295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2" name="Rectangle 115">
              <a:extLst>
                <a:ext uri="{FF2B5EF4-FFF2-40B4-BE49-F238E27FC236}">
                  <a16:creationId xmlns:a16="http://schemas.microsoft.com/office/drawing/2014/main" id="{4CFB9AC5-3D6B-42A8-ADA6-9F296926B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3" name="Rectangle 116">
              <a:extLst>
                <a:ext uri="{FF2B5EF4-FFF2-40B4-BE49-F238E27FC236}">
                  <a16:creationId xmlns:a16="http://schemas.microsoft.com/office/drawing/2014/main" id="{4393D429-4483-4B35-B159-A7BA801E6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4" name="Rectangle 117">
              <a:extLst>
                <a:ext uri="{FF2B5EF4-FFF2-40B4-BE49-F238E27FC236}">
                  <a16:creationId xmlns:a16="http://schemas.microsoft.com/office/drawing/2014/main" id="{28AE33BA-A653-4909-B181-3FE4116A7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5" name="Rectangle 118">
              <a:extLst>
                <a:ext uri="{FF2B5EF4-FFF2-40B4-BE49-F238E27FC236}">
                  <a16:creationId xmlns:a16="http://schemas.microsoft.com/office/drawing/2014/main" id="{1E3E90B5-1998-4DBB-8D4D-8BCC4DC16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6" name="Rectangle 119">
              <a:extLst>
                <a:ext uri="{FF2B5EF4-FFF2-40B4-BE49-F238E27FC236}">
                  <a16:creationId xmlns:a16="http://schemas.microsoft.com/office/drawing/2014/main" id="{7E4E18FC-BC4D-426F-BF5F-327B13AB3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7" name="Rectangle 120">
              <a:extLst>
                <a:ext uri="{FF2B5EF4-FFF2-40B4-BE49-F238E27FC236}">
                  <a16:creationId xmlns:a16="http://schemas.microsoft.com/office/drawing/2014/main" id="{79FD8C95-6F54-4A81-9069-C76816A81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8" name="Rectangle 121">
              <a:extLst>
                <a:ext uri="{FF2B5EF4-FFF2-40B4-BE49-F238E27FC236}">
                  <a16:creationId xmlns:a16="http://schemas.microsoft.com/office/drawing/2014/main" id="{0EC661AC-3BF5-4367-A974-70EB08B0F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9" name="Rectangle 122">
              <a:extLst>
                <a:ext uri="{FF2B5EF4-FFF2-40B4-BE49-F238E27FC236}">
                  <a16:creationId xmlns:a16="http://schemas.microsoft.com/office/drawing/2014/main" id="{976CAD8C-97F7-43B7-BD2C-A9CD809D4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0" name="Rectangle 123">
              <a:extLst>
                <a:ext uri="{FF2B5EF4-FFF2-40B4-BE49-F238E27FC236}">
                  <a16:creationId xmlns:a16="http://schemas.microsoft.com/office/drawing/2014/main" id="{AFC3F792-E259-4B64-A6E7-9EB85816C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1" name="Rectangle 124">
              <a:extLst>
                <a:ext uri="{FF2B5EF4-FFF2-40B4-BE49-F238E27FC236}">
                  <a16:creationId xmlns:a16="http://schemas.microsoft.com/office/drawing/2014/main" id="{DE9ADAC0-02E6-4253-BC2F-6BF338CFB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53218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2" name="Rectangle 135">
              <a:extLst>
                <a:ext uri="{FF2B5EF4-FFF2-40B4-BE49-F238E27FC236}">
                  <a16:creationId xmlns:a16="http://schemas.microsoft.com/office/drawing/2014/main" id="{81F3CE3D-8E3E-4725-8FF4-01D79F4FD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3" name="Rectangle 136">
              <a:extLst>
                <a:ext uri="{FF2B5EF4-FFF2-40B4-BE49-F238E27FC236}">
                  <a16:creationId xmlns:a16="http://schemas.microsoft.com/office/drawing/2014/main" id="{D004C956-C9A1-4802-8CA8-2BFE92DA5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4" name="Rectangle 137">
              <a:extLst>
                <a:ext uri="{FF2B5EF4-FFF2-40B4-BE49-F238E27FC236}">
                  <a16:creationId xmlns:a16="http://schemas.microsoft.com/office/drawing/2014/main" id="{CB1893BF-593E-4B68-A0EC-99D9EDCAB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5" name="Rectangle 138">
              <a:extLst>
                <a:ext uri="{FF2B5EF4-FFF2-40B4-BE49-F238E27FC236}">
                  <a16:creationId xmlns:a16="http://schemas.microsoft.com/office/drawing/2014/main" id="{4C7C2FEF-1093-4463-A727-7A9608C27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6" name="Rectangle 139">
              <a:extLst>
                <a:ext uri="{FF2B5EF4-FFF2-40B4-BE49-F238E27FC236}">
                  <a16:creationId xmlns:a16="http://schemas.microsoft.com/office/drawing/2014/main" id="{8D494A55-D6C0-4E3C-9E24-58771E793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7" name="Rectangle 140">
              <a:extLst>
                <a:ext uri="{FF2B5EF4-FFF2-40B4-BE49-F238E27FC236}">
                  <a16:creationId xmlns:a16="http://schemas.microsoft.com/office/drawing/2014/main" id="{F7202B7F-012C-4C68-B3A8-28A3E000F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8" name="Rectangle 141">
              <a:extLst>
                <a:ext uri="{FF2B5EF4-FFF2-40B4-BE49-F238E27FC236}">
                  <a16:creationId xmlns:a16="http://schemas.microsoft.com/office/drawing/2014/main" id="{A50CF399-BA44-4371-B347-251F7C2C3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9" name="Rectangle 142">
              <a:extLst>
                <a:ext uri="{FF2B5EF4-FFF2-40B4-BE49-F238E27FC236}">
                  <a16:creationId xmlns:a16="http://schemas.microsoft.com/office/drawing/2014/main" id="{5FA309B7-081B-4418-B194-6D3A60EE8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0" name="Rectangle 143">
              <a:extLst>
                <a:ext uri="{FF2B5EF4-FFF2-40B4-BE49-F238E27FC236}">
                  <a16:creationId xmlns:a16="http://schemas.microsoft.com/office/drawing/2014/main" id="{4291AE6D-A354-4550-B019-500BC5B0A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1" name="Rectangle 144">
              <a:extLst>
                <a:ext uri="{FF2B5EF4-FFF2-40B4-BE49-F238E27FC236}">
                  <a16:creationId xmlns:a16="http://schemas.microsoft.com/office/drawing/2014/main" id="{30D81FC9-618A-4C94-9AE3-C4ACE4374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3781425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2" name="Rectangle 155">
              <a:extLst>
                <a:ext uri="{FF2B5EF4-FFF2-40B4-BE49-F238E27FC236}">
                  <a16:creationId xmlns:a16="http://schemas.microsoft.com/office/drawing/2014/main" id="{00CE934F-9C15-437F-A628-23D923FC1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3" name="Rectangle 156">
              <a:extLst>
                <a:ext uri="{FF2B5EF4-FFF2-40B4-BE49-F238E27FC236}">
                  <a16:creationId xmlns:a16="http://schemas.microsoft.com/office/drawing/2014/main" id="{0AA0F9D5-B447-4B46-848F-D1783AC36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4" name="Rectangle 157">
              <a:extLst>
                <a:ext uri="{FF2B5EF4-FFF2-40B4-BE49-F238E27FC236}">
                  <a16:creationId xmlns:a16="http://schemas.microsoft.com/office/drawing/2014/main" id="{96FEE681-A252-49B4-A5C8-A09184DD5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5" name="Rectangle 158">
              <a:extLst>
                <a:ext uri="{FF2B5EF4-FFF2-40B4-BE49-F238E27FC236}">
                  <a16:creationId xmlns:a16="http://schemas.microsoft.com/office/drawing/2014/main" id="{4A280688-07EE-4343-8CAB-97B27CB6A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6" name="Rectangle 159">
              <a:extLst>
                <a:ext uri="{FF2B5EF4-FFF2-40B4-BE49-F238E27FC236}">
                  <a16:creationId xmlns:a16="http://schemas.microsoft.com/office/drawing/2014/main" id="{41EA1FE1-4BF5-4DB2-AFA1-DFB76124F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7" name="Rectangle 160">
              <a:extLst>
                <a:ext uri="{FF2B5EF4-FFF2-40B4-BE49-F238E27FC236}">
                  <a16:creationId xmlns:a16="http://schemas.microsoft.com/office/drawing/2014/main" id="{5A3F54A8-A48E-4CCB-B687-85B1AF913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8" name="Rectangle 161">
              <a:extLst>
                <a:ext uri="{FF2B5EF4-FFF2-40B4-BE49-F238E27FC236}">
                  <a16:creationId xmlns:a16="http://schemas.microsoft.com/office/drawing/2014/main" id="{1EAFF04B-412A-43A2-A8B5-B2D5C22C4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9" name="Rectangle 162">
              <a:extLst>
                <a:ext uri="{FF2B5EF4-FFF2-40B4-BE49-F238E27FC236}">
                  <a16:creationId xmlns:a16="http://schemas.microsoft.com/office/drawing/2014/main" id="{CDE43AC9-9408-4352-BCF4-EA2585E51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0" name="Rectangle 163">
              <a:extLst>
                <a:ext uri="{FF2B5EF4-FFF2-40B4-BE49-F238E27FC236}">
                  <a16:creationId xmlns:a16="http://schemas.microsoft.com/office/drawing/2014/main" id="{D9414E0B-4244-4937-8635-BFC416A87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1" name="Rectangle 164">
              <a:extLst>
                <a:ext uri="{FF2B5EF4-FFF2-40B4-BE49-F238E27FC236}">
                  <a16:creationId xmlns:a16="http://schemas.microsoft.com/office/drawing/2014/main" id="{417570CE-7E11-41A9-B0EA-92028F9DA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030663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2" name="Rectangle 175">
              <a:extLst>
                <a:ext uri="{FF2B5EF4-FFF2-40B4-BE49-F238E27FC236}">
                  <a16:creationId xmlns:a16="http://schemas.microsoft.com/office/drawing/2014/main" id="{1D7951E8-C826-4A13-901C-1F76BD276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3" name="Rectangle 176">
              <a:extLst>
                <a:ext uri="{FF2B5EF4-FFF2-40B4-BE49-F238E27FC236}">
                  <a16:creationId xmlns:a16="http://schemas.microsoft.com/office/drawing/2014/main" id="{DB94B529-4447-4959-A531-45C210D2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4" name="Rectangle 177">
              <a:extLst>
                <a:ext uri="{FF2B5EF4-FFF2-40B4-BE49-F238E27FC236}">
                  <a16:creationId xmlns:a16="http://schemas.microsoft.com/office/drawing/2014/main" id="{AD4DD969-56DF-4F86-BE15-1CEFBA00C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5" name="Rectangle 178">
              <a:extLst>
                <a:ext uri="{FF2B5EF4-FFF2-40B4-BE49-F238E27FC236}">
                  <a16:creationId xmlns:a16="http://schemas.microsoft.com/office/drawing/2014/main" id="{51968DB7-ED70-4F5E-A679-5E806F7C4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6" name="Rectangle 179">
              <a:extLst>
                <a:ext uri="{FF2B5EF4-FFF2-40B4-BE49-F238E27FC236}">
                  <a16:creationId xmlns:a16="http://schemas.microsoft.com/office/drawing/2014/main" id="{4F6DACFC-AF0D-4E15-83C6-8BD288511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7" name="Rectangle 180">
              <a:extLst>
                <a:ext uri="{FF2B5EF4-FFF2-40B4-BE49-F238E27FC236}">
                  <a16:creationId xmlns:a16="http://schemas.microsoft.com/office/drawing/2014/main" id="{9D0E65C6-0ABF-420B-B35C-BE6F50A96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8" name="Rectangle 181">
              <a:extLst>
                <a:ext uri="{FF2B5EF4-FFF2-40B4-BE49-F238E27FC236}">
                  <a16:creationId xmlns:a16="http://schemas.microsoft.com/office/drawing/2014/main" id="{A223ECFA-9381-41E3-9A6E-D98EEBAB6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9" name="Rectangle 182">
              <a:extLst>
                <a:ext uri="{FF2B5EF4-FFF2-40B4-BE49-F238E27FC236}">
                  <a16:creationId xmlns:a16="http://schemas.microsoft.com/office/drawing/2014/main" id="{B93FC2AF-8EB6-4680-B8ED-8141F926F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0" name="Rectangle 183">
              <a:extLst>
                <a:ext uri="{FF2B5EF4-FFF2-40B4-BE49-F238E27FC236}">
                  <a16:creationId xmlns:a16="http://schemas.microsoft.com/office/drawing/2014/main" id="{4AFF7BAC-DEFF-4CA1-AC32-FAF849A27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1" name="Rectangle 184">
              <a:extLst>
                <a:ext uri="{FF2B5EF4-FFF2-40B4-BE49-F238E27FC236}">
                  <a16:creationId xmlns:a16="http://schemas.microsoft.com/office/drawing/2014/main" id="{7780EB1C-AB91-4BAC-870E-E3A996B67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279900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2" name="Rectangle 195">
              <a:extLst>
                <a:ext uri="{FF2B5EF4-FFF2-40B4-BE49-F238E27FC236}">
                  <a16:creationId xmlns:a16="http://schemas.microsoft.com/office/drawing/2014/main" id="{D9352DB3-5247-46E0-A6E0-541FBA26C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3" name="Rectangle 196">
              <a:extLst>
                <a:ext uri="{FF2B5EF4-FFF2-40B4-BE49-F238E27FC236}">
                  <a16:creationId xmlns:a16="http://schemas.microsoft.com/office/drawing/2014/main" id="{57DE33E9-9BB2-4123-B210-12BFB4DE8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4" name="Rectangle 197">
              <a:extLst>
                <a:ext uri="{FF2B5EF4-FFF2-40B4-BE49-F238E27FC236}">
                  <a16:creationId xmlns:a16="http://schemas.microsoft.com/office/drawing/2014/main" id="{EA432625-D495-4193-9934-02EBB6F6B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150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5" name="Rectangle 198">
              <a:extLst>
                <a:ext uri="{FF2B5EF4-FFF2-40B4-BE49-F238E27FC236}">
                  <a16:creationId xmlns:a16="http://schemas.microsoft.com/office/drawing/2014/main" id="{D0E3CB48-B6A8-4E8F-BE1F-DC0BAADDF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388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6" name="Rectangle 199">
              <a:extLst>
                <a:ext uri="{FF2B5EF4-FFF2-40B4-BE49-F238E27FC236}">
                  <a16:creationId xmlns:a16="http://schemas.microsoft.com/office/drawing/2014/main" id="{9E0B27CF-B3D3-467D-B47B-63C47ABA9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7" name="Rectangle 200">
              <a:extLst>
                <a:ext uri="{FF2B5EF4-FFF2-40B4-BE49-F238E27FC236}">
                  <a16:creationId xmlns:a16="http://schemas.microsoft.com/office/drawing/2014/main" id="{E86D8116-F379-4A43-BC8B-9EE189246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6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8" name="Rectangle 201">
              <a:extLst>
                <a:ext uri="{FF2B5EF4-FFF2-40B4-BE49-F238E27FC236}">
                  <a16:creationId xmlns:a16="http://schemas.microsoft.com/office/drawing/2014/main" id="{342E800C-6DC5-4544-BA2D-C0E3CFFFF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69" name="Rectangle 202">
              <a:extLst>
                <a:ext uri="{FF2B5EF4-FFF2-40B4-BE49-F238E27FC236}">
                  <a16:creationId xmlns:a16="http://schemas.microsoft.com/office/drawing/2014/main" id="{7A7EC165-EFB6-40AE-9815-EA22DD99E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70" name="Rectangle 203">
              <a:extLst>
                <a:ext uri="{FF2B5EF4-FFF2-40B4-BE49-F238E27FC236}">
                  <a16:creationId xmlns:a16="http://schemas.microsoft.com/office/drawing/2014/main" id="{81602AEF-3F5D-4FD7-9D32-F2FB70B90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625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71" name="Rectangle 204">
              <a:extLst>
                <a:ext uri="{FF2B5EF4-FFF2-40B4-BE49-F238E27FC236}">
                  <a16:creationId xmlns:a16="http://schemas.microsoft.com/office/drawing/2014/main" id="{8C2BE571-E6D3-4707-95F7-3BF970A84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863" y="4529138"/>
              <a:ext cx="249238" cy="249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72" name="Line 406">
              <a:extLst>
                <a:ext uri="{FF2B5EF4-FFF2-40B4-BE49-F238E27FC236}">
                  <a16:creationId xmlns:a16="http://schemas.microsoft.com/office/drawing/2014/main" id="{F4F40CAD-5EAB-410C-8DFD-B013A54B1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5488" y="4778375"/>
              <a:ext cx="27416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Text Box 407">
              <a:extLst>
                <a:ext uri="{FF2B5EF4-FFF2-40B4-BE49-F238E27FC236}">
                  <a16:creationId xmlns:a16="http://schemas.microsoft.com/office/drawing/2014/main" id="{4251B028-FFA2-4F99-A6DC-07FFC58C3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481965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9574" name="Text Box 408">
              <a:extLst>
                <a:ext uri="{FF2B5EF4-FFF2-40B4-BE49-F238E27FC236}">
                  <a16:creationId xmlns:a16="http://schemas.microsoft.com/office/drawing/2014/main" id="{4EDC94FF-5A95-4B84-A3C9-CD5D987E7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9463" y="4737100"/>
              <a:ext cx="292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0</a:t>
              </a:r>
            </a:p>
          </p:txBody>
        </p:sp>
        <p:sp>
          <p:nvSpPr>
            <p:cNvPr id="19575" name="Text Box 409">
              <a:extLst>
                <a:ext uri="{FF2B5EF4-FFF2-40B4-BE49-F238E27FC236}">
                  <a16:creationId xmlns:a16="http://schemas.microsoft.com/office/drawing/2014/main" id="{552197A1-BDE6-49E7-ABCA-50FE39A1F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490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5</a:t>
              </a:r>
            </a:p>
          </p:txBody>
        </p:sp>
        <p:sp>
          <p:nvSpPr>
            <p:cNvPr id="19576" name="Text Box 410">
              <a:extLst>
                <a:ext uri="{FF2B5EF4-FFF2-40B4-BE49-F238E27FC236}">
                  <a16:creationId xmlns:a16="http://schemas.microsoft.com/office/drawing/2014/main" id="{748C1937-0A64-4139-858D-C7CB55DE6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2550" y="4749800"/>
              <a:ext cx="3492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10</a:t>
              </a:r>
            </a:p>
          </p:txBody>
        </p:sp>
        <p:sp>
          <p:nvSpPr>
            <p:cNvPr id="19577" name="Text Box 411">
              <a:extLst>
                <a:ext uri="{FF2B5EF4-FFF2-40B4-BE49-F238E27FC236}">
                  <a16:creationId xmlns:a16="http://schemas.microsoft.com/office/drawing/2014/main" id="{D9DCDE56-BB3F-459E-A051-D80125E0D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6550" y="4749800"/>
              <a:ext cx="3746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15</a:t>
              </a:r>
            </a:p>
          </p:txBody>
        </p:sp>
        <p:sp>
          <p:nvSpPr>
            <p:cNvPr id="19578" name="Text Box 412">
              <a:extLst>
                <a:ext uri="{FF2B5EF4-FFF2-40B4-BE49-F238E27FC236}">
                  <a16:creationId xmlns:a16="http://schemas.microsoft.com/office/drawing/2014/main" id="{DCA6E246-A630-44A0-87E7-DA85187275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515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20</a:t>
              </a:r>
            </a:p>
          </p:txBody>
        </p:sp>
        <p:sp>
          <p:nvSpPr>
            <p:cNvPr id="19579" name="Text Box 413">
              <a:extLst>
                <a:ext uri="{FF2B5EF4-FFF2-40B4-BE49-F238E27FC236}">
                  <a16:creationId xmlns:a16="http://schemas.microsoft.com/office/drawing/2014/main" id="{A4070451-C351-4C6F-B7A8-5EFC5EA0C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1850" y="4749800"/>
              <a:ext cx="3619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25</a:t>
              </a:r>
            </a:p>
          </p:txBody>
        </p:sp>
        <p:sp>
          <p:nvSpPr>
            <p:cNvPr id="19580" name="Text Box 414">
              <a:extLst>
                <a:ext uri="{FF2B5EF4-FFF2-40B4-BE49-F238E27FC236}">
                  <a16:creationId xmlns:a16="http://schemas.microsoft.com/office/drawing/2014/main" id="{2F973616-0335-4262-B093-F4A8812FA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5850" y="4749800"/>
              <a:ext cx="3492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30</a:t>
              </a:r>
            </a:p>
          </p:txBody>
        </p:sp>
        <p:sp>
          <p:nvSpPr>
            <p:cNvPr id="19581" name="Text Box 415">
              <a:extLst>
                <a:ext uri="{FF2B5EF4-FFF2-40B4-BE49-F238E27FC236}">
                  <a16:creationId xmlns:a16="http://schemas.microsoft.com/office/drawing/2014/main" id="{2526284A-6FC2-4E6A-85B7-A49684C38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7150" y="4749800"/>
              <a:ext cx="4254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35</a:t>
              </a:r>
            </a:p>
          </p:txBody>
        </p:sp>
        <p:sp>
          <p:nvSpPr>
            <p:cNvPr id="19582" name="Text Box 416">
              <a:extLst>
                <a:ext uri="{FF2B5EF4-FFF2-40B4-BE49-F238E27FC236}">
                  <a16:creationId xmlns:a16="http://schemas.microsoft.com/office/drawing/2014/main" id="{45EE5966-E590-45BB-8365-57F3F845C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7500" y="4756150"/>
              <a:ext cx="355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000"/>
                <a:t>40</a:t>
              </a:r>
            </a:p>
          </p:txBody>
        </p:sp>
        <p:sp>
          <p:nvSpPr>
            <p:cNvPr id="19583" name="Text Box 429">
              <a:extLst>
                <a:ext uri="{FF2B5EF4-FFF2-40B4-BE49-F238E27FC236}">
                  <a16:creationId xmlns:a16="http://schemas.microsoft.com/office/drawing/2014/main" id="{1327E55F-D04E-4A07-A01C-7082622AD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0" y="4591050"/>
              <a:ext cx="323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T</a:t>
              </a:r>
            </a:p>
          </p:txBody>
        </p:sp>
        <p:sp>
          <p:nvSpPr>
            <p:cNvPr id="19584" name="Text Box 430">
              <a:extLst>
                <a:ext uri="{FF2B5EF4-FFF2-40B4-BE49-F238E27FC236}">
                  <a16:creationId xmlns:a16="http://schemas.microsoft.com/office/drawing/2014/main" id="{763A09A6-1570-410B-B89C-7E48F5E73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6450" y="1873250"/>
              <a:ext cx="323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g</a:t>
              </a:r>
            </a:p>
          </p:txBody>
        </p:sp>
        <p:sp>
          <p:nvSpPr>
            <p:cNvPr id="19585" name="Text Box 431">
              <a:extLst>
                <a:ext uri="{FF2B5EF4-FFF2-40B4-BE49-F238E27FC236}">
                  <a16:creationId xmlns:a16="http://schemas.microsoft.com/office/drawing/2014/main" id="{4834DEC0-B47E-4DDF-A629-1116C5AA2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432300"/>
              <a:ext cx="3444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2</a:t>
              </a:r>
            </a:p>
          </p:txBody>
        </p:sp>
        <p:sp>
          <p:nvSpPr>
            <p:cNvPr id="19586" name="Text Box 432">
              <a:extLst>
                <a:ext uri="{FF2B5EF4-FFF2-40B4-BE49-F238E27FC236}">
                  <a16:creationId xmlns:a16="http://schemas.microsoft.com/office/drawing/2014/main" id="{2106569A-0362-45A2-82FA-428BEA7AC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41814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4</a:t>
              </a:r>
            </a:p>
          </p:txBody>
        </p:sp>
        <p:sp>
          <p:nvSpPr>
            <p:cNvPr id="19587" name="Text Box 433">
              <a:extLst>
                <a:ext uri="{FF2B5EF4-FFF2-40B4-BE49-F238E27FC236}">
                  <a16:creationId xmlns:a16="http://schemas.microsoft.com/office/drawing/2014/main" id="{8630A392-DF19-45A3-B955-D85C3CD9B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5488" y="3925888"/>
              <a:ext cx="3460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6</a:t>
              </a:r>
            </a:p>
          </p:txBody>
        </p:sp>
        <p:sp>
          <p:nvSpPr>
            <p:cNvPr id="19588" name="Text Box 434">
              <a:extLst>
                <a:ext uri="{FF2B5EF4-FFF2-40B4-BE49-F238E27FC236}">
                  <a16:creationId xmlns:a16="http://schemas.microsoft.com/office/drawing/2014/main" id="{26C6B982-7C8B-4905-ACBA-B02F606E6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36861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8</a:t>
              </a:r>
            </a:p>
          </p:txBody>
        </p:sp>
        <p:sp>
          <p:nvSpPr>
            <p:cNvPr id="19589" name="Text Box 435">
              <a:extLst>
                <a:ext uri="{FF2B5EF4-FFF2-40B4-BE49-F238E27FC236}">
                  <a16:creationId xmlns:a16="http://schemas.microsoft.com/office/drawing/2014/main" id="{4C4D9E35-315A-4FFF-9CEC-0924EDFBC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3424238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10</a:t>
              </a:r>
            </a:p>
          </p:txBody>
        </p:sp>
        <p:sp>
          <p:nvSpPr>
            <p:cNvPr id="19590" name="Text Box 436">
              <a:extLst>
                <a:ext uri="{FF2B5EF4-FFF2-40B4-BE49-F238E27FC236}">
                  <a16:creationId xmlns:a16="http://schemas.microsoft.com/office/drawing/2014/main" id="{932B5C77-9735-46AE-AD92-FDDEFC5C5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3181350"/>
              <a:ext cx="4953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12</a:t>
              </a:r>
            </a:p>
          </p:txBody>
        </p:sp>
        <p:sp>
          <p:nvSpPr>
            <p:cNvPr id="19591" name="Text Box 437">
              <a:extLst>
                <a:ext uri="{FF2B5EF4-FFF2-40B4-BE49-F238E27FC236}">
                  <a16:creationId xmlns:a16="http://schemas.microsoft.com/office/drawing/2014/main" id="{A912179F-E36F-46E2-A45B-BC934E065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2933700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14</a:t>
              </a:r>
            </a:p>
          </p:txBody>
        </p:sp>
        <p:sp>
          <p:nvSpPr>
            <p:cNvPr id="19592" name="Text Box 438">
              <a:extLst>
                <a:ext uri="{FF2B5EF4-FFF2-40B4-BE49-F238E27FC236}">
                  <a16:creationId xmlns:a16="http://schemas.microsoft.com/office/drawing/2014/main" id="{92220D04-F338-4142-A0ED-5A78859C8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300" y="2673350"/>
              <a:ext cx="4318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16</a:t>
              </a:r>
            </a:p>
          </p:txBody>
        </p:sp>
        <p:sp>
          <p:nvSpPr>
            <p:cNvPr id="19593" name="Text Box 439">
              <a:extLst>
                <a:ext uri="{FF2B5EF4-FFF2-40B4-BE49-F238E27FC236}">
                  <a16:creationId xmlns:a16="http://schemas.microsoft.com/office/drawing/2014/main" id="{8A40EEEE-0062-428B-8B46-CC511ADB2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2441575"/>
              <a:ext cx="490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18</a:t>
              </a:r>
            </a:p>
          </p:txBody>
        </p:sp>
        <p:sp>
          <p:nvSpPr>
            <p:cNvPr id="19594" name="Text Box 440">
              <a:extLst>
                <a:ext uri="{FF2B5EF4-FFF2-40B4-BE49-F238E27FC236}">
                  <a16:creationId xmlns:a16="http://schemas.microsoft.com/office/drawing/2014/main" id="{03825C31-54C0-46F7-B9E3-A80C7E5DC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0700" y="2176463"/>
              <a:ext cx="53816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en-US" sz="1000"/>
                <a:t>20</a:t>
              </a:r>
            </a:p>
          </p:txBody>
        </p:sp>
        <p:sp>
          <p:nvSpPr>
            <p:cNvPr id="19595" name="Text Box 430">
              <a:extLst>
                <a:ext uri="{FF2B5EF4-FFF2-40B4-BE49-F238E27FC236}">
                  <a16:creationId xmlns:a16="http://schemas.microsoft.com/office/drawing/2014/main" id="{869DC9B9-D03A-45F3-9DA6-E9952A424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604543" y="3298839"/>
              <a:ext cx="1866900" cy="4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/>
                <a:t>No. of Gloves</a:t>
              </a:r>
            </a:p>
          </p:txBody>
        </p:sp>
        <p:sp>
          <p:nvSpPr>
            <p:cNvPr id="19596" name="Text Box 430">
              <a:extLst>
                <a:ext uri="{FF2B5EF4-FFF2-40B4-BE49-F238E27FC236}">
                  <a16:creationId xmlns:a16="http://schemas.microsoft.com/office/drawing/2014/main" id="{1A78ED0D-6719-45BB-916C-E2BC74525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4109" y="4956115"/>
              <a:ext cx="22478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/>
                <a:t>Temperature </a:t>
              </a:r>
              <a:r>
                <a:rPr lang="en-GB" altLang="en-US" baseline="30000"/>
                <a:t>o</a:t>
              </a:r>
              <a:r>
                <a:rPr lang="en-GB" altLang="en-US"/>
                <a:t>C </a:t>
              </a:r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EF0521AE-28F1-4542-9AF0-10474BE6B0D4}"/>
                </a:ext>
              </a:extLst>
            </p:cNvPr>
            <p:cNvSpPr/>
            <p:nvPr/>
          </p:nvSpPr>
          <p:spPr>
            <a:xfrm>
              <a:off x="7759963" y="4459288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507D34E9-2F27-4EED-A014-E35FC9D84DBB}"/>
                </a:ext>
              </a:extLst>
            </p:cNvPr>
            <p:cNvSpPr/>
            <p:nvPr/>
          </p:nvSpPr>
          <p:spPr>
            <a:xfrm>
              <a:off x="6744190" y="27432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D8DA7EB4-B3CD-4210-9BB2-3CFBF9DDDEBD}"/>
                </a:ext>
              </a:extLst>
            </p:cNvPr>
            <p:cNvSpPr/>
            <p:nvPr/>
          </p:nvSpPr>
          <p:spPr>
            <a:xfrm>
              <a:off x="6223607" y="27432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42CFEF4-E733-4A3D-BD9A-15E3CD93499D}"/>
                </a:ext>
              </a:extLst>
            </p:cNvPr>
            <p:cNvSpPr/>
            <p:nvPr/>
          </p:nvSpPr>
          <p:spPr>
            <a:xfrm>
              <a:off x="7010831" y="3716338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D6F7E10C-F233-449E-A000-7A30C3A07EB6}"/>
                </a:ext>
              </a:extLst>
            </p:cNvPr>
            <p:cNvSpPr/>
            <p:nvPr/>
          </p:nvSpPr>
          <p:spPr>
            <a:xfrm>
              <a:off x="6756887" y="313690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D60A0DE-F8F2-426D-8A2A-ECE9D423C8E2}"/>
                </a:ext>
              </a:extLst>
            </p:cNvPr>
            <p:cNvSpPr/>
            <p:nvPr/>
          </p:nvSpPr>
          <p:spPr>
            <a:xfrm>
              <a:off x="7252077" y="3502025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6D7AA61-CFE6-417B-AB47-9F3B650CE923}"/>
                </a:ext>
              </a:extLst>
            </p:cNvPr>
            <p:cNvSpPr/>
            <p:nvPr/>
          </p:nvSpPr>
          <p:spPr>
            <a:xfrm>
              <a:off x="6515641" y="3005138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8403A6F-D3E7-4E7E-9EBC-90B52B90F525}"/>
                </a:ext>
              </a:extLst>
            </p:cNvPr>
            <p:cNvSpPr/>
            <p:nvPr/>
          </p:nvSpPr>
          <p:spPr>
            <a:xfrm>
              <a:off x="7759963" y="4184650"/>
              <a:ext cx="114274" cy="1143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BA01F46E-DC4D-4537-9519-695DF9B57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2581275"/>
            <a:ext cx="4910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 startAt="2"/>
            </a:pPr>
            <a:r>
              <a:rPr lang="en-GB" altLang="en-US"/>
              <a:t> 	How many gloves sold at 20 </a:t>
            </a:r>
            <a:r>
              <a:rPr lang="en-GB" altLang="en-US" baseline="30000"/>
              <a:t>o</a:t>
            </a:r>
            <a:r>
              <a:rPr lang="en-GB" altLang="en-US"/>
              <a:t>C ?</a:t>
            </a:r>
          </a:p>
        </p:txBody>
      </p:sp>
      <p:sp>
        <p:nvSpPr>
          <p:cNvPr id="19460" name="TextBox 544">
            <a:extLst>
              <a:ext uri="{FF2B5EF4-FFF2-40B4-BE49-F238E27FC236}">
                <a16:creationId xmlns:a16="http://schemas.microsoft.com/office/drawing/2014/main" id="{FEB5BEAA-3ED6-4C21-853C-CA66EB459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774700"/>
            <a:ext cx="90725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/>
              <a:t>Data was collected on the temperature and the sales of gloves ?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36DA1E57-B44A-469D-B533-D2B04A3A6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1722438"/>
            <a:ext cx="749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(a)	Is there correlation between  temperature and sales.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7248A925-BBEC-4DE1-B334-5B5CA7EEB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3660775"/>
            <a:ext cx="479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(c) 		Estimate gloves sold at 30 </a:t>
            </a:r>
            <a:r>
              <a:rPr lang="en-GB" altLang="en-US" baseline="30000"/>
              <a:t>o</a:t>
            </a:r>
            <a:r>
              <a:rPr lang="en-GB" altLang="en-US"/>
              <a:t>C ?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0815376E-9954-4AB9-BF3D-128318AB2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229100"/>
            <a:ext cx="100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6 pairs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71903CBB-AB4A-4822-8224-CF968B76C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2154238"/>
            <a:ext cx="3367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Yes, a negative correlation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047A612B-BBBE-4316-A8DF-6132CD746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3094038"/>
            <a:ext cx="1073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8 pairs.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57E620B-743E-4685-82CF-264B390D4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4741863"/>
            <a:ext cx="3843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 startAt="4"/>
            </a:pPr>
            <a:r>
              <a:rPr lang="en-GB" altLang="en-US"/>
              <a:t> 	Estimate temperature </a:t>
            </a:r>
          </a:p>
          <a:p>
            <a:pPr eaLnBrk="1" hangingPunct="1"/>
            <a:r>
              <a:rPr lang="en-GB" altLang="en-US"/>
              <a:t>		when no gloves sold.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DCE53C3-0FC4-4A40-ABBB-8A3AF69F1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5513388"/>
            <a:ext cx="81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45 </a:t>
            </a:r>
            <a:r>
              <a:rPr lang="en-GB" altLang="en-US" baseline="30000">
                <a:solidFill>
                  <a:srgbClr val="FF0000"/>
                </a:solidFill>
              </a:rPr>
              <a:t>o</a:t>
            </a:r>
            <a:r>
              <a:rPr lang="en-GB" altLang="en-US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FF03F9B6-EB91-4194-84AF-F14FB250260E}"/>
              </a:ext>
            </a:extLst>
          </p:cNvPr>
          <p:cNvSpPr/>
          <p:nvPr/>
        </p:nvSpPr>
        <p:spPr bwMode="auto">
          <a:xfrm>
            <a:off x="7994650" y="4625975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5E5C06B-26E9-4F4E-B1E6-67F6C9FF7A4F}"/>
              </a:ext>
            </a:extLst>
          </p:cNvPr>
          <p:cNvSpPr/>
          <p:nvPr/>
        </p:nvSpPr>
        <p:spPr bwMode="auto">
          <a:xfrm>
            <a:off x="6754813" y="3751263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557BDF43-FEEA-47BF-8310-36836AE3F373}"/>
              </a:ext>
            </a:extLst>
          </p:cNvPr>
          <p:cNvSpPr/>
          <p:nvPr/>
        </p:nvSpPr>
        <p:spPr bwMode="auto">
          <a:xfrm>
            <a:off x="6499225" y="2763838"/>
            <a:ext cx="114300" cy="1143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38F9127-2B4E-4188-86BF-D6C55FC0EA46}"/>
              </a:ext>
            </a:extLst>
          </p:cNvPr>
          <p:cNvSpPr txBox="1"/>
          <p:nvPr/>
        </p:nvSpPr>
        <p:spPr>
          <a:xfrm>
            <a:off x="3214688" y="139700"/>
            <a:ext cx="2459037" cy="523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cs typeface="Arial" charset="0"/>
              </a:rPr>
              <a:t>Scattergraph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70" grpId="0"/>
      <p:bldP spid="171" grpId="0"/>
      <p:bldP spid="172" grpId="0"/>
      <p:bldP spid="173" grpId="0"/>
      <p:bldP spid="174" grpId="0"/>
      <p:bldP spid="175" grpId="0"/>
      <p:bldP spid="1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E70F9438-E628-496C-85E8-1CED80571DB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EB4C34-0F8C-4E74-9702-BC4EBA1B9ECD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38A9DBF-551D-4E8A-8799-668EA65C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38C6FD54-F7BF-4527-8FF9-F664BB8D6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Text Box 3">
            <a:extLst>
              <a:ext uri="{FF2B5EF4-FFF2-40B4-BE49-F238E27FC236}">
                <a16:creationId xmlns:a16="http://schemas.microsoft.com/office/drawing/2014/main" id="{7C1ECF91-235A-415C-9018-855F711C0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</a:t>
            </a:r>
          </a:p>
          <a:p>
            <a:pPr algn="ctr" eaLnBrk="1" hangingPunct="1"/>
            <a:r>
              <a:rPr lang="en-GB" altLang="en-US" sz="4000"/>
              <a:t>TJ N4 Lifeskills</a:t>
            </a:r>
          </a:p>
          <a:p>
            <a:pPr algn="ctr" eaLnBrk="1" hangingPunct="1"/>
            <a:r>
              <a:rPr lang="en-GB" altLang="en-US" sz="4000"/>
              <a:t>Exercise 1</a:t>
            </a:r>
          </a:p>
          <a:p>
            <a:pPr algn="ctr" eaLnBrk="1" hangingPunct="1"/>
            <a:r>
              <a:rPr lang="en-GB" altLang="en-US" sz="4000"/>
              <a:t>Ch32 (page 254)</a:t>
            </a:r>
          </a:p>
        </p:txBody>
      </p:sp>
      <p:pic>
        <p:nvPicPr>
          <p:cNvPr id="20486" name="Picture 4" descr="ag00463_">
            <a:extLst>
              <a:ext uri="{FF2B5EF4-FFF2-40B4-BE49-F238E27FC236}">
                <a16:creationId xmlns:a16="http://schemas.microsoft.com/office/drawing/2014/main" id="{425F5606-DAAE-4BF7-B810-F47E59C478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 descr="scottishflag">
            <a:extLst>
              <a:ext uri="{FF2B5EF4-FFF2-40B4-BE49-F238E27FC236}">
                <a16:creationId xmlns:a16="http://schemas.microsoft.com/office/drawing/2014/main" id="{BDDE5F61-394A-41B5-BBEE-2E639693B0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" descr="Office Objects 0572">
            <a:extLst>
              <a:ext uri="{FF2B5EF4-FFF2-40B4-BE49-F238E27FC236}">
                <a16:creationId xmlns:a16="http://schemas.microsoft.com/office/drawing/2014/main" id="{6CA7ADA2-A3C0-4715-9BC5-7B51D409C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7">
            <a:extLst>
              <a:ext uri="{FF2B5EF4-FFF2-40B4-BE49-F238E27FC236}">
                <a16:creationId xmlns:a16="http://schemas.microsoft.com/office/drawing/2014/main" id="{35D06416-0B78-42BF-92C1-8AFF45C5DD3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18120" name="Rectangle 8">
            <a:extLst>
              <a:ext uri="{FF2B5EF4-FFF2-40B4-BE49-F238E27FC236}">
                <a16:creationId xmlns:a16="http://schemas.microsoft.com/office/drawing/2014/main" id="{88617BCC-0EA2-49DD-BFF3-46156E867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Scattergraphs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E80C0CD0-1C45-41E8-81A7-4978AA21D6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E8957C8-3F52-46AC-B1C9-293E6E7DDD85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79AB323B-7B47-4CD1-B3FD-676FEFD00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87F594BF-B5F3-4C78-AF8D-C1BB73B846A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97063" y="374650"/>
            <a:ext cx="5540375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3078" name="Picture 3" descr="scottishflag">
            <a:extLst>
              <a:ext uri="{FF2B5EF4-FFF2-40B4-BE49-F238E27FC236}">
                <a16:creationId xmlns:a16="http://schemas.microsoft.com/office/drawing/2014/main" id="{D2BFA266-9C6B-4AA2-B322-724757187D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4">
            <a:extLst>
              <a:ext uri="{FF2B5EF4-FFF2-40B4-BE49-F238E27FC236}">
                <a16:creationId xmlns:a16="http://schemas.microsoft.com/office/drawing/2014/main" id="{6A1B1735-B799-4E43-9A4D-9A8C052B57C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3080" name="Picture 6" descr="Office Objects 0572">
            <a:extLst>
              <a:ext uri="{FF2B5EF4-FFF2-40B4-BE49-F238E27FC236}">
                <a16:creationId xmlns:a16="http://schemas.microsoft.com/office/drawing/2014/main" id="{9562BDA0-1DFD-4F64-9380-A3760FB37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10">
            <a:extLst>
              <a:ext uri="{FF2B5EF4-FFF2-40B4-BE49-F238E27FC236}">
                <a16:creationId xmlns:a16="http://schemas.microsoft.com/office/drawing/2014/main" id="{DDFE77DB-42E9-42E7-8EA7-E0F915B644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3163" y="2224088"/>
          <a:ext cx="59086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49560" imgH="2908080" progId="Equation.DSMT4">
                  <p:embed/>
                </p:oleObj>
              </mc:Choice>
              <mc:Fallback>
                <p:oleObj name="Equation" r:id="rId4" imgW="3949560" imgH="29080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2224088"/>
                        <a:ext cx="5908675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3316</TotalTime>
  <Words>1094</Words>
  <Application>Microsoft Office PowerPoint</Application>
  <PresentationFormat>On-screen Show (4:3)</PresentationFormat>
  <Paragraphs>349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Comic Sans MS</vt:lpstr>
      <vt:lpstr>Arial</vt:lpstr>
      <vt:lpstr>Tahoma</vt:lpstr>
      <vt:lpstr>Wingdings</vt:lpstr>
      <vt:lpstr>Calibri</vt:lpstr>
      <vt:lpstr>Times New Roman</vt:lpstr>
      <vt:lpstr>Bookman Old Style</vt:lpstr>
      <vt:lpstr>1_Shimmer</vt:lpstr>
      <vt:lpstr>Office Theme</vt:lpstr>
      <vt:lpstr>MathType 5.0 Equation</vt:lpstr>
      <vt:lpstr>Microsoft Office Excel Chart</vt:lpstr>
      <vt:lpstr>Microsoft Equation 3.0</vt:lpstr>
      <vt:lpstr>Scattergraphs</vt:lpstr>
      <vt:lpstr> 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Strathclyde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UOS</dc:creator>
  <cp:lastModifiedBy>app</cp:lastModifiedBy>
  <cp:revision>320</cp:revision>
  <dcterms:created xsi:type="dcterms:W3CDTF">2005-04-06T16:52:43Z</dcterms:created>
  <dcterms:modified xsi:type="dcterms:W3CDTF">2026-07-12T16:13:33Z</dcterms:modified>
</cp:coreProperties>
</file>