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4418" r:id="rId2"/>
  </p:sldMasterIdLst>
  <p:notesMasterIdLst>
    <p:notesMasterId r:id="rId75"/>
  </p:notesMasterIdLst>
  <p:handoutMasterIdLst>
    <p:handoutMasterId r:id="rId76"/>
  </p:handoutMasterIdLst>
  <p:sldIdLst>
    <p:sldId id="272" r:id="rId3"/>
    <p:sldId id="276" r:id="rId4"/>
    <p:sldId id="381" r:id="rId5"/>
    <p:sldId id="279" r:id="rId6"/>
    <p:sldId id="280" r:id="rId7"/>
    <p:sldId id="281" r:id="rId8"/>
    <p:sldId id="286" r:id="rId9"/>
    <p:sldId id="287" r:id="rId10"/>
    <p:sldId id="289" r:id="rId11"/>
    <p:sldId id="290" r:id="rId12"/>
    <p:sldId id="291" r:id="rId13"/>
    <p:sldId id="292" r:id="rId14"/>
    <p:sldId id="352" r:id="rId15"/>
    <p:sldId id="353" r:id="rId16"/>
    <p:sldId id="354" r:id="rId17"/>
    <p:sldId id="355" r:id="rId18"/>
    <p:sldId id="356" r:id="rId19"/>
    <p:sldId id="357" r:id="rId20"/>
    <p:sldId id="373" r:id="rId21"/>
    <p:sldId id="376" r:id="rId22"/>
    <p:sldId id="358" r:id="rId23"/>
    <p:sldId id="359" r:id="rId24"/>
    <p:sldId id="273" r:id="rId25"/>
    <p:sldId id="274" r:id="rId26"/>
    <p:sldId id="275" r:id="rId27"/>
    <p:sldId id="278" r:id="rId28"/>
    <p:sldId id="282" r:id="rId29"/>
    <p:sldId id="283" r:id="rId30"/>
    <p:sldId id="360" r:id="rId31"/>
    <p:sldId id="361" r:id="rId32"/>
    <p:sldId id="362" r:id="rId33"/>
    <p:sldId id="363" r:id="rId34"/>
    <p:sldId id="364" r:id="rId35"/>
    <p:sldId id="365" r:id="rId36"/>
    <p:sldId id="366" r:id="rId37"/>
    <p:sldId id="367" r:id="rId38"/>
    <p:sldId id="371" r:id="rId39"/>
    <p:sldId id="379" r:id="rId40"/>
    <p:sldId id="293" r:id="rId41"/>
    <p:sldId id="296" r:id="rId42"/>
    <p:sldId id="297" r:id="rId43"/>
    <p:sldId id="298" r:id="rId44"/>
    <p:sldId id="299" r:id="rId45"/>
    <p:sldId id="288" r:id="rId46"/>
    <p:sldId id="312" r:id="rId47"/>
    <p:sldId id="329" r:id="rId48"/>
    <p:sldId id="315" r:id="rId49"/>
    <p:sldId id="324" r:id="rId50"/>
    <p:sldId id="321" r:id="rId51"/>
    <p:sldId id="335" r:id="rId52"/>
    <p:sldId id="339" r:id="rId53"/>
    <p:sldId id="313" r:id="rId54"/>
    <p:sldId id="332" r:id="rId55"/>
    <p:sldId id="325" r:id="rId56"/>
    <p:sldId id="294" r:id="rId57"/>
    <p:sldId id="295" r:id="rId58"/>
    <p:sldId id="300" r:id="rId59"/>
    <p:sldId id="301" r:id="rId60"/>
    <p:sldId id="302" r:id="rId61"/>
    <p:sldId id="303" r:id="rId62"/>
    <p:sldId id="304" r:id="rId63"/>
    <p:sldId id="305" r:id="rId64"/>
    <p:sldId id="323" r:id="rId65"/>
    <p:sldId id="309" r:id="rId66"/>
    <p:sldId id="311" r:id="rId67"/>
    <p:sldId id="337" r:id="rId68"/>
    <p:sldId id="316" r:id="rId69"/>
    <p:sldId id="322" r:id="rId70"/>
    <p:sldId id="336" r:id="rId71"/>
    <p:sldId id="328" r:id="rId72"/>
    <p:sldId id="326" r:id="rId73"/>
    <p:sldId id="382" r:id="rId74"/>
  </p:sldIdLst>
  <p:sldSz cx="9144000" cy="6858000" type="screen4x3"/>
  <p:notesSz cx="6858000" cy="9144000"/>
  <p:defaultTextStyle>
    <a:defPPr>
      <a:defRPr lang="en-GB"/>
    </a:defPPr>
    <a:lvl1pPr algn="ctr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00FFFF"/>
    <a:srgbClr val="FF0000"/>
    <a:srgbClr val="333300"/>
    <a:srgbClr val="00FF00"/>
    <a:srgbClr val="FFFFCC"/>
    <a:srgbClr val="FF99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25" autoAdjust="0"/>
    <p:restoredTop sz="83979" autoAdjust="0"/>
  </p:normalViewPr>
  <p:slideViewPr>
    <p:cSldViewPr>
      <p:cViewPr varScale="1">
        <p:scale>
          <a:sx n="57" d="100"/>
          <a:sy n="57" d="100"/>
        </p:scale>
        <p:origin x="-1428" y="-84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628" y="-102"/>
      </p:cViewPr>
      <p:guideLst>
        <p:guide orient="horz" pos="2880"/>
        <p:guide pos="2160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4" Type="http://schemas.openxmlformats.org/officeDocument/2006/relationships/image" Target="../media/image6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4" Type="http://schemas.openxmlformats.org/officeDocument/2006/relationships/image" Target="../media/image83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4" Type="http://schemas.openxmlformats.org/officeDocument/2006/relationships/image" Target="../media/image93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4" Type="http://schemas.openxmlformats.org/officeDocument/2006/relationships/image" Target="../media/image97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5" Type="http://schemas.openxmlformats.org/officeDocument/2006/relationships/image" Target="../media/image106.wmf"/><Relationship Id="rId4" Type="http://schemas.openxmlformats.org/officeDocument/2006/relationships/image" Target="../media/image105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Relationship Id="rId5" Type="http://schemas.openxmlformats.org/officeDocument/2006/relationships/image" Target="../media/image111.wmf"/><Relationship Id="rId4" Type="http://schemas.openxmlformats.org/officeDocument/2006/relationships/image" Target="../media/image110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Relationship Id="rId4" Type="http://schemas.openxmlformats.org/officeDocument/2006/relationships/image" Target="../media/image115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Relationship Id="rId4" Type="http://schemas.openxmlformats.org/officeDocument/2006/relationships/image" Target="../media/image119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wmf"/><Relationship Id="rId1" Type="http://schemas.openxmlformats.org/officeDocument/2006/relationships/image" Target="../media/image120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wmf"/><Relationship Id="rId1" Type="http://schemas.openxmlformats.org/officeDocument/2006/relationships/image" Target="../media/image1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wmf"/><Relationship Id="rId1" Type="http://schemas.openxmlformats.org/officeDocument/2006/relationships/image" Target="../media/image124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wmf"/><Relationship Id="rId1" Type="http://schemas.openxmlformats.org/officeDocument/2006/relationships/image" Target="../media/image126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Relationship Id="rId5" Type="http://schemas.openxmlformats.org/officeDocument/2006/relationships/image" Target="../media/image132.wmf"/><Relationship Id="rId4" Type="http://schemas.openxmlformats.org/officeDocument/2006/relationships/image" Target="../media/image131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wmf"/><Relationship Id="rId2" Type="http://schemas.openxmlformats.org/officeDocument/2006/relationships/image" Target="../media/image134.wmf"/><Relationship Id="rId1" Type="http://schemas.openxmlformats.org/officeDocument/2006/relationships/image" Target="../media/image133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wmf"/><Relationship Id="rId2" Type="http://schemas.openxmlformats.org/officeDocument/2006/relationships/image" Target="../media/image137.wmf"/><Relationship Id="rId1" Type="http://schemas.openxmlformats.org/officeDocument/2006/relationships/image" Target="../media/image136.wmf"/><Relationship Id="rId4" Type="http://schemas.openxmlformats.org/officeDocument/2006/relationships/image" Target="../media/image139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wmf"/><Relationship Id="rId1" Type="http://schemas.openxmlformats.org/officeDocument/2006/relationships/image" Target="../media/image140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wmf"/><Relationship Id="rId2" Type="http://schemas.openxmlformats.org/officeDocument/2006/relationships/image" Target="../media/image143.wmf"/><Relationship Id="rId1" Type="http://schemas.openxmlformats.org/officeDocument/2006/relationships/image" Target="../media/image142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wmf"/><Relationship Id="rId2" Type="http://schemas.openxmlformats.org/officeDocument/2006/relationships/image" Target="../media/image146.wmf"/><Relationship Id="rId1" Type="http://schemas.openxmlformats.org/officeDocument/2006/relationships/image" Target="../media/image145.wmf"/><Relationship Id="rId4" Type="http://schemas.openxmlformats.org/officeDocument/2006/relationships/image" Target="../media/image148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wmf"/><Relationship Id="rId2" Type="http://schemas.openxmlformats.org/officeDocument/2006/relationships/image" Target="../media/image150.wmf"/><Relationship Id="rId1" Type="http://schemas.openxmlformats.org/officeDocument/2006/relationships/image" Target="../media/image149.wmf"/><Relationship Id="rId4" Type="http://schemas.openxmlformats.org/officeDocument/2006/relationships/image" Target="../media/image152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wmf"/><Relationship Id="rId7" Type="http://schemas.openxmlformats.org/officeDocument/2006/relationships/image" Target="../media/image159.wmf"/><Relationship Id="rId2" Type="http://schemas.openxmlformats.org/officeDocument/2006/relationships/image" Target="../media/image154.wmf"/><Relationship Id="rId1" Type="http://schemas.openxmlformats.org/officeDocument/2006/relationships/image" Target="../media/image153.wmf"/><Relationship Id="rId6" Type="http://schemas.openxmlformats.org/officeDocument/2006/relationships/image" Target="../media/image158.wmf"/><Relationship Id="rId5" Type="http://schemas.openxmlformats.org/officeDocument/2006/relationships/image" Target="../media/image157.wmf"/><Relationship Id="rId4" Type="http://schemas.openxmlformats.org/officeDocument/2006/relationships/image" Target="../media/image15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wmf"/><Relationship Id="rId2" Type="http://schemas.openxmlformats.org/officeDocument/2006/relationships/image" Target="../media/image161.wmf"/><Relationship Id="rId1" Type="http://schemas.openxmlformats.org/officeDocument/2006/relationships/image" Target="../media/image160.wmf"/><Relationship Id="rId5" Type="http://schemas.openxmlformats.org/officeDocument/2006/relationships/image" Target="../media/image164.wmf"/><Relationship Id="rId4" Type="http://schemas.openxmlformats.org/officeDocument/2006/relationships/image" Target="../media/image163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wmf"/><Relationship Id="rId2" Type="http://schemas.openxmlformats.org/officeDocument/2006/relationships/image" Target="../media/image166.wmf"/><Relationship Id="rId1" Type="http://schemas.openxmlformats.org/officeDocument/2006/relationships/image" Target="../media/image165.wmf"/><Relationship Id="rId4" Type="http://schemas.openxmlformats.org/officeDocument/2006/relationships/image" Target="../media/image168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wmf"/><Relationship Id="rId2" Type="http://schemas.openxmlformats.org/officeDocument/2006/relationships/image" Target="../media/image170.wmf"/><Relationship Id="rId1" Type="http://schemas.openxmlformats.org/officeDocument/2006/relationships/image" Target="../media/image169.wmf"/><Relationship Id="rId6" Type="http://schemas.openxmlformats.org/officeDocument/2006/relationships/image" Target="../media/image174.wmf"/><Relationship Id="rId5" Type="http://schemas.openxmlformats.org/officeDocument/2006/relationships/image" Target="../media/image173.wmf"/><Relationship Id="rId4" Type="http://schemas.openxmlformats.org/officeDocument/2006/relationships/image" Target="../media/image172.wmf"/></Relationships>
</file>

<file path=ppt/drawings/_rels/vmlDrawing4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wmf"/><Relationship Id="rId3" Type="http://schemas.openxmlformats.org/officeDocument/2006/relationships/image" Target="../media/image177.wmf"/><Relationship Id="rId7" Type="http://schemas.openxmlformats.org/officeDocument/2006/relationships/image" Target="../media/image181.wmf"/><Relationship Id="rId2" Type="http://schemas.openxmlformats.org/officeDocument/2006/relationships/image" Target="../media/image176.wmf"/><Relationship Id="rId1" Type="http://schemas.openxmlformats.org/officeDocument/2006/relationships/image" Target="../media/image175.wmf"/><Relationship Id="rId6" Type="http://schemas.openxmlformats.org/officeDocument/2006/relationships/image" Target="../media/image180.wmf"/><Relationship Id="rId5" Type="http://schemas.openxmlformats.org/officeDocument/2006/relationships/image" Target="../media/image179.wmf"/><Relationship Id="rId4" Type="http://schemas.openxmlformats.org/officeDocument/2006/relationships/image" Target="../media/image178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wmf"/><Relationship Id="rId2" Type="http://schemas.openxmlformats.org/officeDocument/2006/relationships/image" Target="../media/image184.wmf"/><Relationship Id="rId1" Type="http://schemas.openxmlformats.org/officeDocument/2006/relationships/image" Target="../media/image183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wmf"/><Relationship Id="rId2" Type="http://schemas.openxmlformats.org/officeDocument/2006/relationships/image" Target="../media/image187.wmf"/><Relationship Id="rId1" Type="http://schemas.openxmlformats.org/officeDocument/2006/relationships/image" Target="../media/image186.wmf"/><Relationship Id="rId4" Type="http://schemas.openxmlformats.org/officeDocument/2006/relationships/image" Target="../media/image189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wmf"/><Relationship Id="rId2" Type="http://schemas.openxmlformats.org/officeDocument/2006/relationships/image" Target="../media/image191.wmf"/><Relationship Id="rId1" Type="http://schemas.openxmlformats.org/officeDocument/2006/relationships/image" Target="../media/image190.wmf"/><Relationship Id="rId6" Type="http://schemas.openxmlformats.org/officeDocument/2006/relationships/image" Target="../media/image195.wmf"/><Relationship Id="rId5" Type="http://schemas.openxmlformats.org/officeDocument/2006/relationships/image" Target="../media/image194.wmf"/><Relationship Id="rId4" Type="http://schemas.openxmlformats.org/officeDocument/2006/relationships/image" Target="../media/image193.wmf"/></Relationships>
</file>

<file path=ppt/drawings/_rels/vmlDrawing4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wmf"/><Relationship Id="rId3" Type="http://schemas.openxmlformats.org/officeDocument/2006/relationships/image" Target="../media/image198.wmf"/><Relationship Id="rId7" Type="http://schemas.openxmlformats.org/officeDocument/2006/relationships/image" Target="../media/image202.wmf"/><Relationship Id="rId2" Type="http://schemas.openxmlformats.org/officeDocument/2006/relationships/image" Target="../media/image197.wmf"/><Relationship Id="rId1" Type="http://schemas.openxmlformats.org/officeDocument/2006/relationships/image" Target="../media/image196.wmf"/><Relationship Id="rId6" Type="http://schemas.openxmlformats.org/officeDocument/2006/relationships/image" Target="../media/image201.wmf"/><Relationship Id="rId5" Type="http://schemas.openxmlformats.org/officeDocument/2006/relationships/image" Target="../media/image200.wmf"/><Relationship Id="rId4" Type="http://schemas.openxmlformats.org/officeDocument/2006/relationships/image" Target="../media/image199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wmf"/><Relationship Id="rId2" Type="http://schemas.openxmlformats.org/officeDocument/2006/relationships/image" Target="../media/image205.wmf"/><Relationship Id="rId1" Type="http://schemas.openxmlformats.org/officeDocument/2006/relationships/image" Target="../media/image204.wmf"/><Relationship Id="rId5" Type="http://schemas.openxmlformats.org/officeDocument/2006/relationships/image" Target="../media/image208.wmf"/><Relationship Id="rId4" Type="http://schemas.openxmlformats.org/officeDocument/2006/relationships/image" Target="../media/image207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wmf"/><Relationship Id="rId7" Type="http://schemas.openxmlformats.org/officeDocument/2006/relationships/image" Target="../media/image215.wmf"/><Relationship Id="rId2" Type="http://schemas.openxmlformats.org/officeDocument/2006/relationships/image" Target="../media/image210.wmf"/><Relationship Id="rId1" Type="http://schemas.openxmlformats.org/officeDocument/2006/relationships/image" Target="../media/image209.wmf"/><Relationship Id="rId6" Type="http://schemas.openxmlformats.org/officeDocument/2006/relationships/image" Target="../media/image214.wmf"/><Relationship Id="rId5" Type="http://schemas.openxmlformats.org/officeDocument/2006/relationships/image" Target="../media/image213.wmf"/><Relationship Id="rId4" Type="http://schemas.openxmlformats.org/officeDocument/2006/relationships/image" Target="../media/image2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5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wmf"/><Relationship Id="rId3" Type="http://schemas.openxmlformats.org/officeDocument/2006/relationships/image" Target="../media/image218.wmf"/><Relationship Id="rId7" Type="http://schemas.openxmlformats.org/officeDocument/2006/relationships/image" Target="../media/image222.wmf"/><Relationship Id="rId2" Type="http://schemas.openxmlformats.org/officeDocument/2006/relationships/image" Target="../media/image217.wmf"/><Relationship Id="rId1" Type="http://schemas.openxmlformats.org/officeDocument/2006/relationships/image" Target="../media/image216.wmf"/><Relationship Id="rId6" Type="http://schemas.openxmlformats.org/officeDocument/2006/relationships/image" Target="../media/image221.wmf"/><Relationship Id="rId5" Type="http://schemas.openxmlformats.org/officeDocument/2006/relationships/image" Target="../media/image220.wmf"/><Relationship Id="rId10" Type="http://schemas.openxmlformats.org/officeDocument/2006/relationships/image" Target="../media/image225.wmf"/><Relationship Id="rId4" Type="http://schemas.openxmlformats.org/officeDocument/2006/relationships/image" Target="../media/image219.wmf"/><Relationship Id="rId9" Type="http://schemas.openxmlformats.org/officeDocument/2006/relationships/image" Target="../media/image224.wmf"/></Relationships>
</file>

<file path=ppt/drawings/_rels/vmlDrawing5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3.wmf"/><Relationship Id="rId3" Type="http://schemas.openxmlformats.org/officeDocument/2006/relationships/image" Target="../media/image228.wmf"/><Relationship Id="rId7" Type="http://schemas.openxmlformats.org/officeDocument/2006/relationships/image" Target="../media/image232.wmf"/><Relationship Id="rId2" Type="http://schemas.openxmlformats.org/officeDocument/2006/relationships/image" Target="../media/image227.wmf"/><Relationship Id="rId1" Type="http://schemas.openxmlformats.org/officeDocument/2006/relationships/image" Target="../media/image226.wmf"/><Relationship Id="rId6" Type="http://schemas.openxmlformats.org/officeDocument/2006/relationships/image" Target="../media/image231.wmf"/><Relationship Id="rId5" Type="http://schemas.openxmlformats.org/officeDocument/2006/relationships/image" Target="../media/image230.wmf"/><Relationship Id="rId4" Type="http://schemas.openxmlformats.org/officeDocument/2006/relationships/image" Target="../media/image229.wmf"/><Relationship Id="rId9" Type="http://schemas.openxmlformats.org/officeDocument/2006/relationships/image" Target="../media/image234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wmf"/><Relationship Id="rId2" Type="http://schemas.openxmlformats.org/officeDocument/2006/relationships/image" Target="../media/image236.wmf"/><Relationship Id="rId1" Type="http://schemas.openxmlformats.org/officeDocument/2006/relationships/image" Target="../media/image235.wmf"/><Relationship Id="rId6" Type="http://schemas.openxmlformats.org/officeDocument/2006/relationships/image" Target="../media/image240.wmf"/><Relationship Id="rId5" Type="http://schemas.openxmlformats.org/officeDocument/2006/relationships/image" Target="../media/image239.wmf"/><Relationship Id="rId4" Type="http://schemas.openxmlformats.org/officeDocument/2006/relationships/image" Target="../media/image238.wmf"/></Relationships>
</file>

<file path=ppt/drawings/_rels/vmlDrawing5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8.wmf"/><Relationship Id="rId3" Type="http://schemas.openxmlformats.org/officeDocument/2006/relationships/image" Target="../media/image243.wmf"/><Relationship Id="rId7" Type="http://schemas.openxmlformats.org/officeDocument/2006/relationships/image" Target="../media/image247.wmf"/><Relationship Id="rId2" Type="http://schemas.openxmlformats.org/officeDocument/2006/relationships/image" Target="../media/image242.wmf"/><Relationship Id="rId1" Type="http://schemas.openxmlformats.org/officeDocument/2006/relationships/image" Target="../media/image241.wmf"/><Relationship Id="rId6" Type="http://schemas.openxmlformats.org/officeDocument/2006/relationships/image" Target="../media/image246.wmf"/><Relationship Id="rId5" Type="http://schemas.openxmlformats.org/officeDocument/2006/relationships/image" Target="../media/image245.wmf"/><Relationship Id="rId10" Type="http://schemas.openxmlformats.org/officeDocument/2006/relationships/image" Target="../media/image250.wmf"/><Relationship Id="rId4" Type="http://schemas.openxmlformats.org/officeDocument/2006/relationships/image" Target="../media/image244.wmf"/><Relationship Id="rId9" Type="http://schemas.openxmlformats.org/officeDocument/2006/relationships/image" Target="../media/image249.w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wmf"/><Relationship Id="rId2" Type="http://schemas.openxmlformats.org/officeDocument/2006/relationships/image" Target="../media/image252.wmf"/><Relationship Id="rId1" Type="http://schemas.openxmlformats.org/officeDocument/2006/relationships/image" Target="../media/image251.wmf"/><Relationship Id="rId5" Type="http://schemas.openxmlformats.org/officeDocument/2006/relationships/image" Target="../media/image255.wmf"/><Relationship Id="rId4" Type="http://schemas.openxmlformats.org/officeDocument/2006/relationships/image" Target="../media/image254.w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8.wmf"/><Relationship Id="rId2" Type="http://schemas.openxmlformats.org/officeDocument/2006/relationships/image" Target="../media/image257.wmf"/><Relationship Id="rId1" Type="http://schemas.openxmlformats.org/officeDocument/2006/relationships/image" Target="../media/image256.w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wmf"/><Relationship Id="rId2" Type="http://schemas.openxmlformats.org/officeDocument/2006/relationships/image" Target="../media/image260.wmf"/><Relationship Id="rId1" Type="http://schemas.openxmlformats.org/officeDocument/2006/relationships/image" Target="../media/image259.wmf"/></Relationships>
</file>

<file path=ppt/drawings/_rels/vmlDrawing5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9.wmf"/><Relationship Id="rId3" Type="http://schemas.openxmlformats.org/officeDocument/2006/relationships/image" Target="../media/image264.wmf"/><Relationship Id="rId7" Type="http://schemas.openxmlformats.org/officeDocument/2006/relationships/image" Target="../media/image268.wmf"/><Relationship Id="rId2" Type="http://schemas.openxmlformats.org/officeDocument/2006/relationships/image" Target="../media/image263.wmf"/><Relationship Id="rId1" Type="http://schemas.openxmlformats.org/officeDocument/2006/relationships/image" Target="../media/image262.wmf"/><Relationship Id="rId6" Type="http://schemas.openxmlformats.org/officeDocument/2006/relationships/image" Target="../media/image267.wmf"/><Relationship Id="rId5" Type="http://schemas.openxmlformats.org/officeDocument/2006/relationships/image" Target="../media/image266.wmf"/><Relationship Id="rId4" Type="http://schemas.openxmlformats.org/officeDocument/2006/relationships/image" Target="../media/image265.wmf"/></Relationships>
</file>

<file path=ppt/drawings/_rels/vmlDrawing5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7.wmf"/><Relationship Id="rId13" Type="http://schemas.openxmlformats.org/officeDocument/2006/relationships/image" Target="../media/image282.wmf"/><Relationship Id="rId18" Type="http://schemas.openxmlformats.org/officeDocument/2006/relationships/image" Target="../media/image287.wmf"/><Relationship Id="rId3" Type="http://schemas.openxmlformats.org/officeDocument/2006/relationships/image" Target="../media/image272.wmf"/><Relationship Id="rId7" Type="http://schemas.openxmlformats.org/officeDocument/2006/relationships/image" Target="../media/image276.wmf"/><Relationship Id="rId12" Type="http://schemas.openxmlformats.org/officeDocument/2006/relationships/image" Target="../media/image281.wmf"/><Relationship Id="rId17" Type="http://schemas.openxmlformats.org/officeDocument/2006/relationships/image" Target="../media/image286.wmf"/><Relationship Id="rId2" Type="http://schemas.openxmlformats.org/officeDocument/2006/relationships/image" Target="../media/image271.wmf"/><Relationship Id="rId16" Type="http://schemas.openxmlformats.org/officeDocument/2006/relationships/image" Target="../media/image285.wmf"/><Relationship Id="rId1" Type="http://schemas.openxmlformats.org/officeDocument/2006/relationships/image" Target="../media/image270.png"/><Relationship Id="rId6" Type="http://schemas.openxmlformats.org/officeDocument/2006/relationships/image" Target="../media/image275.wmf"/><Relationship Id="rId11" Type="http://schemas.openxmlformats.org/officeDocument/2006/relationships/image" Target="../media/image280.wmf"/><Relationship Id="rId5" Type="http://schemas.openxmlformats.org/officeDocument/2006/relationships/image" Target="../media/image274.wmf"/><Relationship Id="rId15" Type="http://schemas.openxmlformats.org/officeDocument/2006/relationships/image" Target="../media/image284.wmf"/><Relationship Id="rId10" Type="http://schemas.openxmlformats.org/officeDocument/2006/relationships/image" Target="../media/image279.wmf"/><Relationship Id="rId4" Type="http://schemas.openxmlformats.org/officeDocument/2006/relationships/image" Target="../media/image273.wmf"/><Relationship Id="rId9" Type="http://schemas.openxmlformats.org/officeDocument/2006/relationships/image" Target="../media/image278.wmf"/><Relationship Id="rId14" Type="http://schemas.openxmlformats.org/officeDocument/2006/relationships/image" Target="../media/image283.wmf"/></Relationships>
</file>

<file path=ppt/drawings/_rels/vmlDrawing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wmf"/><Relationship Id="rId7" Type="http://schemas.openxmlformats.org/officeDocument/2006/relationships/image" Target="../media/image295.wmf"/><Relationship Id="rId2" Type="http://schemas.openxmlformats.org/officeDocument/2006/relationships/image" Target="../media/image290.wmf"/><Relationship Id="rId1" Type="http://schemas.openxmlformats.org/officeDocument/2006/relationships/image" Target="../media/image289.wmf"/><Relationship Id="rId6" Type="http://schemas.openxmlformats.org/officeDocument/2006/relationships/image" Target="../media/image294.wmf"/><Relationship Id="rId5" Type="http://schemas.openxmlformats.org/officeDocument/2006/relationships/image" Target="../media/image293.wmf"/><Relationship Id="rId4" Type="http://schemas.openxmlformats.org/officeDocument/2006/relationships/image" Target="../media/image29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60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3.wmf"/><Relationship Id="rId3" Type="http://schemas.openxmlformats.org/officeDocument/2006/relationships/image" Target="../media/image298.wmf"/><Relationship Id="rId7" Type="http://schemas.openxmlformats.org/officeDocument/2006/relationships/image" Target="../media/image302.wmf"/><Relationship Id="rId2" Type="http://schemas.openxmlformats.org/officeDocument/2006/relationships/image" Target="../media/image297.wmf"/><Relationship Id="rId1" Type="http://schemas.openxmlformats.org/officeDocument/2006/relationships/image" Target="../media/image296.wmf"/><Relationship Id="rId6" Type="http://schemas.openxmlformats.org/officeDocument/2006/relationships/image" Target="../media/image301.wmf"/><Relationship Id="rId5" Type="http://schemas.openxmlformats.org/officeDocument/2006/relationships/image" Target="../media/image300.wmf"/><Relationship Id="rId4" Type="http://schemas.openxmlformats.org/officeDocument/2006/relationships/image" Target="../media/image299.wmf"/></Relationships>
</file>

<file path=ppt/drawings/_rels/vmlDrawing6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6.wmf"/><Relationship Id="rId2" Type="http://schemas.openxmlformats.org/officeDocument/2006/relationships/image" Target="../media/image305.wmf"/><Relationship Id="rId1" Type="http://schemas.openxmlformats.org/officeDocument/2006/relationships/image" Target="../media/image304.wmf"/><Relationship Id="rId4" Type="http://schemas.openxmlformats.org/officeDocument/2006/relationships/image" Target="../media/image307.wmf"/></Relationships>
</file>

<file path=ppt/drawings/_rels/vmlDrawing6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9.wmf"/><Relationship Id="rId1" Type="http://schemas.openxmlformats.org/officeDocument/2006/relationships/image" Target="../media/image308.wmf"/></Relationships>
</file>

<file path=ppt/drawings/_rels/vmlDrawing6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1.wmf"/><Relationship Id="rId1" Type="http://schemas.openxmlformats.org/officeDocument/2006/relationships/image" Target="../media/image310.wmf"/></Relationships>
</file>

<file path=ppt/drawings/_rels/vmlDrawing6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3.wmf"/><Relationship Id="rId1" Type="http://schemas.openxmlformats.org/officeDocument/2006/relationships/image" Target="../media/image312.wmf"/></Relationships>
</file>

<file path=ppt/drawings/_rels/vmlDrawing6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5.wmf"/><Relationship Id="rId1" Type="http://schemas.openxmlformats.org/officeDocument/2006/relationships/image" Target="../media/image314.wmf"/></Relationships>
</file>

<file path=ppt/drawings/_rels/vmlDrawing6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7.wmf"/><Relationship Id="rId1" Type="http://schemas.openxmlformats.org/officeDocument/2006/relationships/image" Target="../media/image316.wmf"/></Relationships>
</file>

<file path=ppt/drawings/_rels/vmlDrawing6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9.wmf"/><Relationship Id="rId1" Type="http://schemas.openxmlformats.org/officeDocument/2006/relationships/image" Target="../media/image318.wmf"/></Relationships>
</file>

<file path=ppt/drawings/_rels/vmlDrawing6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7.wmf"/><Relationship Id="rId3" Type="http://schemas.openxmlformats.org/officeDocument/2006/relationships/image" Target="../media/image322.wmf"/><Relationship Id="rId7" Type="http://schemas.openxmlformats.org/officeDocument/2006/relationships/image" Target="../media/image326.wmf"/><Relationship Id="rId2" Type="http://schemas.openxmlformats.org/officeDocument/2006/relationships/image" Target="../media/image321.wmf"/><Relationship Id="rId1" Type="http://schemas.openxmlformats.org/officeDocument/2006/relationships/image" Target="../media/image320.wmf"/><Relationship Id="rId6" Type="http://schemas.openxmlformats.org/officeDocument/2006/relationships/image" Target="../media/image325.wmf"/><Relationship Id="rId11" Type="http://schemas.openxmlformats.org/officeDocument/2006/relationships/image" Target="../media/image330.wmf"/><Relationship Id="rId5" Type="http://schemas.openxmlformats.org/officeDocument/2006/relationships/image" Target="../media/image324.wmf"/><Relationship Id="rId10" Type="http://schemas.openxmlformats.org/officeDocument/2006/relationships/image" Target="../media/image329.wmf"/><Relationship Id="rId4" Type="http://schemas.openxmlformats.org/officeDocument/2006/relationships/image" Target="../media/image323.wmf"/><Relationship Id="rId9" Type="http://schemas.openxmlformats.org/officeDocument/2006/relationships/image" Target="../media/image328.wmf"/></Relationships>
</file>

<file path=ppt/drawings/_rels/vmlDrawing6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8.wmf"/><Relationship Id="rId3" Type="http://schemas.openxmlformats.org/officeDocument/2006/relationships/image" Target="../media/image333.wmf"/><Relationship Id="rId7" Type="http://schemas.openxmlformats.org/officeDocument/2006/relationships/image" Target="../media/image337.wmf"/><Relationship Id="rId2" Type="http://schemas.openxmlformats.org/officeDocument/2006/relationships/image" Target="../media/image332.wmf"/><Relationship Id="rId1" Type="http://schemas.openxmlformats.org/officeDocument/2006/relationships/image" Target="../media/image331.wmf"/><Relationship Id="rId6" Type="http://schemas.openxmlformats.org/officeDocument/2006/relationships/image" Target="../media/image336.wmf"/><Relationship Id="rId5" Type="http://schemas.openxmlformats.org/officeDocument/2006/relationships/image" Target="../media/image335.wmf"/><Relationship Id="rId10" Type="http://schemas.openxmlformats.org/officeDocument/2006/relationships/image" Target="../media/image340.wmf"/><Relationship Id="rId4" Type="http://schemas.openxmlformats.org/officeDocument/2006/relationships/image" Target="../media/image334.wmf"/><Relationship Id="rId9" Type="http://schemas.openxmlformats.org/officeDocument/2006/relationships/image" Target="../media/image33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70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8.wmf"/><Relationship Id="rId3" Type="http://schemas.openxmlformats.org/officeDocument/2006/relationships/image" Target="../media/image343.wmf"/><Relationship Id="rId7" Type="http://schemas.openxmlformats.org/officeDocument/2006/relationships/image" Target="../media/image347.wmf"/><Relationship Id="rId2" Type="http://schemas.openxmlformats.org/officeDocument/2006/relationships/image" Target="../media/image342.wmf"/><Relationship Id="rId1" Type="http://schemas.openxmlformats.org/officeDocument/2006/relationships/image" Target="../media/image341.wmf"/><Relationship Id="rId6" Type="http://schemas.openxmlformats.org/officeDocument/2006/relationships/image" Target="../media/image346.wmf"/><Relationship Id="rId11" Type="http://schemas.openxmlformats.org/officeDocument/2006/relationships/image" Target="../media/image351.wmf"/><Relationship Id="rId5" Type="http://schemas.openxmlformats.org/officeDocument/2006/relationships/image" Target="../media/image345.wmf"/><Relationship Id="rId10" Type="http://schemas.openxmlformats.org/officeDocument/2006/relationships/image" Target="../media/image350.wmf"/><Relationship Id="rId4" Type="http://schemas.openxmlformats.org/officeDocument/2006/relationships/image" Target="../media/image344.wmf"/><Relationship Id="rId9" Type="http://schemas.openxmlformats.org/officeDocument/2006/relationships/image" Target="../media/image34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Relationship Id="rId9" Type="http://schemas.openxmlformats.org/officeDocument/2006/relationships/image" Target="../media/image5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3B7F418-8B59-4A12-B005-30A6CED13728}" type="datetimeFigureOut">
              <a:rPr lang="en-US"/>
              <a:pPr>
                <a:defRPr/>
              </a:pPr>
              <a:t>7/11/2026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FD57EE9-207B-4091-AC0F-0106339D00D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57B9DD0-35C1-4858-A827-1B84307662FD}" type="datetimeFigureOut">
              <a:rPr lang="en-US"/>
              <a:pPr>
                <a:defRPr/>
              </a:pPr>
              <a:t>7/11/2026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9F3CAE9-0956-4EC6-B104-704849252BB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fld id="{12DC38B2-8A89-4D9D-B29F-CEAE63A011B2}" type="slidenum">
              <a:rPr lang="en-GB" altLang="en-US" sz="1200"/>
              <a:pPr eaLnBrk="1" hangingPunct="1"/>
              <a:t>42</a:t>
            </a:fld>
            <a:endParaRPr lang="en-GB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3" name="Freeform 5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8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9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0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1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2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3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</p:grpSp>
      </p:grpSp>
      <p:pic>
        <p:nvPicPr>
          <p:cNvPr id="14" name="Picture 21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22"/>
          <p:cNvSpPr txBox="1">
            <a:spLocks noChangeArrowheads="1"/>
          </p:cNvSpPr>
          <p:nvPr/>
        </p:nvSpPr>
        <p:spPr bwMode="auto">
          <a:xfrm rot="16200000">
            <a:off x="-1547812" y="4160837"/>
            <a:ext cx="4027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GB" sz="2800" dirty="0">
                <a:solidFill>
                  <a:srgbClr val="FFFF00"/>
                </a:solidFill>
                <a:latin typeface="Comic Sans MS" pitchFamily="66" charset="0"/>
              </a:rPr>
              <a:t>www.mathsrevision.com</a:t>
            </a:r>
          </a:p>
        </p:txBody>
      </p:sp>
      <p:pic>
        <p:nvPicPr>
          <p:cNvPr id="16" name="Picture 23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123825" y="1463675"/>
            <a:ext cx="7556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3576638" y="1347788"/>
            <a:ext cx="14827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dirty="0">
                <a:latin typeface="+mj-lt"/>
              </a:rPr>
              <a:t>Outcome 2</a:t>
            </a:r>
          </a:p>
        </p:txBody>
      </p:sp>
    </p:spTree>
    <p:extLst>
      <p:ext uri="{BB962C8B-B14F-4D97-AF65-F5344CB8AC3E}">
        <p14:creationId xmlns:p14="http://schemas.microsoft.com/office/powerpoint/2010/main" val="2482109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2413C7-E319-449E-8BAD-345188EE178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9926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BE29E0-F8BA-4D3F-A24C-1B4506646C2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5104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4B8D45-2EDD-4F83-872B-84E701E10B8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4474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86D172-D68B-423E-B376-4105EF24B27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10942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00EB08-BF4C-40B9-9287-908AEEB98D6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9699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401117-7EBC-4DF1-B1D6-93353C5FA43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183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01236B-D6F5-4551-A778-D154028EE97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98495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169175-5190-4C36-AC1A-96D4B331507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55606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29DD27-E514-47FC-A11A-D4AAC486D6F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4265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C4C100-BEA5-428F-8F50-F5303B813C3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4895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E33AFC-C5D6-42BC-98BF-4AD81EA6A9A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211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F3338F-824E-4046-A10E-1E8AD75858A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17916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20483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0484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grpSp>
          <p:nvGrpSpPr>
            <p:cNvPr id="72719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20486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0487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0488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0489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0490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049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0492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0493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049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</p:grpSp>
      </p:grpSp>
      <p:sp>
        <p:nvSpPr>
          <p:cNvPr id="2049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49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49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9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2049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fld id="{8414EF5E-CA28-48D7-962B-F3EB3D917B36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20500" name="Text Box 20"/>
          <p:cNvSpPr txBox="1">
            <a:spLocks noChangeArrowheads="1"/>
          </p:cNvSpPr>
          <p:nvPr userDrawn="1"/>
        </p:nvSpPr>
        <p:spPr bwMode="auto">
          <a:xfrm rot="16200000">
            <a:off x="-1589087" y="4030662"/>
            <a:ext cx="4027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GB" sz="2800" dirty="0">
                <a:solidFill>
                  <a:srgbClr val="EEF82A"/>
                </a:solidFill>
                <a:latin typeface="Comic Sans MS" pitchFamily="66" charset="0"/>
              </a:rPr>
              <a:t>www.mathsrevision.com</a:t>
            </a:r>
          </a:p>
        </p:txBody>
      </p:sp>
      <p:pic>
        <p:nvPicPr>
          <p:cNvPr id="72713" name="Picture 21" descr="scottishflag"/>
          <p:cNvPicPr>
            <a:picLocks noChangeAspect="1" noChangeArrowheads="1" noCrop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51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4" name="Picture 22" descr="Office Objects 057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 userDrawn="1"/>
        </p:nvSpPr>
        <p:spPr>
          <a:xfrm>
            <a:off x="142875" y="1428750"/>
            <a:ext cx="7556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3857625" y="1323975"/>
            <a:ext cx="16922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Outcome 1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59" r:id="rId1"/>
    <p:sldLayoutId id="2147484647" r:id="rId2"/>
    <p:sldLayoutId id="2147484648" r:id="rId3"/>
    <p:sldLayoutId id="2147484649" r:id="rId4"/>
    <p:sldLayoutId id="2147484650" r:id="rId5"/>
    <p:sldLayoutId id="2147484651" r:id="rId6"/>
    <p:sldLayoutId id="2147484652" r:id="rId7"/>
    <p:sldLayoutId id="2147484653" r:id="rId8"/>
    <p:sldLayoutId id="2147484654" r:id="rId9"/>
    <p:sldLayoutId id="2147484655" r:id="rId10"/>
    <p:sldLayoutId id="2147484656" r:id="rId11"/>
    <p:sldLayoutId id="2147484657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BF34E9-A9CF-4A42-BDB3-69EA00EDAD6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55.xml"/><Relationship Id="rId4" Type="http://schemas.openxmlformats.org/officeDocument/2006/relationships/slide" Target="slide3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52.bin"/><Relationship Id="rId18" Type="http://schemas.openxmlformats.org/officeDocument/2006/relationships/image" Target="../media/image55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52.wmf"/><Relationship Id="rId17" Type="http://schemas.openxmlformats.org/officeDocument/2006/relationships/oleObject" Target="../embeddings/oleObject54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4.wmf"/><Relationship Id="rId20" Type="http://schemas.openxmlformats.org/officeDocument/2006/relationships/image" Target="../media/image56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5" Type="http://schemas.openxmlformats.org/officeDocument/2006/relationships/oleObject" Target="../embeddings/oleObject53.bin"/><Relationship Id="rId10" Type="http://schemas.openxmlformats.org/officeDocument/2006/relationships/image" Target="../media/image51.wmf"/><Relationship Id="rId19" Type="http://schemas.openxmlformats.org/officeDocument/2006/relationships/oleObject" Target="../embeddings/oleObject55.bin"/><Relationship Id="rId4" Type="http://schemas.openxmlformats.org/officeDocument/2006/relationships/image" Target="../media/image48.wmf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5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57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59.bin"/><Relationship Id="rId10" Type="http://schemas.openxmlformats.org/officeDocument/2006/relationships/image" Target="../media/image62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6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image" Target="../media/image65.wmf"/><Relationship Id="rId3" Type="http://schemas.openxmlformats.org/officeDocument/2006/relationships/audio" Target="../media/audio1.wav"/><Relationship Id="rId7" Type="http://schemas.openxmlformats.org/officeDocument/2006/relationships/image" Target="../media/image68.png"/><Relationship Id="rId12" Type="http://schemas.openxmlformats.org/officeDocument/2006/relationships/oleObject" Target="../embeddings/oleObject6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slide" Target="slide14.xml"/><Relationship Id="rId11" Type="http://schemas.openxmlformats.org/officeDocument/2006/relationships/image" Target="../media/image64.wmf"/><Relationship Id="rId5" Type="http://schemas.openxmlformats.org/officeDocument/2006/relationships/image" Target="../media/image67.png"/><Relationship Id="rId10" Type="http://schemas.openxmlformats.org/officeDocument/2006/relationships/oleObject" Target="../embeddings/oleObject63.bin"/><Relationship Id="rId4" Type="http://schemas.openxmlformats.org/officeDocument/2006/relationships/image" Target="../media/image66.png"/><Relationship Id="rId9" Type="http://schemas.openxmlformats.org/officeDocument/2006/relationships/image" Target="../media/image63.wmf"/><Relationship Id="rId14" Type="http://schemas.openxmlformats.org/officeDocument/2006/relationships/hyperlink" Target="https://ggbm.at/ZfEWXeC8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13" Type="http://schemas.openxmlformats.org/officeDocument/2006/relationships/image" Target="../media/image71.wmf"/><Relationship Id="rId3" Type="http://schemas.openxmlformats.org/officeDocument/2006/relationships/audio" Target="../media/audio1.wav"/><Relationship Id="rId7" Type="http://schemas.openxmlformats.org/officeDocument/2006/relationships/image" Target="../media/image68.png"/><Relationship Id="rId12" Type="http://schemas.openxmlformats.org/officeDocument/2006/relationships/oleObject" Target="../embeddings/oleObject6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6" Type="http://schemas.openxmlformats.org/officeDocument/2006/relationships/slide" Target="slide14.xml"/><Relationship Id="rId11" Type="http://schemas.openxmlformats.org/officeDocument/2006/relationships/image" Target="../media/image70.wmf"/><Relationship Id="rId5" Type="http://schemas.openxmlformats.org/officeDocument/2006/relationships/image" Target="../media/image67.png"/><Relationship Id="rId10" Type="http://schemas.openxmlformats.org/officeDocument/2006/relationships/oleObject" Target="../embeddings/oleObject66.bin"/><Relationship Id="rId4" Type="http://schemas.openxmlformats.org/officeDocument/2006/relationships/image" Target="../media/image66.png"/><Relationship Id="rId9" Type="http://schemas.openxmlformats.org/officeDocument/2006/relationships/image" Target="../media/image69.wmf"/><Relationship Id="rId14" Type="http://schemas.openxmlformats.org/officeDocument/2006/relationships/hyperlink" Target="https://ggbm.at/ZfEWXeC8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audio" Target="../media/audio1.wav"/><Relationship Id="rId7" Type="http://schemas.openxmlformats.org/officeDocument/2006/relationships/image" Target="../media/image68.png"/><Relationship Id="rId12" Type="http://schemas.openxmlformats.org/officeDocument/2006/relationships/hyperlink" Target="https://ggbm.at/ZfEWXeC8" TargetMode="Externa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6" Type="http://schemas.openxmlformats.org/officeDocument/2006/relationships/slide" Target="slide14.xml"/><Relationship Id="rId11" Type="http://schemas.openxmlformats.org/officeDocument/2006/relationships/image" Target="../media/image73.wmf"/><Relationship Id="rId5" Type="http://schemas.openxmlformats.org/officeDocument/2006/relationships/image" Target="../media/image67.png"/><Relationship Id="rId10" Type="http://schemas.openxmlformats.org/officeDocument/2006/relationships/oleObject" Target="../embeddings/oleObject69.bin"/><Relationship Id="rId4" Type="http://schemas.openxmlformats.org/officeDocument/2006/relationships/image" Target="../media/image66.png"/><Relationship Id="rId9" Type="http://schemas.openxmlformats.org/officeDocument/2006/relationships/image" Target="../media/image7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13" Type="http://schemas.openxmlformats.org/officeDocument/2006/relationships/image" Target="../media/image76.wmf"/><Relationship Id="rId3" Type="http://schemas.openxmlformats.org/officeDocument/2006/relationships/audio" Target="../media/audio1.wav"/><Relationship Id="rId7" Type="http://schemas.openxmlformats.org/officeDocument/2006/relationships/image" Target="../media/image68.png"/><Relationship Id="rId12" Type="http://schemas.openxmlformats.org/officeDocument/2006/relationships/oleObject" Target="../embeddings/oleObject7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6" Type="http://schemas.openxmlformats.org/officeDocument/2006/relationships/slide" Target="slide14.xml"/><Relationship Id="rId11" Type="http://schemas.openxmlformats.org/officeDocument/2006/relationships/image" Target="../media/image75.wmf"/><Relationship Id="rId5" Type="http://schemas.openxmlformats.org/officeDocument/2006/relationships/image" Target="../media/image67.png"/><Relationship Id="rId10" Type="http://schemas.openxmlformats.org/officeDocument/2006/relationships/oleObject" Target="../embeddings/oleObject71.bin"/><Relationship Id="rId4" Type="http://schemas.openxmlformats.org/officeDocument/2006/relationships/image" Target="../media/image66.png"/><Relationship Id="rId9" Type="http://schemas.openxmlformats.org/officeDocument/2006/relationships/image" Target="../media/image74.wmf"/><Relationship Id="rId14" Type="http://schemas.openxmlformats.org/officeDocument/2006/relationships/hyperlink" Target="https://ggbm.at/ZfEWXeC8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13" Type="http://schemas.openxmlformats.org/officeDocument/2006/relationships/image" Target="../media/image79.wmf"/><Relationship Id="rId3" Type="http://schemas.openxmlformats.org/officeDocument/2006/relationships/audio" Target="../media/audio1.wav"/><Relationship Id="rId7" Type="http://schemas.openxmlformats.org/officeDocument/2006/relationships/image" Target="../media/image68.png"/><Relationship Id="rId12" Type="http://schemas.openxmlformats.org/officeDocument/2006/relationships/oleObject" Target="../embeddings/oleObject7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6" Type="http://schemas.openxmlformats.org/officeDocument/2006/relationships/slide" Target="slide14.xml"/><Relationship Id="rId11" Type="http://schemas.openxmlformats.org/officeDocument/2006/relationships/image" Target="../media/image78.wmf"/><Relationship Id="rId5" Type="http://schemas.openxmlformats.org/officeDocument/2006/relationships/image" Target="../media/image67.png"/><Relationship Id="rId10" Type="http://schemas.openxmlformats.org/officeDocument/2006/relationships/oleObject" Target="../embeddings/oleObject74.bin"/><Relationship Id="rId4" Type="http://schemas.openxmlformats.org/officeDocument/2006/relationships/image" Target="../media/image66.png"/><Relationship Id="rId9" Type="http://schemas.openxmlformats.org/officeDocument/2006/relationships/image" Target="../media/image77.wmf"/><Relationship Id="rId14" Type="http://schemas.openxmlformats.org/officeDocument/2006/relationships/hyperlink" Target="https://ggbm.at/ZfEWXeC8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13" Type="http://schemas.openxmlformats.org/officeDocument/2006/relationships/image" Target="../media/image82.wmf"/><Relationship Id="rId3" Type="http://schemas.openxmlformats.org/officeDocument/2006/relationships/audio" Target="../media/audio1.wav"/><Relationship Id="rId7" Type="http://schemas.openxmlformats.org/officeDocument/2006/relationships/image" Target="../media/image68.png"/><Relationship Id="rId12" Type="http://schemas.openxmlformats.org/officeDocument/2006/relationships/oleObject" Target="../embeddings/oleObject78.bin"/><Relationship Id="rId2" Type="http://schemas.openxmlformats.org/officeDocument/2006/relationships/slideLayout" Target="../slideLayouts/slideLayout13.xml"/><Relationship Id="rId16" Type="http://schemas.openxmlformats.org/officeDocument/2006/relationships/hyperlink" Target="https://ggbm.at/ZfEWXeC8" TargetMode="External"/><Relationship Id="rId1" Type="http://schemas.openxmlformats.org/officeDocument/2006/relationships/vmlDrawing" Target="../drawings/vmlDrawing17.vml"/><Relationship Id="rId6" Type="http://schemas.openxmlformats.org/officeDocument/2006/relationships/slide" Target="slide14.xml"/><Relationship Id="rId11" Type="http://schemas.openxmlformats.org/officeDocument/2006/relationships/image" Target="../media/image81.wmf"/><Relationship Id="rId5" Type="http://schemas.openxmlformats.org/officeDocument/2006/relationships/image" Target="../media/image67.png"/><Relationship Id="rId15" Type="http://schemas.openxmlformats.org/officeDocument/2006/relationships/image" Target="../media/image83.wmf"/><Relationship Id="rId10" Type="http://schemas.openxmlformats.org/officeDocument/2006/relationships/oleObject" Target="../embeddings/oleObject77.bin"/><Relationship Id="rId4" Type="http://schemas.openxmlformats.org/officeDocument/2006/relationships/image" Target="../media/image66.png"/><Relationship Id="rId9" Type="http://schemas.openxmlformats.org/officeDocument/2006/relationships/image" Target="../media/image80.wmf"/><Relationship Id="rId14" Type="http://schemas.openxmlformats.org/officeDocument/2006/relationships/oleObject" Target="../embeddings/oleObject79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13" Type="http://schemas.openxmlformats.org/officeDocument/2006/relationships/image" Target="../media/image86.wmf"/><Relationship Id="rId3" Type="http://schemas.openxmlformats.org/officeDocument/2006/relationships/audio" Target="../media/audio1.wav"/><Relationship Id="rId7" Type="http://schemas.openxmlformats.org/officeDocument/2006/relationships/image" Target="../media/image68.png"/><Relationship Id="rId12" Type="http://schemas.openxmlformats.org/officeDocument/2006/relationships/oleObject" Target="../embeddings/oleObject8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6" Type="http://schemas.openxmlformats.org/officeDocument/2006/relationships/slide" Target="slide14.xml"/><Relationship Id="rId11" Type="http://schemas.openxmlformats.org/officeDocument/2006/relationships/image" Target="../media/image85.wmf"/><Relationship Id="rId5" Type="http://schemas.openxmlformats.org/officeDocument/2006/relationships/image" Target="../media/image67.png"/><Relationship Id="rId10" Type="http://schemas.openxmlformats.org/officeDocument/2006/relationships/oleObject" Target="../embeddings/oleObject81.bin"/><Relationship Id="rId4" Type="http://schemas.openxmlformats.org/officeDocument/2006/relationships/image" Target="../media/image66.png"/><Relationship Id="rId9" Type="http://schemas.openxmlformats.org/officeDocument/2006/relationships/image" Target="../media/image84.wmf"/><Relationship Id="rId14" Type="http://schemas.openxmlformats.org/officeDocument/2006/relationships/hyperlink" Target="https://ggbm.at/ZfEWXeC8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9.wmf"/><Relationship Id="rId20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6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wmf"/><Relationship Id="rId22" Type="http://schemas.openxmlformats.org/officeDocument/2006/relationships/image" Target="../media/image12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13" Type="http://schemas.openxmlformats.org/officeDocument/2006/relationships/image" Target="../media/image89.wmf"/><Relationship Id="rId3" Type="http://schemas.openxmlformats.org/officeDocument/2006/relationships/audio" Target="../media/audio1.wav"/><Relationship Id="rId7" Type="http://schemas.openxmlformats.org/officeDocument/2006/relationships/image" Target="../media/image68.png"/><Relationship Id="rId12" Type="http://schemas.openxmlformats.org/officeDocument/2006/relationships/oleObject" Target="../embeddings/oleObject8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6" Type="http://schemas.openxmlformats.org/officeDocument/2006/relationships/slide" Target="slide14.xml"/><Relationship Id="rId11" Type="http://schemas.openxmlformats.org/officeDocument/2006/relationships/image" Target="../media/image88.wmf"/><Relationship Id="rId5" Type="http://schemas.openxmlformats.org/officeDocument/2006/relationships/image" Target="../media/image67.png"/><Relationship Id="rId10" Type="http://schemas.openxmlformats.org/officeDocument/2006/relationships/oleObject" Target="../embeddings/oleObject84.bin"/><Relationship Id="rId4" Type="http://schemas.openxmlformats.org/officeDocument/2006/relationships/image" Target="../media/image66.png"/><Relationship Id="rId9" Type="http://schemas.openxmlformats.org/officeDocument/2006/relationships/image" Target="../media/image87.wmf"/><Relationship Id="rId14" Type="http://schemas.openxmlformats.org/officeDocument/2006/relationships/hyperlink" Target="https://ggbm.at/ZfEWXeC8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13" Type="http://schemas.openxmlformats.org/officeDocument/2006/relationships/image" Target="../media/image92.wmf"/><Relationship Id="rId3" Type="http://schemas.openxmlformats.org/officeDocument/2006/relationships/audio" Target="../media/audio1.wav"/><Relationship Id="rId7" Type="http://schemas.openxmlformats.org/officeDocument/2006/relationships/image" Target="../media/image68.png"/><Relationship Id="rId12" Type="http://schemas.openxmlformats.org/officeDocument/2006/relationships/oleObject" Target="../embeddings/oleObject88.bin"/><Relationship Id="rId2" Type="http://schemas.openxmlformats.org/officeDocument/2006/relationships/slideLayout" Target="../slideLayouts/slideLayout13.xml"/><Relationship Id="rId16" Type="http://schemas.openxmlformats.org/officeDocument/2006/relationships/hyperlink" Target="https://ggbm.at/ZfEWXeC8" TargetMode="External"/><Relationship Id="rId1" Type="http://schemas.openxmlformats.org/officeDocument/2006/relationships/vmlDrawing" Target="../drawings/vmlDrawing20.vml"/><Relationship Id="rId6" Type="http://schemas.openxmlformats.org/officeDocument/2006/relationships/slide" Target="slide14.xml"/><Relationship Id="rId11" Type="http://schemas.openxmlformats.org/officeDocument/2006/relationships/image" Target="../media/image91.wmf"/><Relationship Id="rId5" Type="http://schemas.openxmlformats.org/officeDocument/2006/relationships/image" Target="../media/image67.png"/><Relationship Id="rId15" Type="http://schemas.openxmlformats.org/officeDocument/2006/relationships/image" Target="../media/image93.wmf"/><Relationship Id="rId10" Type="http://schemas.openxmlformats.org/officeDocument/2006/relationships/oleObject" Target="../embeddings/oleObject87.bin"/><Relationship Id="rId4" Type="http://schemas.openxmlformats.org/officeDocument/2006/relationships/image" Target="../media/image66.png"/><Relationship Id="rId9" Type="http://schemas.openxmlformats.org/officeDocument/2006/relationships/image" Target="../media/image90.wmf"/><Relationship Id="rId14" Type="http://schemas.openxmlformats.org/officeDocument/2006/relationships/oleObject" Target="../embeddings/oleObject89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13" Type="http://schemas.openxmlformats.org/officeDocument/2006/relationships/image" Target="../media/image96.wmf"/><Relationship Id="rId3" Type="http://schemas.openxmlformats.org/officeDocument/2006/relationships/audio" Target="../media/audio1.wav"/><Relationship Id="rId7" Type="http://schemas.openxmlformats.org/officeDocument/2006/relationships/image" Target="../media/image68.png"/><Relationship Id="rId12" Type="http://schemas.openxmlformats.org/officeDocument/2006/relationships/oleObject" Target="../embeddings/oleObject92.bin"/><Relationship Id="rId2" Type="http://schemas.openxmlformats.org/officeDocument/2006/relationships/slideLayout" Target="../slideLayouts/slideLayout13.xml"/><Relationship Id="rId16" Type="http://schemas.openxmlformats.org/officeDocument/2006/relationships/hyperlink" Target="https://ggbm.at/ZfEWXeC8" TargetMode="External"/><Relationship Id="rId1" Type="http://schemas.openxmlformats.org/officeDocument/2006/relationships/vmlDrawing" Target="../drawings/vmlDrawing21.vml"/><Relationship Id="rId6" Type="http://schemas.openxmlformats.org/officeDocument/2006/relationships/slide" Target="slide14.xml"/><Relationship Id="rId11" Type="http://schemas.openxmlformats.org/officeDocument/2006/relationships/image" Target="../media/image95.wmf"/><Relationship Id="rId5" Type="http://schemas.openxmlformats.org/officeDocument/2006/relationships/image" Target="../media/image67.png"/><Relationship Id="rId15" Type="http://schemas.openxmlformats.org/officeDocument/2006/relationships/image" Target="../media/image97.wmf"/><Relationship Id="rId10" Type="http://schemas.openxmlformats.org/officeDocument/2006/relationships/oleObject" Target="../embeddings/oleObject91.bin"/><Relationship Id="rId4" Type="http://schemas.openxmlformats.org/officeDocument/2006/relationships/image" Target="../media/image66.png"/><Relationship Id="rId9" Type="http://schemas.openxmlformats.org/officeDocument/2006/relationships/image" Target="../media/image94.wmf"/><Relationship Id="rId14" Type="http://schemas.openxmlformats.org/officeDocument/2006/relationships/oleObject" Target="../embeddings/oleObject9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98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3" Type="http://schemas.openxmlformats.org/officeDocument/2006/relationships/oleObject" Target="../embeddings/oleObject95.bin"/><Relationship Id="rId7" Type="http://schemas.openxmlformats.org/officeDocument/2006/relationships/oleObject" Target="../embeddings/oleObject9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00.wmf"/><Relationship Id="rId5" Type="http://schemas.openxmlformats.org/officeDocument/2006/relationships/oleObject" Target="../embeddings/oleObject96.bin"/><Relationship Id="rId4" Type="http://schemas.openxmlformats.org/officeDocument/2006/relationships/image" Target="../media/image99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3" Type="http://schemas.openxmlformats.org/officeDocument/2006/relationships/oleObject" Target="../embeddings/oleObject98.bin"/><Relationship Id="rId7" Type="http://schemas.openxmlformats.org/officeDocument/2006/relationships/oleObject" Target="../embeddings/oleObject100.bin"/><Relationship Id="rId12" Type="http://schemas.openxmlformats.org/officeDocument/2006/relationships/image" Target="../media/image10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03.wmf"/><Relationship Id="rId11" Type="http://schemas.openxmlformats.org/officeDocument/2006/relationships/oleObject" Target="../embeddings/oleObject102.bin"/><Relationship Id="rId5" Type="http://schemas.openxmlformats.org/officeDocument/2006/relationships/oleObject" Target="../embeddings/oleObject99.bin"/><Relationship Id="rId10" Type="http://schemas.openxmlformats.org/officeDocument/2006/relationships/image" Target="../media/image105.wmf"/><Relationship Id="rId4" Type="http://schemas.openxmlformats.org/officeDocument/2006/relationships/image" Target="../media/image102.wmf"/><Relationship Id="rId9" Type="http://schemas.openxmlformats.org/officeDocument/2006/relationships/oleObject" Target="../embeddings/oleObject101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3" Type="http://schemas.openxmlformats.org/officeDocument/2006/relationships/oleObject" Target="../embeddings/oleObject103.bin"/><Relationship Id="rId7" Type="http://schemas.openxmlformats.org/officeDocument/2006/relationships/oleObject" Target="../embeddings/oleObject105.bin"/><Relationship Id="rId12" Type="http://schemas.openxmlformats.org/officeDocument/2006/relationships/image" Target="../media/image11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08.wmf"/><Relationship Id="rId11" Type="http://schemas.openxmlformats.org/officeDocument/2006/relationships/oleObject" Target="../embeddings/oleObject107.bin"/><Relationship Id="rId5" Type="http://schemas.openxmlformats.org/officeDocument/2006/relationships/oleObject" Target="../embeddings/oleObject104.bin"/><Relationship Id="rId10" Type="http://schemas.openxmlformats.org/officeDocument/2006/relationships/image" Target="../media/image110.wmf"/><Relationship Id="rId4" Type="http://schemas.openxmlformats.org/officeDocument/2006/relationships/image" Target="../media/image107.wmf"/><Relationship Id="rId9" Type="http://schemas.openxmlformats.org/officeDocument/2006/relationships/oleObject" Target="../embeddings/oleObject106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3" Type="http://schemas.openxmlformats.org/officeDocument/2006/relationships/oleObject" Target="../embeddings/oleObject108.bin"/><Relationship Id="rId7" Type="http://schemas.openxmlformats.org/officeDocument/2006/relationships/oleObject" Target="../embeddings/oleObject1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13.wmf"/><Relationship Id="rId5" Type="http://schemas.openxmlformats.org/officeDocument/2006/relationships/oleObject" Target="../embeddings/oleObject109.bin"/><Relationship Id="rId10" Type="http://schemas.openxmlformats.org/officeDocument/2006/relationships/image" Target="../media/image115.wmf"/><Relationship Id="rId4" Type="http://schemas.openxmlformats.org/officeDocument/2006/relationships/image" Target="../media/image112.wmf"/><Relationship Id="rId9" Type="http://schemas.openxmlformats.org/officeDocument/2006/relationships/oleObject" Target="../embeddings/oleObject111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3" Type="http://schemas.openxmlformats.org/officeDocument/2006/relationships/oleObject" Target="../embeddings/oleObject112.bin"/><Relationship Id="rId7" Type="http://schemas.openxmlformats.org/officeDocument/2006/relationships/oleObject" Target="../embeddings/oleObject1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17.wmf"/><Relationship Id="rId5" Type="http://schemas.openxmlformats.org/officeDocument/2006/relationships/oleObject" Target="../embeddings/oleObject113.bin"/><Relationship Id="rId10" Type="http://schemas.openxmlformats.org/officeDocument/2006/relationships/image" Target="../media/image119.wmf"/><Relationship Id="rId4" Type="http://schemas.openxmlformats.org/officeDocument/2006/relationships/image" Target="../media/image116.wmf"/><Relationship Id="rId9" Type="http://schemas.openxmlformats.org/officeDocument/2006/relationships/oleObject" Target="../embeddings/oleObject115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6.bin"/><Relationship Id="rId3" Type="http://schemas.openxmlformats.org/officeDocument/2006/relationships/audio" Target="../media/audio1.wav"/><Relationship Id="rId7" Type="http://schemas.openxmlformats.org/officeDocument/2006/relationships/image" Target="../media/image68.png"/><Relationship Id="rId12" Type="http://schemas.openxmlformats.org/officeDocument/2006/relationships/hyperlink" Target="https://ggbm.at/ZfEWXeC8" TargetMode="Externa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8.vml"/><Relationship Id="rId6" Type="http://schemas.openxmlformats.org/officeDocument/2006/relationships/slide" Target="slide14.xml"/><Relationship Id="rId11" Type="http://schemas.openxmlformats.org/officeDocument/2006/relationships/image" Target="../media/image121.wmf"/><Relationship Id="rId5" Type="http://schemas.openxmlformats.org/officeDocument/2006/relationships/image" Target="../media/image67.png"/><Relationship Id="rId10" Type="http://schemas.openxmlformats.org/officeDocument/2006/relationships/oleObject" Target="../embeddings/oleObject117.bin"/><Relationship Id="rId4" Type="http://schemas.openxmlformats.org/officeDocument/2006/relationships/image" Target="../media/image66.png"/><Relationship Id="rId9" Type="http://schemas.openxmlformats.org/officeDocument/2006/relationships/image" Target="../media/image120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20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9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16.wmf"/><Relationship Id="rId19" Type="http://schemas.openxmlformats.org/officeDocument/2006/relationships/oleObject" Target="../embeddings/oleObject19.bin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18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8.bin"/><Relationship Id="rId3" Type="http://schemas.openxmlformats.org/officeDocument/2006/relationships/audio" Target="../media/audio1.wav"/><Relationship Id="rId7" Type="http://schemas.openxmlformats.org/officeDocument/2006/relationships/image" Target="../media/image68.png"/><Relationship Id="rId12" Type="http://schemas.openxmlformats.org/officeDocument/2006/relationships/hyperlink" Target="https://ggbm.at/ZfEWXeC8" TargetMode="Externa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9.vml"/><Relationship Id="rId6" Type="http://schemas.openxmlformats.org/officeDocument/2006/relationships/slide" Target="slide14.xml"/><Relationship Id="rId11" Type="http://schemas.openxmlformats.org/officeDocument/2006/relationships/image" Target="../media/image123.wmf"/><Relationship Id="rId5" Type="http://schemas.openxmlformats.org/officeDocument/2006/relationships/image" Target="../media/image67.png"/><Relationship Id="rId10" Type="http://schemas.openxmlformats.org/officeDocument/2006/relationships/oleObject" Target="../embeddings/oleObject119.bin"/><Relationship Id="rId4" Type="http://schemas.openxmlformats.org/officeDocument/2006/relationships/image" Target="../media/image66.png"/><Relationship Id="rId9" Type="http://schemas.openxmlformats.org/officeDocument/2006/relationships/image" Target="../media/image122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0.bin"/><Relationship Id="rId3" Type="http://schemas.openxmlformats.org/officeDocument/2006/relationships/audio" Target="../media/audio1.wav"/><Relationship Id="rId7" Type="http://schemas.openxmlformats.org/officeDocument/2006/relationships/image" Target="../media/image68.png"/><Relationship Id="rId12" Type="http://schemas.openxmlformats.org/officeDocument/2006/relationships/hyperlink" Target="https://ggbm.at/ZfEWXeC8" TargetMode="Externa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0.vml"/><Relationship Id="rId6" Type="http://schemas.openxmlformats.org/officeDocument/2006/relationships/slide" Target="slide14.xml"/><Relationship Id="rId11" Type="http://schemas.openxmlformats.org/officeDocument/2006/relationships/image" Target="../media/image125.wmf"/><Relationship Id="rId5" Type="http://schemas.openxmlformats.org/officeDocument/2006/relationships/image" Target="../media/image67.png"/><Relationship Id="rId10" Type="http://schemas.openxmlformats.org/officeDocument/2006/relationships/oleObject" Target="../embeddings/oleObject121.bin"/><Relationship Id="rId4" Type="http://schemas.openxmlformats.org/officeDocument/2006/relationships/image" Target="../media/image66.png"/><Relationship Id="rId9" Type="http://schemas.openxmlformats.org/officeDocument/2006/relationships/image" Target="../media/image124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2.bin"/><Relationship Id="rId3" Type="http://schemas.openxmlformats.org/officeDocument/2006/relationships/audio" Target="../media/audio1.wav"/><Relationship Id="rId7" Type="http://schemas.openxmlformats.org/officeDocument/2006/relationships/image" Target="../media/image68.png"/><Relationship Id="rId12" Type="http://schemas.openxmlformats.org/officeDocument/2006/relationships/hyperlink" Target="https://ggbm.at/ZfEWXeC8" TargetMode="Externa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1.vml"/><Relationship Id="rId6" Type="http://schemas.openxmlformats.org/officeDocument/2006/relationships/slide" Target="slide14.xml"/><Relationship Id="rId11" Type="http://schemas.openxmlformats.org/officeDocument/2006/relationships/image" Target="../media/image127.wmf"/><Relationship Id="rId5" Type="http://schemas.openxmlformats.org/officeDocument/2006/relationships/image" Target="../media/image67.png"/><Relationship Id="rId10" Type="http://schemas.openxmlformats.org/officeDocument/2006/relationships/oleObject" Target="../embeddings/oleObject123.bin"/><Relationship Id="rId4" Type="http://schemas.openxmlformats.org/officeDocument/2006/relationships/image" Target="../media/image66.png"/><Relationship Id="rId9" Type="http://schemas.openxmlformats.org/officeDocument/2006/relationships/image" Target="../media/image126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4.bin"/><Relationship Id="rId13" Type="http://schemas.openxmlformats.org/officeDocument/2006/relationships/image" Target="../media/image130.wmf"/><Relationship Id="rId18" Type="http://schemas.openxmlformats.org/officeDocument/2006/relationships/hyperlink" Target="https://ggbm.at/ZfEWXeC8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68.png"/><Relationship Id="rId12" Type="http://schemas.openxmlformats.org/officeDocument/2006/relationships/oleObject" Target="../embeddings/oleObject126.bin"/><Relationship Id="rId17" Type="http://schemas.openxmlformats.org/officeDocument/2006/relationships/image" Target="../media/image132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28.bin"/><Relationship Id="rId1" Type="http://schemas.openxmlformats.org/officeDocument/2006/relationships/vmlDrawing" Target="../drawings/vmlDrawing32.vml"/><Relationship Id="rId6" Type="http://schemas.openxmlformats.org/officeDocument/2006/relationships/slide" Target="slide14.xml"/><Relationship Id="rId11" Type="http://schemas.openxmlformats.org/officeDocument/2006/relationships/image" Target="../media/image129.wmf"/><Relationship Id="rId5" Type="http://schemas.openxmlformats.org/officeDocument/2006/relationships/image" Target="../media/image67.png"/><Relationship Id="rId15" Type="http://schemas.openxmlformats.org/officeDocument/2006/relationships/image" Target="../media/image131.wmf"/><Relationship Id="rId10" Type="http://schemas.openxmlformats.org/officeDocument/2006/relationships/oleObject" Target="../embeddings/oleObject125.bin"/><Relationship Id="rId4" Type="http://schemas.openxmlformats.org/officeDocument/2006/relationships/image" Target="../media/image66.png"/><Relationship Id="rId9" Type="http://schemas.openxmlformats.org/officeDocument/2006/relationships/image" Target="../media/image128.wmf"/><Relationship Id="rId14" Type="http://schemas.openxmlformats.org/officeDocument/2006/relationships/oleObject" Target="../embeddings/oleObject127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9.bin"/><Relationship Id="rId13" Type="http://schemas.openxmlformats.org/officeDocument/2006/relationships/image" Target="../media/image135.wmf"/><Relationship Id="rId3" Type="http://schemas.openxmlformats.org/officeDocument/2006/relationships/audio" Target="../media/audio1.wav"/><Relationship Id="rId7" Type="http://schemas.openxmlformats.org/officeDocument/2006/relationships/image" Target="../media/image68.png"/><Relationship Id="rId12" Type="http://schemas.openxmlformats.org/officeDocument/2006/relationships/oleObject" Target="../embeddings/oleObject13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3.vml"/><Relationship Id="rId6" Type="http://schemas.openxmlformats.org/officeDocument/2006/relationships/slide" Target="slide14.xml"/><Relationship Id="rId11" Type="http://schemas.openxmlformats.org/officeDocument/2006/relationships/image" Target="../media/image134.wmf"/><Relationship Id="rId5" Type="http://schemas.openxmlformats.org/officeDocument/2006/relationships/image" Target="../media/image67.png"/><Relationship Id="rId10" Type="http://schemas.openxmlformats.org/officeDocument/2006/relationships/oleObject" Target="../embeddings/oleObject130.bin"/><Relationship Id="rId4" Type="http://schemas.openxmlformats.org/officeDocument/2006/relationships/image" Target="../media/image66.png"/><Relationship Id="rId9" Type="http://schemas.openxmlformats.org/officeDocument/2006/relationships/image" Target="../media/image133.wmf"/><Relationship Id="rId14" Type="http://schemas.openxmlformats.org/officeDocument/2006/relationships/hyperlink" Target="https://ggbm.at/ZfEWXeC8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2.bin"/><Relationship Id="rId13" Type="http://schemas.openxmlformats.org/officeDocument/2006/relationships/image" Target="../media/image138.wmf"/><Relationship Id="rId3" Type="http://schemas.openxmlformats.org/officeDocument/2006/relationships/audio" Target="../media/audio1.wav"/><Relationship Id="rId7" Type="http://schemas.openxmlformats.org/officeDocument/2006/relationships/image" Target="../media/image68.png"/><Relationship Id="rId12" Type="http://schemas.openxmlformats.org/officeDocument/2006/relationships/oleObject" Target="../embeddings/oleObject134.bin"/><Relationship Id="rId2" Type="http://schemas.openxmlformats.org/officeDocument/2006/relationships/slideLayout" Target="../slideLayouts/slideLayout13.xml"/><Relationship Id="rId16" Type="http://schemas.openxmlformats.org/officeDocument/2006/relationships/hyperlink" Target="https://ggbm.at/ZfEWXeC8" TargetMode="External"/><Relationship Id="rId1" Type="http://schemas.openxmlformats.org/officeDocument/2006/relationships/vmlDrawing" Target="../drawings/vmlDrawing34.vml"/><Relationship Id="rId6" Type="http://schemas.openxmlformats.org/officeDocument/2006/relationships/slide" Target="slide14.xml"/><Relationship Id="rId11" Type="http://schemas.openxmlformats.org/officeDocument/2006/relationships/image" Target="../media/image137.wmf"/><Relationship Id="rId5" Type="http://schemas.openxmlformats.org/officeDocument/2006/relationships/image" Target="../media/image67.png"/><Relationship Id="rId15" Type="http://schemas.openxmlformats.org/officeDocument/2006/relationships/image" Target="../media/image139.wmf"/><Relationship Id="rId10" Type="http://schemas.openxmlformats.org/officeDocument/2006/relationships/oleObject" Target="../embeddings/oleObject133.bin"/><Relationship Id="rId4" Type="http://schemas.openxmlformats.org/officeDocument/2006/relationships/image" Target="../media/image66.png"/><Relationship Id="rId9" Type="http://schemas.openxmlformats.org/officeDocument/2006/relationships/image" Target="../media/image136.wmf"/><Relationship Id="rId14" Type="http://schemas.openxmlformats.org/officeDocument/2006/relationships/oleObject" Target="../embeddings/oleObject135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6.bin"/><Relationship Id="rId3" Type="http://schemas.openxmlformats.org/officeDocument/2006/relationships/audio" Target="../media/audio1.wav"/><Relationship Id="rId7" Type="http://schemas.openxmlformats.org/officeDocument/2006/relationships/image" Target="../media/image68.png"/><Relationship Id="rId12" Type="http://schemas.openxmlformats.org/officeDocument/2006/relationships/hyperlink" Target="https://ggbm.at/ZfEWXeC8" TargetMode="Externa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5.vml"/><Relationship Id="rId6" Type="http://schemas.openxmlformats.org/officeDocument/2006/relationships/slide" Target="slide14.xml"/><Relationship Id="rId11" Type="http://schemas.openxmlformats.org/officeDocument/2006/relationships/image" Target="../media/image141.wmf"/><Relationship Id="rId5" Type="http://schemas.openxmlformats.org/officeDocument/2006/relationships/image" Target="../media/image67.png"/><Relationship Id="rId10" Type="http://schemas.openxmlformats.org/officeDocument/2006/relationships/oleObject" Target="../embeddings/oleObject137.bin"/><Relationship Id="rId4" Type="http://schemas.openxmlformats.org/officeDocument/2006/relationships/image" Target="../media/image66.png"/><Relationship Id="rId9" Type="http://schemas.openxmlformats.org/officeDocument/2006/relationships/image" Target="../media/image140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8.bin"/><Relationship Id="rId13" Type="http://schemas.openxmlformats.org/officeDocument/2006/relationships/image" Target="../media/image144.wmf"/><Relationship Id="rId3" Type="http://schemas.openxmlformats.org/officeDocument/2006/relationships/audio" Target="../media/audio1.wav"/><Relationship Id="rId7" Type="http://schemas.openxmlformats.org/officeDocument/2006/relationships/image" Target="../media/image68.png"/><Relationship Id="rId12" Type="http://schemas.openxmlformats.org/officeDocument/2006/relationships/oleObject" Target="../embeddings/oleObject14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6.vml"/><Relationship Id="rId6" Type="http://schemas.openxmlformats.org/officeDocument/2006/relationships/slide" Target="slide14.xml"/><Relationship Id="rId11" Type="http://schemas.openxmlformats.org/officeDocument/2006/relationships/image" Target="../media/image143.wmf"/><Relationship Id="rId5" Type="http://schemas.openxmlformats.org/officeDocument/2006/relationships/image" Target="../media/image67.png"/><Relationship Id="rId10" Type="http://schemas.openxmlformats.org/officeDocument/2006/relationships/oleObject" Target="../embeddings/oleObject139.bin"/><Relationship Id="rId4" Type="http://schemas.openxmlformats.org/officeDocument/2006/relationships/image" Target="../media/image66.png"/><Relationship Id="rId9" Type="http://schemas.openxmlformats.org/officeDocument/2006/relationships/image" Target="../media/image142.wmf"/><Relationship Id="rId14" Type="http://schemas.openxmlformats.org/officeDocument/2006/relationships/hyperlink" Target="https://ggbm.at/ZfEWXeC8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1.bin"/><Relationship Id="rId13" Type="http://schemas.openxmlformats.org/officeDocument/2006/relationships/image" Target="../media/image147.wmf"/><Relationship Id="rId3" Type="http://schemas.openxmlformats.org/officeDocument/2006/relationships/audio" Target="../media/audio1.wav"/><Relationship Id="rId7" Type="http://schemas.openxmlformats.org/officeDocument/2006/relationships/image" Target="../media/image68.png"/><Relationship Id="rId12" Type="http://schemas.openxmlformats.org/officeDocument/2006/relationships/oleObject" Target="../embeddings/oleObject143.bin"/><Relationship Id="rId2" Type="http://schemas.openxmlformats.org/officeDocument/2006/relationships/slideLayout" Target="../slideLayouts/slideLayout13.xml"/><Relationship Id="rId16" Type="http://schemas.openxmlformats.org/officeDocument/2006/relationships/hyperlink" Target="https://ggbm.at/ZfEWXeC8" TargetMode="External"/><Relationship Id="rId1" Type="http://schemas.openxmlformats.org/officeDocument/2006/relationships/vmlDrawing" Target="../drawings/vmlDrawing37.vml"/><Relationship Id="rId6" Type="http://schemas.openxmlformats.org/officeDocument/2006/relationships/slide" Target="slide14.xml"/><Relationship Id="rId11" Type="http://schemas.openxmlformats.org/officeDocument/2006/relationships/image" Target="../media/image146.wmf"/><Relationship Id="rId5" Type="http://schemas.openxmlformats.org/officeDocument/2006/relationships/image" Target="../media/image67.png"/><Relationship Id="rId15" Type="http://schemas.openxmlformats.org/officeDocument/2006/relationships/image" Target="../media/image148.wmf"/><Relationship Id="rId10" Type="http://schemas.openxmlformats.org/officeDocument/2006/relationships/oleObject" Target="../embeddings/oleObject142.bin"/><Relationship Id="rId4" Type="http://schemas.openxmlformats.org/officeDocument/2006/relationships/image" Target="../media/image66.png"/><Relationship Id="rId9" Type="http://schemas.openxmlformats.org/officeDocument/2006/relationships/image" Target="../media/image145.wmf"/><Relationship Id="rId14" Type="http://schemas.openxmlformats.org/officeDocument/2006/relationships/oleObject" Target="../embeddings/oleObject144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wmf"/><Relationship Id="rId3" Type="http://schemas.openxmlformats.org/officeDocument/2006/relationships/oleObject" Target="../embeddings/oleObject145.bin"/><Relationship Id="rId7" Type="http://schemas.openxmlformats.org/officeDocument/2006/relationships/oleObject" Target="../embeddings/oleObject147.bin"/><Relationship Id="rId12" Type="http://schemas.openxmlformats.org/officeDocument/2006/relationships/oleObject" Target="../embeddings/oleObject15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50.wmf"/><Relationship Id="rId11" Type="http://schemas.openxmlformats.org/officeDocument/2006/relationships/oleObject" Target="../embeddings/oleObject149.bin"/><Relationship Id="rId5" Type="http://schemas.openxmlformats.org/officeDocument/2006/relationships/oleObject" Target="../embeddings/oleObject146.bin"/><Relationship Id="rId10" Type="http://schemas.openxmlformats.org/officeDocument/2006/relationships/image" Target="../media/image152.wmf"/><Relationship Id="rId4" Type="http://schemas.openxmlformats.org/officeDocument/2006/relationships/image" Target="../media/image149.wmf"/><Relationship Id="rId9" Type="http://schemas.openxmlformats.org/officeDocument/2006/relationships/oleObject" Target="../embeddings/oleObject148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23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wmf"/><Relationship Id="rId13" Type="http://schemas.openxmlformats.org/officeDocument/2006/relationships/oleObject" Target="../embeddings/oleObject156.bin"/><Relationship Id="rId3" Type="http://schemas.openxmlformats.org/officeDocument/2006/relationships/oleObject" Target="../embeddings/oleObject151.bin"/><Relationship Id="rId7" Type="http://schemas.openxmlformats.org/officeDocument/2006/relationships/oleObject" Target="../embeddings/oleObject153.bin"/><Relationship Id="rId12" Type="http://schemas.openxmlformats.org/officeDocument/2006/relationships/image" Target="../media/image157.wmf"/><Relationship Id="rId17" Type="http://schemas.openxmlformats.org/officeDocument/2006/relationships/hyperlink" Target="https://ggbm.at/qQBXdrQv" TargetMode="External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59.wmf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54.wmf"/><Relationship Id="rId11" Type="http://schemas.openxmlformats.org/officeDocument/2006/relationships/oleObject" Target="../embeddings/oleObject155.bin"/><Relationship Id="rId5" Type="http://schemas.openxmlformats.org/officeDocument/2006/relationships/oleObject" Target="../embeddings/oleObject152.bin"/><Relationship Id="rId15" Type="http://schemas.openxmlformats.org/officeDocument/2006/relationships/oleObject" Target="../embeddings/oleObject157.bin"/><Relationship Id="rId10" Type="http://schemas.openxmlformats.org/officeDocument/2006/relationships/image" Target="../media/image156.wmf"/><Relationship Id="rId4" Type="http://schemas.openxmlformats.org/officeDocument/2006/relationships/image" Target="../media/image153.wmf"/><Relationship Id="rId9" Type="http://schemas.openxmlformats.org/officeDocument/2006/relationships/oleObject" Target="../embeddings/oleObject154.bin"/><Relationship Id="rId14" Type="http://schemas.openxmlformats.org/officeDocument/2006/relationships/image" Target="../media/image158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wmf"/><Relationship Id="rId13" Type="http://schemas.openxmlformats.org/officeDocument/2006/relationships/hyperlink" Target="https://ggbm.at/qQBXdrQv" TargetMode="External"/><Relationship Id="rId3" Type="http://schemas.openxmlformats.org/officeDocument/2006/relationships/oleObject" Target="../embeddings/oleObject158.bin"/><Relationship Id="rId7" Type="http://schemas.openxmlformats.org/officeDocument/2006/relationships/oleObject" Target="../embeddings/oleObject160.bin"/><Relationship Id="rId12" Type="http://schemas.openxmlformats.org/officeDocument/2006/relationships/image" Target="../media/image16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61.wmf"/><Relationship Id="rId11" Type="http://schemas.openxmlformats.org/officeDocument/2006/relationships/oleObject" Target="../embeddings/oleObject162.bin"/><Relationship Id="rId5" Type="http://schemas.openxmlformats.org/officeDocument/2006/relationships/oleObject" Target="../embeddings/oleObject159.bin"/><Relationship Id="rId10" Type="http://schemas.openxmlformats.org/officeDocument/2006/relationships/image" Target="../media/image163.wmf"/><Relationship Id="rId4" Type="http://schemas.openxmlformats.org/officeDocument/2006/relationships/image" Target="../media/image160.wmf"/><Relationship Id="rId9" Type="http://schemas.openxmlformats.org/officeDocument/2006/relationships/oleObject" Target="../embeddings/oleObject161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5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66.wmf"/><Relationship Id="rId12" Type="http://schemas.openxmlformats.org/officeDocument/2006/relationships/hyperlink" Target="https://ggbm.at/qQBXdrQv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164.bin"/><Relationship Id="rId11" Type="http://schemas.openxmlformats.org/officeDocument/2006/relationships/image" Target="../media/image168.wmf"/><Relationship Id="rId5" Type="http://schemas.openxmlformats.org/officeDocument/2006/relationships/image" Target="../media/image165.wmf"/><Relationship Id="rId10" Type="http://schemas.openxmlformats.org/officeDocument/2006/relationships/oleObject" Target="../embeddings/oleObject166.bin"/><Relationship Id="rId4" Type="http://schemas.openxmlformats.org/officeDocument/2006/relationships/oleObject" Target="../embeddings/oleObject163.bin"/><Relationship Id="rId9" Type="http://schemas.openxmlformats.org/officeDocument/2006/relationships/image" Target="../media/image167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wmf"/><Relationship Id="rId13" Type="http://schemas.openxmlformats.org/officeDocument/2006/relationships/oleObject" Target="../embeddings/oleObject172.bin"/><Relationship Id="rId3" Type="http://schemas.openxmlformats.org/officeDocument/2006/relationships/oleObject" Target="../embeddings/oleObject167.bin"/><Relationship Id="rId7" Type="http://schemas.openxmlformats.org/officeDocument/2006/relationships/oleObject" Target="../embeddings/oleObject169.bin"/><Relationship Id="rId12" Type="http://schemas.openxmlformats.org/officeDocument/2006/relationships/image" Target="../media/image17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70.wmf"/><Relationship Id="rId11" Type="http://schemas.openxmlformats.org/officeDocument/2006/relationships/oleObject" Target="../embeddings/oleObject171.bin"/><Relationship Id="rId5" Type="http://schemas.openxmlformats.org/officeDocument/2006/relationships/oleObject" Target="../embeddings/oleObject168.bin"/><Relationship Id="rId15" Type="http://schemas.openxmlformats.org/officeDocument/2006/relationships/hyperlink" Target="https://ggbm.at/qQBXdrQv" TargetMode="External"/><Relationship Id="rId10" Type="http://schemas.openxmlformats.org/officeDocument/2006/relationships/image" Target="../media/image172.wmf"/><Relationship Id="rId4" Type="http://schemas.openxmlformats.org/officeDocument/2006/relationships/image" Target="../media/image169.wmf"/><Relationship Id="rId9" Type="http://schemas.openxmlformats.org/officeDocument/2006/relationships/oleObject" Target="../embeddings/oleObject170.bin"/><Relationship Id="rId14" Type="http://schemas.openxmlformats.org/officeDocument/2006/relationships/image" Target="../media/image174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wmf"/><Relationship Id="rId13" Type="http://schemas.openxmlformats.org/officeDocument/2006/relationships/oleObject" Target="../embeddings/oleObject178.bin"/><Relationship Id="rId18" Type="http://schemas.openxmlformats.org/officeDocument/2006/relationships/image" Target="../media/image182.wmf"/><Relationship Id="rId3" Type="http://schemas.openxmlformats.org/officeDocument/2006/relationships/oleObject" Target="../embeddings/oleObject173.bin"/><Relationship Id="rId7" Type="http://schemas.openxmlformats.org/officeDocument/2006/relationships/oleObject" Target="../embeddings/oleObject175.bin"/><Relationship Id="rId12" Type="http://schemas.openxmlformats.org/officeDocument/2006/relationships/image" Target="../media/image179.wmf"/><Relationship Id="rId17" Type="http://schemas.openxmlformats.org/officeDocument/2006/relationships/oleObject" Target="../embeddings/oleObject180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81.wmf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76.wmf"/><Relationship Id="rId11" Type="http://schemas.openxmlformats.org/officeDocument/2006/relationships/oleObject" Target="../embeddings/oleObject177.bin"/><Relationship Id="rId5" Type="http://schemas.openxmlformats.org/officeDocument/2006/relationships/oleObject" Target="../embeddings/oleObject174.bin"/><Relationship Id="rId15" Type="http://schemas.openxmlformats.org/officeDocument/2006/relationships/oleObject" Target="../embeddings/oleObject179.bin"/><Relationship Id="rId10" Type="http://schemas.openxmlformats.org/officeDocument/2006/relationships/image" Target="../media/image178.wmf"/><Relationship Id="rId19" Type="http://schemas.openxmlformats.org/officeDocument/2006/relationships/hyperlink" Target="https://ggbm.at/qQBXdrQv" TargetMode="External"/><Relationship Id="rId4" Type="http://schemas.openxmlformats.org/officeDocument/2006/relationships/image" Target="../media/image175.wmf"/><Relationship Id="rId9" Type="http://schemas.openxmlformats.org/officeDocument/2006/relationships/oleObject" Target="../embeddings/oleObject176.bin"/><Relationship Id="rId14" Type="http://schemas.openxmlformats.org/officeDocument/2006/relationships/image" Target="../media/image180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1.bin"/><Relationship Id="rId13" Type="http://schemas.openxmlformats.org/officeDocument/2006/relationships/image" Target="../media/image185.wmf"/><Relationship Id="rId3" Type="http://schemas.openxmlformats.org/officeDocument/2006/relationships/audio" Target="../media/audio1.wav"/><Relationship Id="rId7" Type="http://schemas.openxmlformats.org/officeDocument/2006/relationships/image" Target="../media/image68.png"/><Relationship Id="rId12" Type="http://schemas.openxmlformats.org/officeDocument/2006/relationships/oleObject" Target="../embeddings/oleObject18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4.vml"/><Relationship Id="rId6" Type="http://schemas.openxmlformats.org/officeDocument/2006/relationships/slide" Target="slide14.xml"/><Relationship Id="rId11" Type="http://schemas.openxmlformats.org/officeDocument/2006/relationships/image" Target="../media/image184.wmf"/><Relationship Id="rId5" Type="http://schemas.openxmlformats.org/officeDocument/2006/relationships/image" Target="../media/image67.png"/><Relationship Id="rId10" Type="http://schemas.openxmlformats.org/officeDocument/2006/relationships/oleObject" Target="../embeddings/oleObject182.bin"/><Relationship Id="rId4" Type="http://schemas.openxmlformats.org/officeDocument/2006/relationships/image" Target="../media/image66.png"/><Relationship Id="rId9" Type="http://schemas.openxmlformats.org/officeDocument/2006/relationships/image" Target="../media/image183.wmf"/><Relationship Id="rId14" Type="http://schemas.openxmlformats.org/officeDocument/2006/relationships/hyperlink" Target="https://ggbm.at/qQBXdrQv" TargetMode="Externa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4.bin"/><Relationship Id="rId13" Type="http://schemas.openxmlformats.org/officeDocument/2006/relationships/image" Target="../media/image188.wmf"/><Relationship Id="rId3" Type="http://schemas.openxmlformats.org/officeDocument/2006/relationships/audio" Target="../media/audio1.wav"/><Relationship Id="rId7" Type="http://schemas.openxmlformats.org/officeDocument/2006/relationships/image" Target="../media/image68.png"/><Relationship Id="rId12" Type="http://schemas.openxmlformats.org/officeDocument/2006/relationships/oleObject" Target="../embeddings/oleObject186.bin"/><Relationship Id="rId2" Type="http://schemas.openxmlformats.org/officeDocument/2006/relationships/slideLayout" Target="../slideLayouts/slideLayout13.xml"/><Relationship Id="rId16" Type="http://schemas.openxmlformats.org/officeDocument/2006/relationships/hyperlink" Target="https://ggbm.at/qQBXdrQv" TargetMode="External"/><Relationship Id="rId1" Type="http://schemas.openxmlformats.org/officeDocument/2006/relationships/vmlDrawing" Target="../drawings/vmlDrawing45.vml"/><Relationship Id="rId6" Type="http://schemas.openxmlformats.org/officeDocument/2006/relationships/slide" Target="slide14.xml"/><Relationship Id="rId11" Type="http://schemas.openxmlformats.org/officeDocument/2006/relationships/image" Target="../media/image187.wmf"/><Relationship Id="rId5" Type="http://schemas.openxmlformats.org/officeDocument/2006/relationships/image" Target="../media/image67.png"/><Relationship Id="rId15" Type="http://schemas.openxmlformats.org/officeDocument/2006/relationships/image" Target="../media/image189.wmf"/><Relationship Id="rId10" Type="http://schemas.openxmlformats.org/officeDocument/2006/relationships/oleObject" Target="../embeddings/oleObject185.bin"/><Relationship Id="rId4" Type="http://schemas.openxmlformats.org/officeDocument/2006/relationships/image" Target="../media/image66.png"/><Relationship Id="rId9" Type="http://schemas.openxmlformats.org/officeDocument/2006/relationships/image" Target="../media/image186.wmf"/><Relationship Id="rId14" Type="http://schemas.openxmlformats.org/officeDocument/2006/relationships/oleObject" Target="../embeddings/oleObject187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8.bin"/><Relationship Id="rId13" Type="http://schemas.openxmlformats.org/officeDocument/2006/relationships/image" Target="../media/image192.wmf"/><Relationship Id="rId18" Type="http://schemas.openxmlformats.org/officeDocument/2006/relationships/oleObject" Target="../embeddings/oleObject193.bin"/><Relationship Id="rId3" Type="http://schemas.openxmlformats.org/officeDocument/2006/relationships/audio" Target="../media/audio1.wav"/><Relationship Id="rId7" Type="http://schemas.openxmlformats.org/officeDocument/2006/relationships/image" Target="../media/image68.png"/><Relationship Id="rId12" Type="http://schemas.openxmlformats.org/officeDocument/2006/relationships/oleObject" Target="../embeddings/oleObject190.bin"/><Relationship Id="rId17" Type="http://schemas.openxmlformats.org/officeDocument/2006/relationships/image" Target="../media/image194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92.bin"/><Relationship Id="rId20" Type="http://schemas.openxmlformats.org/officeDocument/2006/relationships/hyperlink" Target="https://ggbm.at/qQBXdrQv" TargetMode="External"/><Relationship Id="rId1" Type="http://schemas.openxmlformats.org/officeDocument/2006/relationships/vmlDrawing" Target="../drawings/vmlDrawing46.vml"/><Relationship Id="rId6" Type="http://schemas.openxmlformats.org/officeDocument/2006/relationships/slide" Target="slide14.xml"/><Relationship Id="rId11" Type="http://schemas.openxmlformats.org/officeDocument/2006/relationships/image" Target="../media/image191.wmf"/><Relationship Id="rId5" Type="http://schemas.openxmlformats.org/officeDocument/2006/relationships/image" Target="../media/image67.png"/><Relationship Id="rId15" Type="http://schemas.openxmlformats.org/officeDocument/2006/relationships/image" Target="../media/image193.wmf"/><Relationship Id="rId10" Type="http://schemas.openxmlformats.org/officeDocument/2006/relationships/oleObject" Target="../embeddings/oleObject189.bin"/><Relationship Id="rId19" Type="http://schemas.openxmlformats.org/officeDocument/2006/relationships/image" Target="../media/image195.wmf"/><Relationship Id="rId4" Type="http://schemas.openxmlformats.org/officeDocument/2006/relationships/image" Target="../media/image66.png"/><Relationship Id="rId9" Type="http://schemas.openxmlformats.org/officeDocument/2006/relationships/image" Target="../media/image190.wmf"/><Relationship Id="rId14" Type="http://schemas.openxmlformats.org/officeDocument/2006/relationships/oleObject" Target="../embeddings/oleObject191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4.bin"/><Relationship Id="rId13" Type="http://schemas.openxmlformats.org/officeDocument/2006/relationships/image" Target="../media/image198.wmf"/><Relationship Id="rId18" Type="http://schemas.openxmlformats.org/officeDocument/2006/relationships/oleObject" Target="../embeddings/oleObject199.bin"/><Relationship Id="rId3" Type="http://schemas.openxmlformats.org/officeDocument/2006/relationships/audio" Target="../media/audio1.wav"/><Relationship Id="rId21" Type="http://schemas.openxmlformats.org/officeDocument/2006/relationships/image" Target="../media/image202.wmf"/><Relationship Id="rId7" Type="http://schemas.openxmlformats.org/officeDocument/2006/relationships/image" Target="../media/image68.png"/><Relationship Id="rId12" Type="http://schemas.openxmlformats.org/officeDocument/2006/relationships/oleObject" Target="../embeddings/oleObject196.bin"/><Relationship Id="rId17" Type="http://schemas.openxmlformats.org/officeDocument/2006/relationships/image" Target="../media/image200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98.bin"/><Relationship Id="rId20" Type="http://schemas.openxmlformats.org/officeDocument/2006/relationships/oleObject" Target="../embeddings/oleObject200.bin"/><Relationship Id="rId1" Type="http://schemas.openxmlformats.org/officeDocument/2006/relationships/vmlDrawing" Target="../drawings/vmlDrawing47.vml"/><Relationship Id="rId6" Type="http://schemas.openxmlformats.org/officeDocument/2006/relationships/slide" Target="slide14.xml"/><Relationship Id="rId11" Type="http://schemas.openxmlformats.org/officeDocument/2006/relationships/image" Target="../media/image197.wmf"/><Relationship Id="rId24" Type="http://schemas.openxmlformats.org/officeDocument/2006/relationships/hyperlink" Target="https://ggbm.at/qQBXdrQv" TargetMode="External"/><Relationship Id="rId5" Type="http://schemas.openxmlformats.org/officeDocument/2006/relationships/image" Target="../media/image67.png"/><Relationship Id="rId15" Type="http://schemas.openxmlformats.org/officeDocument/2006/relationships/image" Target="../media/image199.wmf"/><Relationship Id="rId23" Type="http://schemas.openxmlformats.org/officeDocument/2006/relationships/image" Target="../media/image203.wmf"/><Relationship Id="rId10" Type="http://schemas.openxmlformats.org/officeDocument/2006/relationships/oleObject" Target="../embeddings/oleObject195.bin"/><Relationship Id="rId19" Type="http://schemas.openxmlformats.org/officeDocument/2006/relationships/image" Target="../media/image201.wmf"/><Relationship Id="rId4" Type="http://schemas.openxmlformats.org/officeDocument/2006/relationships/image" Target="../media/image66.png"/><Relationship Id="rId9" Type="http://schemas.openxmlformats.org/officeDocument/2006/relationships/image" Target="../media/image196.wmf"/><Relationship Id="rId14" Type="http://schemas.openxmlformats.org/officeDocument/2006/relationships/oleObject" Target="../embeddings/oleObject197.bin"/><Relationship Id="rId22" Type="http://schemas.openxmlformats.org/officeDocument/2006/relationships/oleObject" Target="../embeddings/oleObject201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2.bin"/><Relationship Id="rId13" Type="http://schemas.openxmlformats.org/officeDocument/2006/relationships/image" Target="../media/image206.wmf"/><Relationship Id="rId18" Type="http://schemas.openxmlformats.org/officeDocument/2006/relationships/hyperlink" Target="https://ggbm.at/qQBXdrQv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68.png"/><Relationship Id="rId12" Type="http://schemas.openxmlformats.org/officeDocument/2006/relationships/oleObject" Target="../embeddings/oleObject204.bin"/><Relationship Id="rId17" Type="http://schemas.openxmlformats.org/officeDocument/2006/relationships/image" Target="../media/image208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206.bin"/><Relationship Id="rId1" Type="http://schemas.openxmlformats.org/officeDocument/2006/relationships/vmlDrawing" Target="../drawings/vmlDrawing48.vml"/><Relationship Id="rId6" Type="http://schemas.openxmlformats.org/officeDocument/2006/relationships/slide" Target="slide14.xml"/><Relationship Id="rId11" Type="http://schemas.openxmlformats.org/officeDocument/2006/relationships/image" Target="../media/image205.wmf"/><Relationship Id="rId5" Type="http://schemas.openxmlformats.org/officeDocument/2006/relationships/image" Target="../media/image67.png"/><Relationship Id="rId15" Type="http://schemas.openxmlformats.org/officeDocument/2006/relationships/image" Target="../media/image207.wmf"/><Relationship Id="rId10" Type="http://schemas.openxmlformats.org/officeDocument/2006/relationships/oleObject" Target="../embeddings/oleObject203.bin"/><Relationship Id="rId4" Type="http://schemas.openxmlformats.org/officeDocument/2006/relationships/image" Target="../media/image66.png"/><Relationship Id="rId9" Type="http://schemas.openxmlformats.org/officeDocument/2006/relationships/image" Target="../media/image204.wmf"/><Relationship Id="rId14" Type="http://schemas.openxmlformats.org/officeDocument/2006/relationships/oleObject" Target="../embeddings/oleObject20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wmf"/><Relationship Id="rId11" Type="http://schemas.openxmlformats.org/officeDocument/2006/relationships/hyperlink" Target="https://ggbm.at/ZfEWXeC8" TargetMode="External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8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7.bin"/><Relationship Id="rId13" Type="http://schemas.openxmlformats.org/officeDocument/2006/relationships/image" Target="../media/image211.wmf"/><Relationship Id="rId18" Type="http://schemas.openxmlformats.org/officeDocument/2006/relationships/oleObject" Target="../embeddings/oleObject212.bin"/><Relationship Id="rId3" Type="http://schemas.openxmlformats.org/officeDocument/2006/relationships/audio" Target="../media/audio1.wav"/><Relationship Id="rId21" Type="http://schemas.openxmlformats.org/officeDocument/2006/relationships/image" Target="../media/image215.wmf"/><Relationship Id="rId7" Type="http://schemas.openxmlformats.org/officeDocument/2006/relationships/image" Target="../media/image68.png"/><Relationship Id="rId12" Type="http://schemas.openxmlformats.org/officeDocument/2006/relationships/oleObject" Target="../embeddings/oleObject209.bin"/><Relationship Id="rId17" Type="http://schemas.openxmlformats.org/officeDocument/2006/relationships/image" Target="../media/image213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211.bin"/><Relationship Id="rId20" Type="http://schemas.openxmlformats.org/officeDocument/2006/relationships/oleObject" Target="../embeddings/oleObject213.bin"/><Relationship Id="rId1" Type="http://schemas.openxmlformats.org/officeDocument/2006/relationships/vmlDrawing" Target="../drawings/vmlDrawing49.vml"/><Relationship Id="rId6" Type="http://schemas.openxmlformats.org/officeDocument/2006/relationships/slide" Target="slide14.xml"/><Relationship Id="rId11" Type="http://schemas.openxmlformats.org/officeDocument/2006/relationships/image" Target="../media/image210.wmf"/><Relationship Id="rId5" Type="http://schemas.openxmlformats.org/officeDocument/2006/relationships/image" Target="../media/image67.png"/><Relationship Id="rId15" Type="http://schemas.openxmlformats.org/officeDocument/2006/relationships/image" Target="../media/image212.wmf"/><Relationship Id="rId10" Type="http://schemas.openxmlformats.org/officeDocument/2006/relationships/oleObject" Target="../embeddings/oleObject208.bin"/><Relationship Id="rId19" Type="http://schemas.openxmlformats.org/officeDocument/2006/relationships/image" Target="../media/image214.wmf"/><Relationship Id="rId4" Type="http://schemas.openxmlformats.org/officeDocument/2006/relationships/image" Target="../media/image66.png"/><Relationship Id="rId9" Type="http://schemas.openxmlformats.org/officeDocument/2006/relationships/image" Target="../media/image209.wmf"/><Relationship Id="rId14" Type="http://schemas.openxmlformats.org/officeDocument/2006/relationships/oleObject" Target="../embeddings/oleObject210.bin"/><Relationship Id="rId22" Type="http://schemas.openxmlformats.org/officeDocument/2006/relationships/hyperlink" Target="https://ggbm.at/qQBXdrQv" TargetMode="Externa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4.bin"/><Relationship Id="rId13" Type="http://schemas.openxmlformats.org/officeDocument/2006/relationships/image" Target="../media/image218.wmf"/><Relationship Id="rId18" Type="http://schemas.openxmlformats.org/officeDocument/2006/relationships/oleObject" Target="../embeddings/oleObject219.bin"/><Relationship Id="rId26" Type="http://schemas.openxmlformats.org/officeDocument/2006/relationships/oleObject" Target="../embeddings/oleObject223.bin"/><Relationship Id="rId3" Type="http://schemas.openxmlformats.org/officeDocument/2006/relationships/audio" Target="../media/audio1.wav"/><Relationship Id="rId21" Type="http://schemas.openxmlformats.org/officeDocument/2006/relationships/image" Target="../media/image222.wmf"/><Relationship Id="rId7" Type="http://schemas.openxmlformats.org/officeDocument/2006/relationships/image" Target="../media/image68.png"/><Relationship Id="rId12" Type="http://schemas.openxmlformats.org/officeDocument/2006/relationships/oleObject" Target="../embeddings/oleObject216.bin"/><Relationship Id="rId17" Type="http://schemas.openxmlformats.org/officeDocument/2006/relationships/image" Target="../media/image220.wmf"/><Relationship Id="rId25" Type="http://schemas.openxmlformats.org/officeDocument/2006/relationships/image" Target="../media/image224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218.bin"/><Relationship Id="rId20" Type="http://schemas.openxmlformats.org/officeDocument/2006/relationships/oleObject" Target="../embeddings/oleObject220.bin"/><Relationship Id="rId1" Type="http://schemas.openxmlformats.org/officeDocument/2006/relationships/vmlDrawing" Target="../drawings/vmlDrawing50.vml"/><Relationship Id="rId6" Type="http://schemas.openxmlformats.org/officeDocument/2006/relationships/slide" Target="slide14.xml"/><Relationship Id="rId11" Type="http://schemas.openxmlformats.org/officeDocument/2006/relationships/image" Target="../media/image217.wmf"/><Relationship Id="rId24" Type="http://schemas.openxmlformats.org/officeDocument/2006/relationships/oleObject" Target="../embeddings/oleObject222.bin"/><Relationship Id="rId5" Type="http://schemas.openxmlformats.org/officeDocument/2006/relationships/image" Target="../media/image67.png"/><Relationship Id="rId15" Type="http://schemas.openxmlformats.org/officeDocument/2006/relationships/image" Target="../media/image219.wmf"/><Relationship Id="rId23" Type="http://schemas.openxmlformats.org/officeDocument/2006/relationships/image" Target="../media/image223.wmf"/><Relationship Id="rId28" Type="http://schemas.openxmlformats.org/officeDocument/2006/relationships/hyperlink" Target="https://ggbm.at/qQBXdrQv" TargetMode="External"/><Relationship Id="rId10" Type="http://schemas.openxmlformats.org/officeDocument/2006/relationships/oleObject" Target="../embeddings/oleObject215.bin"/><Relationship Id="rId19" Type="http://schemas.openxmlformats.org/officeDocument/2006/relationships/image" Target="../media/image221.wmf"/><Relationship Id="rId4" Type="http://schemas.openxmlformats.org/officeDocument/2006/relationships/image" Target="../media/image66.png"/><Relationship Id="rId9" Type="http://schemas.openxmlformats.org/officeDocument/2006/relationships/image" Target="../media/image216.wmf"/><Relationship Id="rId14" Type="http://schemas.openxmlformats.org/officeDocument/2006/relationships/oleObject" Target="../embeddings/oleObject217.bin"/><Relationship Id="rId22" Type="http://schemas.openxmlformats.org/officeDocument/2006/relationships/oleObject" Target="../embeddings/oleObject221.bin"/><Relationship Id="rId27" Type="http://schemas.openxmlformats.org/officeDocument/2006/relationships/image" Target="../media/image225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4.bin"/><Relationship Id="rId13" Type="http://schemas.openxmlformats.org/officeDocument/2006/relationships/image" Target="../media/image228.wmf"/><Relationship Id="rId18" Type="http://schemas.openxmlformats.org/officeDocument/2006/relationships/oleObject" Target="../embeddings/oleObject229.bin"/><Relationship Id="rId26" Type="http://schemas.openxmlformats.org/officeDocument/2006/relationships/hyperlink" Target="https://ggbm.at/qQBXdrQv" TargetMode="External"/><Relationship Id="rId3" Type="http://schemas.openxmlformats.org/officeDocument/2006/relationships/audio" Target="../media/audio1.wav"/><Relationship Id="rId21" Type="http://schemas.openxmlformats.org/officeDocument/2006/relationships/image" Target="../media/image232.wmf"/><Relationship Id="rId7" Type="http://schemas.openxmlformats.org/officeDocument/2006/relationships/image" Target="../media/image68.png"/><Relationship Id="rId12" Type="http://schemas.openxmlformats.org/officeDocument/2006/relationships/oleObject" Target="../embeddings/oleObject226.bin"/><Relationship Id="rId17" Type="http://schemas.openxmlformats.org/officeDocument/2006/relationships/image" Target="../media/image230.wmf"/><Relationship Id="rId25" Type="http://schemas.openxmlformats.org/officeDocument/2006/relationships/image" Target="../media/image234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228.bin"/><Relationship Id="rId20" Type="http://schemas.openxmlformats.org/officeDocument/2006/relationships/oleObject" Target="../embeddings/oleObject230.bin"/><Relationship Id="rId1" Type="http://schemas.openxmlformats.org/officeDocument/2006/relationships/vmlDrawing" Target="../drawings/vmlDrawing51.vml"/><Relationship Id="rId6" Type="http://schemas.openxmlformats.org/officeDocument/2006/relationships/slide" Target="slide14.xml"/><Relationship Id="rId11" Type="http://schemas.openxmlformats.org/officeDocument/2006/relationships/image" Target="../media/image227.wmf"/><Relationship Id="rId24" Type="http://schemas.openxmlformats.org/officeDocument/2006/relationships/oleObject" Target="../embeddings/oleObject232.bin"/><Relationship Id="rId5" Type="http://schemas.openxmlformats.org/officeDocument/2006/relationships/image" Target="../media/image67.png"/><Relationship Id="rId15" Type="http://schemas.openxmlformats.org/officeDocument/2006/relationships/image" Target="../media/image229.wmf"/><Relationship Id="rId23" Type="http://schemas.openxmlformats.org/officeDocument/2006/relationships/image" Target="../media/image233.wmf"/><Relationship Id="rId10" Type="http://schemas.openxmlformats.org/officeDocument/2006/relationships/oleObject" Target="../embeddings/oleObject225.bin"/><Relationship Id="rId19" Type="http://schemas.openxmlformats.org/officeDocument/2006/relationships/image" Target="../media/image231.wmf"/><Relationship Id="rId4" Type="http://schemas.openxmlformats.org/officeDocument/2006/relationships/image" Target="../media/image66.png"/><Relationship Id="rId9" Type="http://schemas.openxmlformats.org/officeDocument/2006/relationships/image" Target="../media/image226.wmf"/><Relationship Id="rId14" Type="http://schemas.openxmlformats.org/officeDocument/2006/relationships/oleObject" Target="../embeddings/oleObject227.bin"/><Relationship Id="rId22" Type="http://schemas.openxmlformats.org/officeDocument/2006/relationships/oleObject" Target="../embeddings/oleObject231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3.bin"/><Relationship Id="rId13" Type="http://schemas.openxmlformats.org/officeDocument/2006/relationships/image" Target="../media/image237.wmf"/><Relationship Id="rId18" Type="http://schemas.openxmlformats.org/officeDocument/2006/relationships/oleObject" Target="../embeddings/oleObject238.bin"/><Relationship Id="rId3" Type="http://schemas.openxmlformats.org/officeDocument/2006/relationships/audio" Target="../media/audio1.wav"/><Relationship Id="rId7" Type="http://schemas.openxmlformats.org/officeDocument/2006/relationships/image" Target="../media/image68.png"/><Relationship Id="rId12" Type="http://schemas.openxmlformats.org/officeDocument/2006/relationships/oleObject" Target="../embeddings/oleObject235.bin"/><Relationship Id="rId17" Type="http://schemas.openxmlformats.org/officeDocument/2006/relationships/image" Target="../media/image239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237.bin"/><Relationship Id="rId1" Type="http://schemas.openxmlformats.org/officeDocument/2006/relationships/vmlDrawing" Target="../drawings/vmlDrawing52.vml"/><Relationship Id="rId6" Type="http://schemas.openxmlformats.org/officeDocument/2006/relationships/slide" Target="slide14.xml"/><Relationship Id="rId11" Type="http://schemas.openxmlformats.org/officeDocument/2006/relationships/image" Target="../media/image236.wmf"/><Relationship Id="rId5" Type="http://schemas.openxmlformats.org/officeDocument/2006/relationships/image" Target="../media/image67.png"/><Relationship Id="rId15" Type="http://schemas.openxmlformats.org/officeDocument/2006/relationships/image" Target="../media/image238.wmf"/><Relationship Id="rId10" Type="http://schemas.openxmlformats.org/officeDocument/2006/relationships/oleObject" Target="../embeddings/oleObject234.bin"/><Relationship Id="rId19" Type="http://schemas.openxmlformats.org/officeDocument/2006/relationships/image" Target="../media/image240.wmf"/><Relationship Id="rId4" Type="http://schemas.openxmlformats.org/officeDocument/2006/relationships/image" Target="../media/image66.png"/><Relationship Id="rId9" Type="http://schemas.openxmlformats.org/officeDocument/2006/relationships/image" Target="../media/image235.wmf"/><Relationship Id="rId14" Type="http://schemas.openxmlformats.org/officeDocument/2006/relationships/oleObject" Target="../embeddings/oleObject236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9.bin"/><Relationship Id="rId13" Type="http://schemas.openxmlformats.org/officeDocument/2006/relationships/image" Target="../media/image243.wmf"/><Relationship Id="rId18" Type="http://schemas.openxmlformats.org/officeDocument/2006/relationships/oleObject" Target="../embeddings/oleObject244.bin"/><Relationship Id="rId26" Type="http://schemas.openxmlformats.org/officeDocument/2006/relationships/image" Target="../media/image249.wmf"/><Relationship Id="rId3" Type="http://schemas.openxmlformats.org/officeDocument/2006/relationships/audio" Target="../media/audio1.wav"/><Relationship Id="rId21" Type="http://schemas.openxmlformats.org/officeDocument/2006/relationships/image" Target="../media/image247.wmf"/><Relationship Id="rId7" Type="http://schemas.openxmlformats.org/officeDocument/2006/relationships/image" Target="../media/image68.png"/><Relationship Id="rId12" Type="http://schemas.openxmlformats.org/officeDocument/2006/relationships/oleObject" Target="../embeddings/oleObject241.bin"/><Relationship Id="rId17" Type="http://schemas.openxmlformats.org/officeDocument/2006/relationships/image" Target="../media/image245.wmf"/><Relationship Id="rId25" Type="http://schemas.openxmlformats.org/officeDocument/2006/relationships/oleObject" Target="../embeddings/oleObject248.bin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243.bin"/><Relationship Id="rId20" Type="http://schemas.openxmlformats.org/officeDocument/2006/relationships/oleObject" Target="../embeddings/oleObject245.bin"/><Relationship Id="rId29" Type="http://schemas.openxmlformats.org/officeDocument/2006/relationships/hyperlink" Target="https://ggbm.at/qQBXdrQv" TargetMode="External"/><Relationship Id="rId1" Type="http://schemas.openxmlformats.org/officeDocument/2006/relationships/vmlDrawing" Target="../drawings/vmlDrawing53.vml"/><Relationship Id="rId6" Type="http://schemas.openxmlformats.org/officeDocument/2006/relationships/slide" Target="slide14.xml"/><Relationship Id="rId11" Type="http://schemas.openxmlformats.org/officeDocument/2006/relationships/image" Target="../media/image242.wmf"/><Relationship Id="rId24" Type="http://schemas.openxmlformats.org/officeDocument/2006/relationships/image" Target="../media/image248.wmf"/><Relationship Id="rId5" Type="http://schemas.openxmlformats.org/officeDocument/2006/relationships/image" Target="../media/image67.png"/><Relationship Id="rId15" Type="http://schemas.openxmlformats.org/officeDocument/2006/relationships/image" Target="../media/image244.wmf"/><Relationship Id="rId23" Type="http://schemas.openxmlformats.org/officeDocument/2006/relationships/oleObject" Target="../embeddings/oleObject247.bin"/><Relationship Id="rId28" Type="http://schemas.openxmlformats.org/officeDocument/2006/relationships/image" Target="../media/image250.wmf"/><Relationship Id="rId10" Type="http://schemas.openxmlformats.org/officeDocument/2006/relationships/oleObject" Target="../embeddings/oleObject240.bin"/><Relationship Id="rId19" Type="http://schemas.openxmlformats.org/officeDocument/2006/relationships/image" Target="../media/image246.wmf"/><Relationship Id="rId4" Type="http://schemas.openxmlformats.org/officeDocument/2006/relationships/image" Target="../media/image66.png"/><Relationship Id="rId9" Type="http://schemas.openxmlformats.org/officeDocument/2006/relationships/image" Target="../media/image241.wmf"/><Relationship Id="rId14" Type="http://schemas.openxmlformats.org/officeDocument/2006/relationships/oleObject" Target="../embeddings/oleObject242.bin"/><Relationship Id="rId22" Type="http://schemas.openxmlformats.org/officeDocument/2006/relationships/oleObject" Target="../embeddings/oleObject246.bin"/><Relationship Id="rId27" Type="http://schemas.openxmlformats.org/officeDocument/2006/relationships/oleObject" Target="../embeddings/oleObject249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3.wmf"/><Relationship Id="rId3" Type="http://schemas.openxmlformats.org/officeDocument/2006/relationships/oleObject" Target="../embeddings/oleObject250.bin"/><Relationship Id="rId7" Type="http://schemas.openxmlformats.org/officeDocument/2006/relationships/oleObject" Target="../embeddings/oleObject252.bin"/><Relationship Id="rId12" Type="http://schemas.openxmlformats.org/officeDocument/2006/relationships/image" Target="../media/image25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252.wmf"/><Relationship Id="rId11" Type="http://schemas.openxmlformats.org/officeDocument/2006/relationships/oleObject" Target="../embeddings/oleObject254.bin"/><Relationship Id="rId5" Type="http://schemas.openxmlformats.org/officeDocument/2006/relationships/oleObject" Target="../embeddings/oleObject251.bin"/><Relationship Id="rId10" Type="http://schemas.openxmlformats.org/officeDocument/2006/relationships/image" Target="../media/image254.wmf"/><Relationship Id="rId4" Type="http://schemas.openxmlformats.org/officeDocument/2006/relationships/image" Target="../media/image251.wmf"/><Relationship Id="rId9" Type="http://schemas.openxmlformats.org/officeDocument/2006/relationships/oleObject" Target="../embeddings/oleObject253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8.wmf"/><Relationship Id="rId3" Type="http://schemas.openxmlformats.org/officeDocument/2006/relationships/oleObject" Target="../embeddings/oleObject255.bin"/><Relationship Id="rId7" Type="http://schemas.openxmlformats.org/officeDocument/2006/relationships/oleObject" Target="../embeddings/oleObject25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257.wmf"/><Relationship Id="rId5" Type="http://schemas.openxmlformats.org/officeDocument/2006/relationships/oleObject" Target="../embeddings/oleObject256.bin"/><Relationship Id="rId4" Type="http://schemas.openxmlformats.org/officeDocument/2006/relationships/image" Target="../media/image256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1.wmf"/><Relationship Id="rId3" Type="http://schemas.openxmlformats.org/officeDocument/2006/relationships/oleObject" Target="../embeddings/oleObject258.bin"/><Relationship Id="rId7" Type="http://schemas.openxmlformats.org/officeDocument/2006/relationships/oleObject" Target="../embeddings/oleObject26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260.wmf"/><Relationship Id="rId5" Type="http://schemas.openxmlformats.org/officeDocument/2006/relationships/oleObject" Target="../embeddings/oleObject259.bin"/><Relationship Id="rId4" Type="http://schemas.openxmlformats.org/officeDocument/2006/relationships/image" Target="../media/image259.wmf"/><Relationship Id="rId9" Type="http://schemas.openxmlformats.org/officeDocument/2006/relationships/hyperlink" Target="https://ggbm.at/qQBXdrQv" TargetMode="Externa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4.wmf"/><Relationship Id="rId13" Type="http://schemas.openxmlformats.org/officeDocument/2006/relationships/oleObject" Target="../embeddings/oleObject266.bin"/><Relationship Id="rId18" Type="http://schemas.openxmlformats.org/officeDocument/2006/relationships/image" Target="../media/image269.wmf"/><Relationship Id="rId3" Type="http://schemas.openxmlformats.org/officeDocument/2006/relationships/oleObject" Target="../embeddings/oleObject261.bin"/><Relationship Id="rId7" Type="http://schemas.openxmlformats.org/officeDocument/2006/relationships/oleObject" Target="../embeddings/oleObject263.bin"/><Relationship Id="rId12" Type="http://schemas.openxmlformats.org/officeDocument/2006/relationships/image" Target="../media/image266.wmf"/><Relationship Id="rId17" Type="http://schemas.openxmlformats.org/officeDocument/2006/relationships/oleObject" Target="../embeddings/oleObject268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68.wmf"/><Relationship Id="rId1" Type="http://schemas.openxmlformats.org/officeDocument/2006/relationships/vmlDrawing" Target="../drawings/vmlDrawing57.vml"/><Relationship Id="rId6" Type="http://schemas.openxmlformats.org/officeDocument/2006/relationships/image" Target="../media/image263.wmf"/><Relationship Id="rId11" Type="http://schemas.openxmlformats.org/officeDocument/2006/relationships/oleObject" Target="../embeddings/oleObject265.bin"/><Relationship Id="rId5" Type="http://schemas.openxmlformats.org/officeDocument/2006/relationships/oleObject" Target="../embeddings/oleObject262.bin"/><Relationship Id="rId15" Type="http://schemas.openxmlformats.org/officeDocument/2006/relationships/oleObject" Target="../embeddings/oleObject267.bin"/><Relationship Id="rId10" Type="http://schemas.openxmlformats.org/officeDocument/2006/relationships/image" Target="../media/image265.wmf"/><Relationship Id="rId19" Type="http://schemas.openxmlformats.org/officeDocument/2006/relationships/hyperlink" Target="https://ggbm.at/qQBXdrQv" TargetMode="External"/><Relationship Id="rId4" Type="http://schemas.openxmlformats.org/officeDocument/2006/relationships/image" Target="../media/image262.wmf"/><Relationship Id="rId9" Type="http://schemas.openxmlformats.org/officeDocument/2006/relationships/oleObject" Target="../embeddings/oleObject264.bin"/><Relationship Id="rId14" Type="http://schemas.openxmlformats.org/officeDocument/2006/relationships/image" Target="../media/image267.wmf"/></Relationships>
</file>

<file path=ppt/slides/_rels/slide5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74.bin"/><Relationship Id="rId18" Type="http://schemas.openxmlformats.org/officeDocument/2006/relationships/image" Target="../media/image277.wmf"/><Relationship Id="rId26" Type="http://schemas.openxmlformats.org/officeDocument/2006/relationships/image" Target="../media/image281.wmf"/><Relationship Id="rId39" Type="http://schemas.openxmlformats.org/officeDocument/2006/relationships/image" Target="../media/image287.wmf"/><Relationship Id="rId21" Type="http://schemas.openxmlformats.org/officeDocument/2006/relationships/oleObject" Target="../embeddings/oleObject278.bin"/><Relationship Id="rId34" Type="http://schemas.openxmlformats.org/officeDocument/2006/relationships/image" Target="../media/image285.wmf"/><Relationship Id="rId7" Type="http://schemas.openxmlformats.org/officeDocument/2006/relationships/oleObject" Target="../embeddings/oleObject271.bin"/><Relationship Id="rId12" Type="http://schemas.openxmlformats.org/officeDocument/2006/relationships/image" Target="../media/image274.wmf"/><Relationship Id="rId17" Type="http://schemas.openxmlformats.org/officeDocument/2006/relationships/oleObject" Target="../embeddings/oleObject276.bin"/><Relationship Id="rId25" Type="http://schemas.openxmlformats.org/officeDocument/2006/relationships/oleObject" Target="../embeddings/oleObject280.bin"/><Relationship Id="rId33" Type="http://schemas.openxmlformats.org/officeDocument/2006/relationships/oleObject" Target="../embeddings/oleObject284.bin"/><Relationship Id="rId38" Type="http://schemas.openxmlformats.org/officeDocument/2006/relationships/oleObject" Target="../embeddings/oleObject286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76.wmf"/><Relationship Id="rId20" Type="http://schemas.openxmlformats.org/officeDocument/2006/relationships/image" Target="../media/image278.wmf"/><Relationship Id="rId29" Type="http://schemas.openxmlformats.org/officeDocument/2006/relationships/oleObject" Target="../embeddings/oleObject282.bin"/><Relationship Id="rId1" Type="http://schemas.openxmlformats.org/officeDocument/2006/relationships/vmlDrawing" Target="../drawings/vmlDrawing58.vml"/><Relationship Id="rId6" Type="http://schemas.openxmlformats.org/officeDocument/2006/relationships/image" Target="../media/image271.wmf"/><Relationship Id="rId11" Type="http://schemas.openxmlformats.org/officeDocument/2006/relationships/oleObject" Target="../embeddings/oleObject273.bin"/><Relationship Id="rId24" Type="http://schemas.openxmlformats.org/officeDocument/2006/relationships/image" Target="../media/image280.wmf"/><Relationship Id="rId32" Type="http://schemas.openxmlformats.org/officeDocument/2006/relationships/image" Target="../media/image284.wmf"/><Relationship Id="rId37" Type="http://schemas.openxmlformats.org/officeDocument/2006/relationships/image" Target="../media/image286.wmf"/><Relationship Id="rId5" Type="http://schemas.openxmlformats.org/officeDocument/2006/relationships/oleObject" Target="../embeddings/oleObject270.bin"/><Relationship Id="rId15" Type="http://schemas.openxmlformats.org/officeDocument/2006/relationships/oleObject" Target="../embeddings/oleObject275.bin"/><Relationship Id="rId23" Type="http://schemas.openxmlformats.org/officeDocument/2006/relationships/oleObject" Target="../embeddings/oleObject279.bin"/><Relationship Id="rId28" Type="http://schemas.openxmlformats.org/officeDocument/2006/relationships/image" Target="../media/image282.wmf"/><Relationship Id="rId36" Type="http://schemas.openxmlformats.org/officeDocument/2006/relationships/oleObject" Target="../embeddings/oleObject285.bin"/><Relationship Id="rId10" Type="http://schemas.openxmlformats.org/officeDocument/2006/relationships/image" Target="../media/image273.wmf"/><Relationship Id="rId19" Type="http://schemas.openxmlformats.org/officeDocument/2006/relationships/oleObject" Target="../embeddings/oleObject277.bin"/><Relationship Id="rId31" Type="http://schemas.openxmlformats.org/officeDocument/2006/relationships/oleObject" Target="../embeddings/oleObject283.bin"/><Relationship Id="rId4" Type="http://schemas.openxmlformats.org/officeDocument/2006/relationships/image" Target="../media/image270.png"/><Relationship Id="rId9" Type="http://schemas.openxmlformats.org/officeDocument/2006/relationships/oleObject" Target="../embeddings/oleObject272.bin"/><Relationship Id="rId14" Type="http://schemas.openxmlformats.org/officeDocument/2006/relationships/image" Target="../media/image275.wmf"/><Relationship Id="rId22" Type="http://schemas.openxmlformats.org/officeDocument/2006/relationships/image" Target="../media/image279.wmf"/><Relationship Id="rId27" Type="http://schemas.openxmlformats.org/officeDocument/2006/relationships/oleObject" Target="../embeddings/oleObject281.bin"/><Relationship Id="rId30" Type="http://schemas.openxmlformats.org/officeDocument/2006/relationships/image" Target="../media/image283.wmf"/><Relationship Id="rId35" Type="http://schemas.openxmlformats.org/officeDocument/2006/relationships/image" Target="../media/image288.jpeg"/><Relationship Id="rId8" Type="http://schemas.openxmlformats.org/officeDocument/2006/relationships/image" Target="../media/image272.wmf"/><Relationship Id="rId3" Type="http://schemas.openxmlformats.org/officeDocument/2006/relationships/oleObject" Target="../embeddings/oleObject269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32.bin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1.wmf"/><Relationship Id="rId13" Type="http://schemas.openxmlformats.org/officeDocument/2006/relationships/oleObject" Target="../embeddings/oleObject292.bin"/><Relationship Id="rId3" Type="http://schemas.openxmlformats.org/officeDocument/2006/relationships/oleObject" Target="../embeddings/oleObject287.bin"/><Relationship Id="rId7" Type="http://schemas.openxmlformats.org/officeDocument/2006/relationships/oleObject" Target="../embeddings/oleObject289.bin"/><Relationship Id="rId12" Type="http://schemas.openxmlformats.org/officeDocument/2006/relationships/image" Target="../media/image293.wmf"/><Relationship Id="rId17" Type="http://schemas.openxmlformats.org/officeDocument/2006/relationships/hyperlink" Target="https://ggbm.at/qQBXdrQv" TargetMode="External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95.wmf"/><Relationship Id="rId1" Type="http://schemas.openxmlformats.org/officeDocument/2006/relationships/vmlDrawing" Target="../drawings/vmlDrawing59.vml"/><Relationship Id="rId6" Type="http://schemas.openxmlformats.org/officeDocument/2006/relationships/image" Target="../media/image290.wmf"/><Relationship Id="rId11" Type="http://schemas.openxmlformats.org/officeDocument/2006/relationships/oleObject" Target="../embeddings/oleObject291.bin"/><Relationship Id="rId5" Type="http://schemas.openxmlformats.org/officeDocument/2006/relationships/oleObject" Target="../embeddings/oleObject288.bin"/><Relationship Id="rId15" Type="http://schemas.openxmlformats.org/officeDocument/2006/relationships/oleObject" Target="../embeddings/oleObject293.bin"/><Relationship Id="rId10" Type="http://schemas.openxmlformats.org/officeDocument/2006/relationships/image" Target="../media/image292.wmf"/><Relationship Id="rId4" Type="http://schemas.openxmlformats.org/officeDocument/2006/relationships/image" Target="../media/image289.wmf"/><Relationship Id="rId9" Type="http://schemas.openxmlformats.org/officeDocument/2006/relationships/oleObject" Target="../embeddings/oleObject290.bin"/><Relationship Id="rId14" Type="http://schemas.openxmlformats.org/officeDocument/2006/relationships/image" Target="../media/image294.w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8.wmf"/><Relationship Id="rId13" Type="http://schemas.openxmlformats.org/officeDocument/2006/relationships/oleObject" Target="../embeddings/oleObject299.bin"/><Relationship Id="rId18" Type="http://schemas.openxmlformats.org/officeDocument/2006/relationships/image" Target="../media/image303.wmf"/><Relationship Id="rId3" Type="http://schemas.openxmlformats.org/officeDocument/2006/relationships/oleObject" Target="../embeddings/oleObject294.bin"/><Relationship Id="rId7" Type="http://schemas.openxmlformats.org/officeDocument/2006/relationships/oleObject" Target="../embeddings/oleObject296.bin"/><Relationship Id="rId12" Type="http://schemas.openxmlformats.org/officeDocument/2006/relationships/image" Target="../media/image300.wmf"/><Relationship Id="rId17" Type="http://schemas.openxmlformats.org/officeDocument/2006/relationships/oleObject" Target="../embeddings/oleObject301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02.wmf"/><Relationship Id="rId1" Type="http://schemas.openxmlformats.org/officeDocument/2006/relationships/vmlDrawing" Target="../drawings/vmlDrawing60.vml"/><Relationship Id="rId6" Type="http://schemas.openxmlformats.org/officeDocument/2006/relationships/image" Target="../media/image297.wmf"/><Relationship Id="rId11" Type="http://schemas.openxmlformats.org/officeDocument/2006/relationships/oleObject" Target="../embeddings/oleObject298.bin"/><Relationship Id="rId5" Type="http://schemas.openxmlformats.org/officeDocument/2006/relationships/oleObject" Target="../embeddings/oleObject295.bin"/><Relationship Id="rId15" Type="http://schemas.openxmlformats.org/officeDocument/2006/relationships/oleObject" Target="../embeddings/oleObject300.bin"/><Relationship Id="rId10" Type="http://schemas.openxmlformats.org/officeDocument/2006/relationships/image" Target="../media/image299.wmf"/><Relationship Id="rId19" Type="http://schemas.openxmlformats.org/officeDocument/2006/relationships/hyperlink" Target="https://ggbm.at/qQBXdrQv" TargetMode="External"/><Relationship Id="rId4" Type="http://schemas.openxmlformats.org/officeDocument/2006/relationships/image" Target="../media/image296.wmf"/><Relationship Id="rId9" Type="http://schemas.openxmlformats.org/officeDocument/2006/relationships/oleObject" Target="../embeddings/oleObject297.bin"/><Relationship Id="rId14" Type="http://schemas.openxmlformats.org/officeDocument/2006/relationships/image" Target="../media/image301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6.wmf"/><Relationship Id="rId3" Type="http://schemas.openxmlformats.org/officeDocument/2006/relationships/oleObject" Target="../embeddings/oleObject302.bin"/><Relationship Id="rId7" Type="http://schemas.openxmlformats.org/officeDocument/2006/relationships/oleObject" Target="../embeddings/oleObject30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305.wmf"/><Relationship Id="rId11" Type="http://schemas.openxmlformats.org/officeDocument/2006/relationships/hyperlink" Target="https://ggbm.at/qQBXdrQv" TargetMode="External"/><Relationship Id="rId5" Type="http://schemas.openxmlformats.org/officeDocument/2006/relationships/oleObject" Target="../embeddings/oleObject303.bin"/><Relationship Id="rId10" Type="http://schemas.openxmlformats.org/officeDocument/2006/relationships/image" Target="../media/image307.wmf"/><Relationship Id="rId4" Type="http://schemas.openxmlformats.org/officeDocument/2006/relationships/image" Target="../media/image304.wmf"/><Relationship Id="rId9" Type="http://schemas.openxmlformats.org/officeDocument/2006/relationships/oleObject" Target="../embeddings/oleObject305.bin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6.bin"/><Relationship Id="rId3" Type="http://schemas.openxmlformats.org/officeDocument/2006/relationships/audio" Target="../media/audio1.wav"/><Relationship Id="rId7" Type="http://schemas.openxmlformats.org/officeDocument/2006/relationships/image" Target="../media/image68.png"/><Relationship Id="rId12" Type="http://schemas.openxmlformats.org/officeDocument/2006/relationships/hyperlink" Target="https://ggbm.at/qQBXdrQv" TargetMode="Externa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2.vml"/><Relationship Id="rId6" Type="http://schemas.openxmlformats.org/officeDocument/2006/relationships/slide" Target="slide14.xml"/><Relationship Id="rId11" Type="http://schemas.openxmlformats.org/officeDocument/2006/relationships/image" Target="../media/image309.wmf"/><Relationship Id="rId5" Type="http://schemas.openxmlformats.org/officeDocument/2006/relationships/image" Target="../media/image67.png"/><Relationship Id="rId10" Type="http://schemas.openxmlformats.org/officeDocument/2006/relationships/oleObject" Target="../embeddings/oleObject307.bin"/><Relationship Id="rId4" Type="http://schemas.openxmlformats.org/officeDocument/2006/relationships/image" Target="../media/image66.png"/><Relationship Id="rId9" Type="http://schemas.openxmlformats.org/officeDocument/2006/relationships/image" Target="../media/image308.w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8.bin"/><Relationship Id="rId3" Type="http://schemas.openxmlformats.org/officeDocument/2006/relationships/audio" Target="../media/audio1.wav"/><Relationship Id="rId7" Type="http://schemas.openxmlformats.org/officeDocument/2006/relationships/image" Target="../media/image68.png"/><Relationship Id="rId12" Type="http://schemas.openxmlformats.org/officeDocument/2006/relationships/hyperlink" Target="https://ggbm.at/qQBXdrQv" TargetMode="Externa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3.vml"/><Relationship Id="rId6" Type="http://schemas.openxmlformats.org/officeDocument/2006/relationships/slide" Target="slide14.xml"/><Relationship Id="rId11" Type="http://schemas.openxmlformats.org/officeDocument/2006/relationships/image" Target="../media/image311.wmf"/><Relationship Id="rId5" Type="http://schemas.openxmlformats.org/officeDocument/2006/relationships/image" Target="../media/image67.png"/><Relationship Id="rId10" Type="http://schemas.openxmlformats.org/officeDocument/2006/relationships/oleObject" Target="../embeddings/oleObject309.bin"/><Relationship Id="rId4" Type="http://schemas.openxmlformats.org/officeDocument/2006/relationships/image" Target="../media/image66.png"/><Relationship Id="rId9" Type="http://schemas.openxmlformats.org/officeDocument/2006/relationships/image" Target="../media/image310.w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0.bin"/><Relationship Id="rId3" Type="http://schemas.openxmlformats.org/officeDocument/2006/relationships/audio" Target="../media/audio1.wav"/><Relationship Id="rId7" Type="http://schemas.openxmlformats.org/officeDocument/2006/relationships/image" Target="../media/image68.png"/><Relationship Id="rId12" Type="http://schemas.openxmlformats.org/officeDocument/2006/relationships/hyperlink" Target="https://ggbm.at/qQBXdrQv" TargetMode="Externa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4.vml"/><Relationship Id="rId6" Type="http://schemas.openxmlformats.org/officeDocument/2006/relationships/slide" Target="slide14.xml"/><Relationship Id="rId11" Type="http://schemas.openxmlformats.org/officeDocument/2006/relationships/image" Target="../media/image313.wmf"/><Relationship Id="rId5" Type="http://schemas.openxmlformats.org/officeDocument/2006/relationships/image" Target="../media/image67.png"/><Relationship Id="rId10" Type="http://schemas.openxmlformats.org/officeDocument/2006/relationships/oleObject" Target="../embeddings/oleObject311.bin"/><Relationship Id="rId4" Type="http://schemas.openxmlformats.org/officeDocument/2006/relationships/image" Target="../media/image66.png"/><Relationship Id="rId9" Type="http://schemas.openxmlformats.org/officeDocument/2006/relationships/image" Target="../media/image312.w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2.bin"/><Relationship Id="rId3" Type="http://schemas.openxmlformats.org/officeDocument/2006/relationships/audio" Target="../media/audio1.wav"/><Relationship Id="rId7" Type="http://schemas.openxmlformats.org/officeDocument/2006/relationships/image" Target="../media/image68.png"/><Relationship Id="rId12" Type="http://schemas.openxmlformats.org/officeDocument/2006/relationships/hyperlink" Target="https://ggbm.at/qQBXdrQv" TargetMode="Externa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5.vml"/><Relationship Id="rId6" Type="http://schemas.openxmlformats.org/officeDocument/2006/relationships/slide" Target="slide14.xml"/><Relationship Id="rId11" Type="http://schemas.openxmlformats.org/officeDocument/2006/relationships/image" Target="../media/image315.wmf"/><Relationship Id="rId5" Type="http://schemas.openxmlformats.org/officeDocument/2006/relationships/image" Target="../media/image67.png"/><Relationship Id="rId10" Type="http://schemas.openxmlformats.org/officeDocument/2006/relationships/oleObject" Target="../embeddings/oleObject313.bin"/><Relationship Id="rId4" Type="http://schemas.openxmlformats.org/officeDocument/2006/relationships/image" Target="../media/image66.png"/><Relationship Id="rId9" Type="http://schemas.openxmlformats.org/officeDocument/2006/relationships/image" Target="../media/image314.w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4.bin"/><Relationship Id="rId3" Type="http://schemas.openxmlformats.org/officeDocument/2006/relationships/audio" Target="../media/audio1.wav"/><Relationship Id="rId7" Type="http://schemas.openxmlformats.org/officeDocument/2006/relationships/image" Target="../media/image68.png"/><Relationship Id="rId12" Type="http://schemas.openxmlformats.org/officeDocument/2006/relationships/hyperlink" Target="https://ggbm.at/qQBXdrQv" TargetMode="Externa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6.vml"/><Relationship Id="rId6" Type="http://schemas.openxmlformats.org/officeDocument/2006/relationships/slide" Target="slide14.xml"/><Relationship Id="rId11" Type="http://schemas.openxmlformats.org/officeDocument/2006/relationships/image" Target="../media/image317.wmf"/><Relationship Id="rId5" Type="http://schemas.openxmlformats.org/officeDocument/2006/relationships/image" Target="../media/image67.png"/><Relationship Id="rId10" Type="http://schemas.openxmlformats.org/officeDocument/2006/relationships/oleObject" Target="../embeddings/oleObject315.bin"/><Relationship Id="rId4" Type="http://schemas.openxmlformats.org/officeDocument/2006/relationships/image" Target="../media/image66.png"/><Relationship Id="rId9" Type="http://schemas.openxmlformats.org/officeDocument/2006/relationships/image" Target="../media/image316.w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6.bin"/><Relationship Id="rId3" Type="http://schemas.openxmlformats.org/officeDocument/2006/relationships/audio" Target="../media/audio1.wav"/><Relationship Id="rId7" Type="http://schemas.openxmlformats.org/officeDocument/2006/relationships/image" Target="../media/image68.png"/><Relationship Id="rId12" Type="http://schemas.openxmlformats.org/officeDocument/2006/relationships/hyperlink" Target="https://ggbm.at/qQBXdrQv" TargetMode="Externa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7.vml"/><Relationship Id="rId6" Type="http://schemas.openxmlformats.org/officeDocument/2006/relationships/slide" Target="slide14.xml"/><Relationship Id="rId11" Type="http://schemas.openxmlformats.org/officeDocument/2006/relationships/image" Target="../media/image319.wmf"/><Relationship Id="rId5" Type="http://schemas.openxmlformats.org/officeDocument/2006/relationships/image" Target="../media/image67.png"/><Relationship Id="rId10" Type="http://schemas.openxmlformats.org/officeDocument/2006/relationships/oleObject" Target="../embeddings/oleObject317.bin"/><Relationship Id="rId4" Type="http://schemas.openxmlformats.org/officeDocument/2006/relationships/image" Target="../media/image66.png"/><Relationship Id="rId9" Type="http://schemas.openxmlformats.org/officeDocument/2006/relationships/image" Target="../media/image318.w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8.bin"/><Relationship Id="rId13" Type="http://schemas.openxmlformats.org/officeDocument/2006/relationships/image" Target="../media/image322.wmf"/><Relationship Id="rId18" Type="http://schemas.openxmlformats.org/officeDocument/2006/relationships/oleObject" Target="../embeddings/oleObject323.bin"/><Relationship Id="rId26" Type="http://schemas.openxmlformats.org/officeDocument/2006/relationships/oleObject" Target="../embeddings/oleObject327.bin"/><Relationship Id="rId3" Type="http://schemas.openxmlformats.org/officeDocument/2006/relationships/audio" Target="../media/audio1.wav"/><Relationship Id="rId21" Type="http://schemas.openxmlformats.org/officeDocument/2006/relationships/image" Target="../media/image326.wmf"/><Relationship Id="rId7" Type="http://schemas.openxmlformats.org/officeDocument/2006/relationships/image" Target="../media/image68.png"/><Relationship Id="rId12" Type="http://schemas.openxmlformats.org/officeDocument/2006/relationships/oleObject" Target="../embeddings/oleObject320.bin"/><Relationship Id="rId17" Type="http://schemas.openxmlformats.org/officeDocument/2006/relationships/image" Target="../media/image324.wmf"/><Relationship Id="rId25" Type="http://schemas.openxmlformats.org/officeDocument/2006/relationships/image" Target="../media/image328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322.bin"/><Relationship Id="rId20" Type="http://schemas.openxmlformats.org/officeDocument/2006/relationships/oleObject" Target="../embeddings/oleObject324.bin"/><Relationship Id="rId29" Type="http://schemas.openxmlformats.org/officeDocument/2006/relationships/image" Target="../media/image330.wmf"/><Relationship Id="rId1" Type="http://schemas.openxmlformats.org/officeDocument/2006/relationships/vmlDrawing" Target="../drawings/vmlDrawing68.vml"/><Relationship Id="rId6" Type="http://schemas.openxmlformats.org/officeDocument/2006/relationships/slide" Target="slide14.xml"/><Relationship Id="rId11" Type="http://schemas.openxmlformats.org/officeDocument/2006/relationships/image" Target="../media/image321.wmf"/><Relationship Id="rId24" Type="http://schemas.openxmlformats.org/officeDocument/2006/relationships/oleObject" Target="../embeddings/oleObject326.bin"/><Relationship Id="rId5" Type="http://schemas.openxmlformats.org/officeDocument/2006/relationships/image" Target="../media/image67.png"/><Relationship Id="rId15" Type="http://schemas.openxmlformats.org/officeDocument/2006/relationships/image" Target="../media/image323.wmf"/><Relationship Id="rId23" Type="http://schemas.openxmlformats.org/officeDocument/2006/relationships/image" Target="../media/image327.wmf"/><Relationship Id="rId28" Type="http://schemas.openxmlformats.org/officeDocument/2006/relationships/oleObject" Target="../embeddings/oleObject328.bin"/><Relationship Id="rId10" Type="http://schemas.openxmlformats.org/officeDocument/2006/relationships/oleObject" Target="../embeddings/oleObject319.bin"/><Relationship Id="rId19" Type="http://schemas.openxmlformats.org/officeDocument/2006/relationships/image" Target="../media/image325.wmf"/><Relationship Id="rId4" Type="http://schemas.openxmlformats.org/officeDocument/2006/relationships/image" Target="../media/image66.png"/><Relationship Id="rId9" Type="http://schemas.openxmlformats.org/officeDocument/2006/relationships/image" Target="../media/image320.wmf"/><Relationship Id="rId14" Type="http://schemas.openxmlformats.org/officeDocument/2006/relationships/oleObject" Target="../embeddings/oleObject321.bin"/><Relationship Id="rId22" Type="http://schemas.openxmlformats.org/officeDocument/2006/relationships/oleObject" Target="../embeddings/oleObject325.bin"/><Relationship Id="rId27" Type="http://schemas.openxmlformats.org/officeDocument/2006/relationships/image" Target="../media/image32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38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0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39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39.wmf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9.bin"/><Relationship Id="rId13" Type="http://schemas.openxmlformats.org/officeDocument/2006/relationships/image" Target="../media/image333.wmf"/><Relationship Id="rId18" Type="http://schemas.openxmlformats.org/officeDocument/2006/relationships/oleObject" Target="../embeddings/oleObject334.bin"/><Relationship Id="rId26" Type="http://schemas.openxmlformats.org/officeDocument/2006/relationships/oleObject" Target="../embeddings/oleObject338.bin"/><Relationship Id="rId3" Type="http://schemas.openxmlformats.org/officeDocument/2006/relationships/audio" Target="../media/audio1.wav"/><Relationship Id="rId21" Type="http://schemas.openxmlformats.org/officeDocument/2006/relationships/image" Target="../media/image337.wmf"/><Relationship Id="rId7" Type="http://schemas.openxmlformats.org/officeDocument/2006/relationships/image" Target="../media/image68.png"/><Relationship Id="rId12" Type="http://schemas.openxmlformats.org/officeDocument/2006/relationships/oleObject" Target="../embeddings/oleObject331.bin"/><Relationship Id="rId17" Type="http://schemas.openxmlformats.org/officeDocument/2006/relationships/image" Target="../media/image335.wmf"/><Relationship Id="rId25" Type="http://schemas.openxmlformats.org/officeDocument/2006/relationships/image" Target="../media/image339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333.bin"/><Relationship Id="rId20" Type="http://schemas.openxmlformats.org/officeDocument/2006/relationships/oleObject" Target="../embeddings/oleObject335.bin"/><Relationship Id="rId1" Type="http://schemas.openxmlformats.org/officeDocument/2006/relationships/vmlDrawing" Target="../drawings/vmlDrawing69.vml"/><Relationship Id="rId6" Type="http://schemas.openxmlformats.org/officeDocument/2006/relationships/slide" Target="slide14.xml"/><Relationship Id="rId11" Type="http://schemas.openxmlformats.org/officeDocument/2006/relationships/image" Target="../media/image332.wmf"/><Relationship Id="rId24" Type="http://schemas.openxmlformats.org/officeDocument/2006/relationships/oleObject" Target="../embeddings/oleObject337.bin"/><Relationship Id="rId5" Type="http://schemas.openxmlformats.org/officeDocument/2006/relationships/image" Target="../media/image67.png"/><Relationship Id="rId15" Type="http://schemas.openxmlformats.org/officeDocument/2006/relationships/image" Target="../media/image334.wmf"/><Relationship Id="rId23" Type="http://schemas.openxmlformats.org/officeDocument/2006/relationships/image" Target="../media/image338.wmf"/><Relationship Id="rId10" Type="http://schemas.openxmlformats.org/officeDocument/2006/relationships/oleObject" Target="../embeddings/oleObject330.bin"/><Relationship Id="rId19" Type="http://schemas.openxmlformats.org/officeDocument/2006/relationships/image" Target="../media/image336.wmf"/><Relationship Id="rId4" Type="http://schemas.openxmlformats.org/officeDocument/2006/relationships/image" Target="../media/image66.png"/><Relationship Id="rId9" Type="http://schemas.openxmlformats.org/officeDocument/2006/relationships/image" Target="../media/image331.wmf"/><Relationship Id="rId14" Type="http://schemas.openxmlformats.org/officeDocument/2006/relationships/oleObject" Target="../embeddings/oleObject332.bin"/><Relationship Id="rId22" Type="http://schemas.openxmlformats.org/officeDocument/2006/relationships/oleObject" Target="../embeddings/oleObject336.bin"/><Relationship Id="rId27" Type="http://schemas.openxmlformats.org/officeDocument/2006/relationships/image" Target="../media/image340.w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9.bin"/><Relationship Id="rId13" Type="http://schemas.openxmlformats.org/officeDocument/2006/relationships/image" Target="../media/image343.wmf"/><Relationship Id="rId18" Type="http://schemas.openxmlformats.org/officeDocument/2006/relationships/oleObject" Target="../embeddings/oleObject344.bin"/><Relationship Id="rId26" Type="http://schemas.openxmlformats.org/officeDocument/2006/relationships/oleObject" Target="../embeddings/oleObject348.bin"/><Relationship Id="rId3" Type="http://schemas.openxmlformats.org/officeDocument/2006/relationships/audio" Target="../media/audio1.wav"/><Relationship Id="rId21" Type="http://schemas.openxmlformats.org/officeDocument/2006/relationships/image" Target="../media/image347.wmf"/><Relationship Id="rId7" Type="http://schemas.openxmlformats.org/officeDocument/2006/relationships/image" Target="../media/image68.png"/><Relationship Id="rId12" Type="http://schemas.openxmlformats.org/officeDocument/2006/relationships/oleObject" Target="../embeddings/oleObject341.bin"/><Relationship Id="rId17" Type="http://schemas.openxmlformats.org/officeDocument/2006/relationships/image" Target="../media/image345.wmf"/><Relationship Id="rId25" Type="http://schemas.openxmlformats.org/officeDocument/2006/relationships/image" Target="../media/image349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343.bin"/><Relationship Id="rId20" Type="http://schemas.openxmlformats.org/officeDocument/2006/relationships/oleObject" Target="../embeddings/oleObject345.bin"/><Relationship Id="rId29" Type="http://schemas.openxmlformats.org/officeDocument/2006/relationships/image" Target="../media/image351.wmf"/><Relationship Id="rId1" Type="http://schemas.openxmlformats.org/officeDocument/2006/relationships/vmlDrawing" Target="../drawings/vmlDrawing70.vml"/><Relationship Id="rId6" Type="http://schemas.openxmlformats.org/officeDocument/2006/relationships/slide" Target="slide14.xml"/><Relationship Id="rId11" Type="http://schemas.openxmlformats.org/officeDocument/2006/relationships/image" Target="../media/image342.wmf"/><Relationship Id="rId24" Type="http://schemas.openxmlformats.org/officeDocument/2006/relationships/oleObject" Target="../embeddings/oleObject347.bin"/><Relationship Id="rId5" Type="http://schemas.openxmlformats.org/officeDocument/2006/relationships/image" Target="../media/image67.png"/><Relationship Id="rId15" Type="http://schemas.openxmlformats.org/officeDocument/2006/relationships/image" Target="../media/image344.wmf"/><Relationship Id="rId23" Type="http://schemas.openxmlformats.org/officeDocument/2006/relationships/image" Target="../media/image348.wmf"/><Relationship Id="rId28" Type="http://schemas.openxmlformats.org/officeDocument/2006/relationships/oleObject" Target="../embeddings/oleObject349.bin"/><Relationship Id="rId10" Type="http://schemas.openxmlformats.org/officeDocument/2006/relationships/oleObject" Target="../embeddings/oleObject340.bin"/><Relationship Id="rId19" Type="http://schemas.openxmlformats.org/officeDocument/2006/relationships/image" Target="../media/image346.wmf"/><Relationship Id="rId4" Type="http://schemas.openxmlformats.org/officeDocument/2006/relationships/image" Target="../media/image66.png"/><Relationship Id="rId9" Type="http://schemas.openxmlformats.org/officeDocument/2006/relationships/image" Target="../media/image341.wmf"/><Relationship Id="rId14" Type="http://schemas.openxmlformats.org/officeDocument/2006/relationships/oleObject" Target="../embeddings/oleObject342.bin"/><Relationship Id="rId22" Type="http://schemas.openxmlformats.org/officeDocument/2006/relationships/oleObject" Target="../embeddings/oleObject346.bin"/><Relationship Id="rId27" Type="http://schemas.openxmlformats.org/officeDocument/2006/relationships/image" Target="../media/image350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ggbm.at/qQBXdrQv" TargetMode="External"/><Relationship Id="rId2" Type="http://schemas.openxmlformats.org/officeDocument/2006/relationships/hyperlink" Target="http://www.mathsrevision.com/index_files/Maths/Presentations/S5_Higher_Course/Further_Calculus_Past_Papers_Unit_3_Outcome_2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ggbm.at/ZfEWXeC8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4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 sz="quarter" idx="4294967295"/>
          </p:nvPr>
        </p:nvSpPr>
        <p:spPr>
          <a:xfrm>
            <a:off x="771525" y="442913"/>
            <a:ext cx="7086600" cy="9048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4800" dirty="0" smtClean="0">
                <a:solidFill>
                  <a:srgbClr val="FFFF00"/>
                </a:solidFill>
              </a:rPr>
              <a:t>Higher Unit 3</a:t>
            </a:r>
          </a:p>
        </p:txBody>
      </p:sp>
      <p:sp>
        <p:nvSpPr>
          <p:cNvPr id="13" name="Rectangle 19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GB" dirty="0"/>
              <a:t>www.mathsrevision.com</a:t>
            </a:r>
          </a:p>
        </p:txBody>
      </p:sp>
      <p:pic>
        <p:nvPicPr>
          <p:cNvPr id="75780" name="Picture 4" descr="Office Objects 05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2155825" y="3057525"/>
            <a:ext cx="6307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altLang="en-US" b="1">
                <a:solidFill>
                  <a:srgbClr val="F9F91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Further Differentiation Trig Functions</a:t>
            </a:r>
          </a:p>
        </p:txBody>
      </p:sp>
      <p:sp>
        <p:nvSpPr>
          <p:cNvPr id="75782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495425" y="2608263"/>
            <a:ext cx="590550" cy="361950"/>
          </a:xfrm>
          <a:prstGeom prst="actionButtonForwardNext">
            <a:avLst/>
          </a:pr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83" name="Text Box 10"/>
          <p:cNvSpPr txBox="1">
            <a:spLocks noChangeArrowheads="1"/>
          </p:cNvSpPr>
          <p:nvPr/>
        </p:nvSpPr>
        <p:spPr bwMode="auto">
          <a:xfrm>
            <a:off x="2155825" y="4275138"/>
            <a:ext cx="6307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altLang="en-US" b="1">
                <a:solidFill>
                  <a:srgbClr val="F9F91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Further Integration </a:t>
            </a:r>
          </a:p>
        </p:txBody>
      </p:sp>
      <p:sp>
        <p:nvSpPr>
          <p:cNvPr id="75784" name="AutoShape 1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495425" y="4311650"/>
            <a:ext cx="590550" cy="388938"/>
          </a:xfrm>
          <a:prstGeom prst="actionButtonForwardNex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85" name="Text Box 6"/>
          <p:cNvSpPr txBox="1">
            <a:spLocks noChangeArrowheads="1"/>
          </p:cNvSpPr>
          <p:nvPr/>
        </p:nvSpPr>
        <p:spPr bwMode="auto">
          <a:xfrm>
            <a:off x="2155825" y="4797425"/>
            <a:ext cx="6126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altLang="en-US" b="1">
                <a:solidFill>
                  <a:srgbClr val="F9F91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Integrating Trig Functions</a:t>
            </a:r>
          </a:p>
        </p:txBody>
      </p:sp>
      <p:sp>
        <p:nvSpPr>
          <p:cNvPr id="75786" name="AutoShape 1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495425" y="4833938"/>
            <a:ext cx="590550" cy="388937"/>
          </a:xfrm>
          <a:prstGeom prst="actionButtonForwardNex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87" name="Text Box 5"/>
          <p:cNvSpPr txBox="1">
            <a:spLocks noChangeArrowheads="1"/>
          </p:cNvSpPr>
          <p:nvPr/>
        </p:nvSpPr>
        <p:spPr bwMode="auto">
          <a:xfrm>
            <a:off x="2155825" y="2559050"/>
            <a:ext cx="6307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altLang="en-US" b="1">
                <a:solidFill>
                  <a:srgbClr val="F9F91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Differentiation The Chain Rule</a:t>
            </a:r>
          </a:p>
        </p:txBody>
      </p:sp>
      <p:sp>
        <p:nvSpPr>
          <p:cNvPr id="75788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495425" y="3106738"/>
            <a:ext cx="590550" cy="361950"/>
          </a:xfrm>
          <a:prstGeom prst="actionButtonForwardNex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731963" y="2028825"/>
          <a:ext cx="32162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Equation" r:id="rId3" imgW="3187440" imgH="838080" progId="Equation.DSMT4">
                  <p:embed/>
                </p:oleObj>
              </mc:Choice>
              <mc:Fallback>
                <p:oleObj name="Equation" r:id="rId3" imgW="3187440" imgH="8380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1963" y="2028825"/>
                        <a:ext cx="3216275" cy="8382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3"/>
          <p:cNvGraphicFramePr>
            <a:graphicFrameLocks noChangeAspect="1"/>
          </p:cNvGraphicFramePr>
          <p:nvPr/>
        </p:nvGraphicFramePr>
        <p:xfrm>
          <a:off x="5114925" y="2035175"/>
          <a:ext cx="2360613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Equation" r:id="rId5" imgW="2082600" imgH="736560" progId="Equation.DSMT4">
                  <p:embed/>
                </p:oleObj>
              </mc:Choice>
              <mc:Fallback>
                <p:oleObj name="Equation" r:id="rId5" imgW="2082600" imgH="7365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4925" y="2035175"/>
                        <a:ext cx="2360613" cy="8270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935038" y="3248025"/>
            <a:ext cx="25511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Using chain rule</a:t>
            </a:r>
          </a:p>
        </p:txBody>
      </p:sp>
      <p:graphicFrame>
        <p:nvGraphicFramePr>
          <p:cNvPr id="12297" name="Object 4"/>
          <p:cNvGraphicFramePr>
            <a:graphicFrameLocks noChangeAspect="1"/>
          </p:cNvGraphicFramePr>
          <p:nvPr/>
        </p:nvGraphicFramePr>
        <p:xfrm>
          <a:off x="3024188" y="3105150"/>
          <a:ext cx="33575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Equation" r:id="rId7" imgW="3327120" imgH="685800" progId="Equation.DSMT4">
                  <p:embed/>
                </p:oleObj>
              </mc:Choice>
              <mc:Fallback>
                <p:oleObj name="Equation" r:id="rId7" imgW="3327120" imgH="685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4188" y="3105150"/>
                        <a:ext cx="3357562" cy="6858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6" name="Object 10"/>
          <p:cNvGraphicFramePr>
            <a:graphicFrameLocks noChangeAspect="1"/>
          </p:cNvGraphicFramePr>
          <p:nvPr/>
        </p:nvGraphicFramePr>
        <p:xfrm>
          <a:off x="6472238" y="3105150"/>
          <a:ext cx="2565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Equation" r:id="rId9" imgW="2539800" imgH="685800" progId="Equation.DSMT4">
                  <p:embed/>
                </p:oleObj>
              </mc:Choice>
              <mc:Fallback>
                <p:oleObj name="Equation" r:id="rId9" imgW="2539800" imgH="685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2238" y="3105150"/>
                        <a:ext cx="2565400" cy="6858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1" name="Object 5"/>
          <p:cNvGraphicFramePr>
            <a:graphicFrameLocks noChangeAspect="1"/>
          </p:cNvGraphicFramePr>
          <p:nvPr/>
        </p:nvGraphicFramePr>
        <p:xfrm>
          <a:off x="1106488" y="4062413"/>
          <a:ext cx="55467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Equation" r:id="rId11" imgW="5499000" imgH="685800" progId="Equation.DSMT4">
                  <p:embed/>
                </p:oleObj>
              </mc:Choice>
              <mc:Fallback>
                <p:oleObj name="Equation" r:id="rId11" imgW="5499000" imgH="685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488" y="4062413"/>
                        <a:ext cx="5546725" cy="6858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2" name="Object 6"/>
          <p:cNvGraphicFramePr>
            <a:graphicFrameLocks noChangeAspect="1"/>
          </p:cNvGraphicFramePr>
          <p:nvPr/>
        </p:nvGraphicFramePr>
        <p:xfrm>
          <a:off x="1068388" y="5057775"/>
          <a:ext cx="4770437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Equation" r:id="rId13" imgW="3936960" imgH="291960" progId="Equation.DSMT4">
                  <p:embed/>
                </p:oleObj>
              </mc:Choice>
              <mc:Fallback>
                <p:oleObj name="Equation" r:id="rId13" imgW="3936960" imgH="2919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388" y="5057775"/>
                        <a:ext cx="4770437" cy="3508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3" name="Object 7"/>
          <p:cNvGraphicFramePr>
            <a:graphicFrameLocks noChangeAspect="1"/>
          </p:cNvGraphicFramePr>
          <p:nvPr/>
        </p:nvGraphicFramePr>
        <p:xfrm>
          <a:off x="1039813" y="5700713"/>
          <a:ext cx="3560762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Equation" r:id="rId15" imgW="3530520" imgH="342720" progId="Equation.DSMT4">
                  <p:embed/>
                </p:oleObj>
              </mc:Choice>
              <mc:Fallback>
                <p:oleObj name="Equation" r:id="rId15" imgW="3530520" imgH="3427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813" y="5700713"/>
                        <a:ext cx="3560762" cy="3429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4" name="Object 8"/>
          <p:cNvGraphicFramePr>
            <a:graphicFrameLocks noChangeAspect="1"/>
          </p:cNvGraphicFramePr>
          <p:nvPr/>
        </p:nvGraphicFramePr>
        <p:xfrm>
          <a:off x="5024438" y="5730875"/>
          <a:ext cx="2986087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Equation" r:id="rId17" imgW="2654280" imgH="253800" progId="Equation.DSMT4">
                  <p:embed/>
                </p:oleObj>
              </mc:Choice>
              <mc:Fallback>
                <p:oleObj name="Equation" r:id="rId17" imgW="2654280" imgH="253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438" y="5730875"/>
                        <a:ext cx="2986087" cy="2825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5" name="Object 9"/>
          <p:cNvGraphicFramePr>
            <a:graphicFrameLocks noChangeAspect="1"/>
          </p:cNvGraphicFramePr>
          <p:nvPr/>
        </p:nvGraphicFramePr>
        <p:xfrm>
          <a:off x="1042988" y="6343650"/>
          <a:ext cx="7827962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Equation" r:id="rId19" imgW="5867280" imgH="304560" progId="Equation.DSMT4">
                  <p:embed/>
                </p:oleObj>
              </mc:Choice>
              <mc:Fallback>
                <p:oleObj name="Equation" r:id="rId19" imgW="5867280" imgH="3045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6343650"/>
                        <a:ext cx="7827962" cy="4032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81038" y="704850"/>
            <a:ext cx="6799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The Chain Rule for Differentiating 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6" name="Object 2"/>
          <p:cNvGraphicFramePr>
            <a:graphicFrameLocks noChangeAspect="1"/>
          </p:cNvGraphicFramePr>
          <p:nvPr/>
        </p:nvGraphicFramePr>
        <p:xfrm>
          <a:off x="2201863" y="2614613"/>
          <a:ext cx="51657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Equation" r:id="rId3" imgW="5117760" imgH="685800" progId="Equation.DSMT4">
                  <p:embed/>
                </p:oleObj>
              </mc:Choice>
              <mc:Fallback>
                <p:oleObj name="Equation" r:id="rId3" imgW="5117760" imgH="685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1863" y="2614613"/>
                        <a:ext cx="5165725" cy="6858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3"/>
          <p:cNvGraphicFramePr>
            <a:graphicFrameLocks noChangeAspect="1"/>
          </p:cNvGraphicFramePr>
          <p:nvPr/>
        </p:nvGraphicFramePr>
        <p:xfrm>
          <a:off x="3295650" y="3673475"/>
          <a:ext cx="57689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Equation" r:id="rId5" imgW="5715000" imgH="609480" progId="Equation.DSMT4">
                  <p:embed/>
                </p:oleObj>
              </mc:Choice>
              <mc:Fallback>
                <p:oleObj name="Equation" r:id="rId5" imgW="5715000" imgH="609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5650" y="3673475"/>
                        <a:ext cx="5768975" cy="6096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952500" y="4876800"/>
            <a:ext cx="5972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For 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x &lt; 5 </a:t>
            </a:r>
            <a:r>
              <a:rPr lang="en-GB" dirty="0">
                <a:latin typeface="+mj-lt"/>
              </a:rPr>
              <a:t>we have  (+</a:t>
            </a:r>
            <a:r>
              <a:rPr lang="en-GB" dirty="0" err="1">
                <a:latin typeface="+mj-lt"/>
              </a:rPr>
              <a:t>ve</a:t>
            </a:r>
            <a:r>
              <a:rPr lang="en-GB" dirty="0">
                <a:latin typeface="+mj-lt"/>
              </a:rPr>
              <a:t>)(+</a:t>
            </a:r>
            <a:r>
              <a:rPr lang="en-GB" dirty="0" err="1">
                <a:latin typeface="+mj-lt"/>
              </a:rPr>
              <a:t>ve</a:t>
            </a:r>
            <a:r>
              <a:rPr lang="en-GB" dirty="0">
                <a:latin typeface="+mj-lt"/>
              </a:rPr>
              <a:t>)(-</a:t>
            </a:r>
            <a:r>
              <a:rPr lang="en-GB" dirty="0" err="1">
                <a:latin typeface="+mj-lt"/>
              </a:rPr>
              <a:t>ve</a:t>
            </a:r>
            <a:r>
              <a:rPr lang="en-GB" dirty="0">
                <a:latin typeface="+mj-lt"/>
              </a:rPr>
              <a:t>) = (-</a:t>
            </a:r>
            <a:r>
              <a:rPr lang="en-GB" dirty="0" err="1">
                <a:latin typeface="+mj-lt"/>
              </a:rPr>
              <a:t>ve</a:t>
            </a:r>
            <a:r>
              <a:rPr lang="en-GB" dirty="0">
                <a:latin typeface="+mj-lt"/>
              </a:rPr>
              <a:t>)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1423988" y="6210300"/>
            <a:ext cx="4972050" cy="461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Therefore 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x = 5   </a:t>
            </a:r>
            <a:r>
              <a:rPr lang="en-GB" dirty="0">
                <a:latin typeface="+mj-lt"/>
              </a:rPr>
              <a:t>is a 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minimum</a:t>
            </a:r>
            <a:endParaRPr lang="en-GB" dirty="0">
              <a:latin typeface="+mj-lt"/>
            </a:endParaRPr>
          </a:p>
        </p:txBody>
      </p:sp>
      <p:sp>
        <p:nvSpPr>
          <p:cNvPr id="15368" name="Text Box 11"/>
          <p:cNvSpPr txBox="1">
            <a:spLocks noChangeArrowheads="1"/>
          </p:cNvSpPr>
          <p:nvPr/>
        </p:nvSpPr>
        <p:spPr bwMode="auto">
          <a:xfrm>
            <a:off x="952500" y="1981200"/>
            <a:ext cx="8191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Is x = 5 a minimum in the (complicated) graph?</a:t>
            </a:r>
          </a:p>
        </p:txBody>
      </p:sp>
      <p:sp>
        <p:nvSpPr>
          <p:cNvPr id="11" name="Cloud 10"/>
          <p:cNvSpPr/>
          <p:nvPr/>
        </p:nvSpPr>
        <p:spPr bwMode="auto">
          <a:xfrm>
            <a:off x="500063" y="3338513"/>
            <a:ext cx="2533650" cy="1265237"/>
          </a:xfrm>
          <a:prstGeom prst="cloud">
            <a:avLst/>
          </a:prstGeom>
          <a:solidFill>
            <a:srgbClr val="4D4D4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Is this a minimum?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968375" y="5691188"/>
            <a:ext cx="5972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For 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x &gt; 5 </a:t>
            </a:r>
            <a:r>
              <a:rPr lang="en-GB" dirty="0">
                <a:latin typeface="+mj-lt"/>
              </a:rPr>
              <a:t>we have  (+</a:t>
            </a:r>
            <a:r>
              <a:rPr lang="en-GB" dirty="0" err="1">
                <a:latin typeface="+mj-lt"/>
              </a:rPr>
              <a:t>ve</a:t>
            </a:r>
            <a:r>
              <a:rPr lang="en-GB" dirty="0">
                <a:latin typeface="+mj-lt"/>
              </a:rPr>
              <a:t>)(+</a:t>
            </a:r>
            <a:r>
              <a:rPr lang="en-GB" dirty="0" err="1">
                <a:latin typeface="+mj-lt"/>
              </a:rPr>
              <a:t>ve</a:t>
            </a:r>
            <a:r>
              <a:rPr lang="en-GB" dirty="0">
                <a:latin typeface="+mj-lt"/>
              </a:rPr>
              <a:t>)(+</a:t>
            </a:r>
            <a:r>
              <a:rPr lang="en-GB" dirty="0" err="1">
                <a:latin typeface="+mj-lt"/>
              </a:rPr>
              <a:t>ve</a:t>
            </a:r>
            <a:r>
              <a:rPr lang="en-GB" dirty="0">
                <a:latin typeface="+mj-lt"/>
              </a:rPr>
              <a:t>) = (+</a:t>
            </a:r>
            <a:r>
              <a:rPr lang="en-GB" dirty="0" err="1">
                <a:latin typeface="+mj-lt"/>
              </a:rPr>
              <a:t>ve</a:t>
            </a:r>
            <a:r>
              <a:rPr lang="en-GB" dirty="0">
                <a:latin typeface="+mj-lt"/>
              </a:rPr>
              <a:t>)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81038" y="704850"/>
            <a:ext cx="6799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The Chain Rule for Differentiating Functions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971550" y="5284788"/>
            <a:ext cx="59721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For 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x = 5 </a:t>
            </a:r>
            <a:r>
              <a:rPr lang="en-GB" dirty="0">
                <a:latin typeface="+mj-lt"/>
              </a:rPr>
              <a:t>we have  (+</a:t>
            </a:r>
            <a:r>
              <a:rPr lang="en-GB" dirty="0" err="1">
                <a:latin typeface="+mj-lt"/>
              </a:rPr>
              <a:t>ve</a:t>
            </a:r>
            <a:r>
              <a:rPr lang="en-GB" dirty="0">
                <a:latin typeface="+mj-lt"/>
              </a:rPr>
              <a:t>)(+</a:t>
            </a:r>
            <a:r>
              <a:rPr lang="en-GB" dirty="0" err="1">
                <a:latin typeface="+mj-lt"/>
              </a:rPr>
              <a:t>ve</a:t>
            </a:r>
            <a:r>
              <a:rPr lang="en-GB" dirty="0">
                <a:latin typeface="+mj-lt"/>
              </a:rPr>
              <a:t>)(0) = 0</a:t>
            </a:r>
          </a:p>
        </p:txBody>
      </p: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 rot="16200000" flipH="1">
            <a:off x="6879431" y="4922044"/>
            <a:ext cx="633413" cy="542925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>
            <a:off x="7604125" y="5510213"/>
            <a:ext cx="633413" cy="1587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 rot="5400000">
            <a:off x="8327231" y="4922044"/>
            <a:ext cx="633413" cy="542925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7829550" y="5419725"/>
            <a:ext cx="180975" cy="18097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" name="Rectangle 22"/>
          <p:cNvSpPr/>
          <p:nvPr/>
        </p:nvSpPr>
        <p:spPr>
          <a:xfrm>
            <a:off x="7478713" y="5600700"/>
            <a:ext cx="9842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x = 5 </a:t>
            </a:r>
            <a:endParaRPr lang="en-GB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13322" grpId="0" animBg="1"/>
      <p:bldP spid="11" grpId="0" animBg="1"/>
      <p:bldP spid="14" grpId="0"/>
      <p:bldP spid="16" grpId="0"/>
      <p:bldP spid="22" grpId="0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Text Box 4"/>
          <p:cNvSpPr txBox="1">
            <a:spLocks noChangeArrowheads="1"/>
          </p:cNvSpPr>
          <p:nvPr/>
        </p:nvSpPr>
        <p:spPr bwMode="auto">
          <a:xfrm>
            <a:off x="862013" y="1981200"/>
            <a:ext cx="4454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>
                <a:solidFill>
                  <a:srgbClr val="FFFF00"/>
                </a:solidFill>
                <a:latin typeface="+mj-lt"/>
              </a:rPr>
              <a:t>The cost of production:</a:t>
            </a:r>
          </a:p>
        </p:txBody>
      </p:sp>
      <p:graphicFrame>
        <p:nvGraphicFramePr>
          <p:cNvPr id="14341" name="Object 2"/>
          <p:cNvGraphicFramePr>
            <a:graphicFrameLocks noChangeAspect="1"/>
          </p:cNvGraphicFramePr>
          <p:nvPr/>
        </p:nvGraphicFramePr>
        <p:xfrm>
          <a:off x="2641600" y="2481263"/>
          <a:ext cx="4357688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Equation" r:id="rId3" imgW="3619440" imgH="736560" progId="Equation.DSMT4">
                  <p:embed/>
                </p:oleObj>
              </mc:Choice>
              <mc:Fallback>
                <p:oleObj name="Equation" r:id="rId3" imgW="3619440" imgH="7365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00" y="2481263"/>
                        <a:ext cx="4357688" cy="8794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3"/>
          <p:cNvGraphicFramePr>
            <a:graphicFrameLocks noChangeAspect="1"/>
          </p:cNvGraphicFramePr>
          <p:nvPr/>
        </p:nvGraphicFramePr>
        <p:xfrm>
          <a:off x="3694113" y="3611563"/>
          <a:ext cx="2252662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Equation" r:id="rId5" imgW="1993680" imgH="736560" progId="Equation.DSMT4">
                  <p:embed/>
                </p:oleObj>
              </mc:Choice>
              <mc:Fallback>
                <p:oleObj name="Equation" r:id="rId5" imgW="1993680" imgH="7365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4113" y="3611563"/>
                        <a:ext cx="2252662" cy="8255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4"/>
          <p:cNvGraphicFramePr>
            <a:graphicFrameLocks noChangeAspect="1"/>
          </p:cNvGraphicFramePr>
          <p:nvPr/>
        </p:nvGraphicFramePr>
        <p:xfrm>
          <a:off x="3870325" y="4687888"/>
          <a:ext cx="1900238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Equation" r:id="rId7" imgW="1536480" imgH="431640" progId="Equation.DSMT4">
                  <p:embed/>
                </p:oleObj>
              </mc:Choice>
              <mc:Fallback>
                <p:oleObj name="Equation" r:id="rId7" imgW="153648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0325" y="4687888"/>
                        <a:ext cx="1900238" cy="5286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3808413" y="5467350"/>
          <a:ext cx="2024062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Equation" r:id="rId9" imgW="1447560" imgH="291960" progId="Equation.DSMT4">
                  <p:embed/>
                </p:oleObj>
              </mc:Choice>
              <mc:Fallback>
                <p:oleObj name="Equation" r:id="rId9" imgW="1447560" imgH="2919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8413" y="5467350"/>
                        <a:ext cx="2024062" cy="4048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952500" y="5872163"/>
            <a:ext cx="77819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Expensive components?                                </a:t>
            </a:r>
            <a:r>
              <a:rPr lang="en-GB" dirty="0">
                <a:latin typeface="+mj-lt"/>
              </a:rPr>
              <a:t>Aeroplane  parts maybe ?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81038" y="704850"/>
            <a:ext cx="6799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The Chain Rule for Differentiating 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b="1"/>
              <a:t>Calculus                                                                                                   Revision	</a:t>
            </a:r>
          </a:p>
        </p:txBody>
      </p:sp>
      <p:pic>
        <p:nvPicPr>
          <p:cNvPr id="12294" name="Picture 3" descr="Round-Gel-Back">
            <a:hlinkClick r:id="" action="ppaction://hlinkshowjump?jump=previous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4" descr="Gel-button-round-arrow">
            <a:hlinkClick r:id="" action="ppaction://hlinkshowjump?jump=next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 Box 5"/>
          <p:cNvSpPr txBox="1">
            <a:spLocks noChangeArrowheads="1"/>
          </p:cNvSpPr>
          <p:nvPr/>
        </p:nvSpPr>
        <p:spPr bwMode="auto">
          <a:xfrm>
            <a:off x="1258888" y="60928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Back</a:t>
            </a:r>
          </a:p>
        </p:txBody>
      </p:sp>
      <p:sp>
        <p:nvSpPr>
          <p:cNvPr id="12297" name="Text Box 6"/>
          <p:cNvSpPr txBox="1">
            <a:spLocks noChangeArrowheads="1"/>
          </p:cNvSpPr>
          <p:nvPr/>
        </p:nvSpPr>
        <p:spPr bwMode="auto">
          <a:xfrm>
            <a:off x="7164388" y="6100763"/>
            <a:ext cx="81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/>
            <a:r>
              <a:rPr lang="en-GB" altLang="en-US">
                <a:solidFill>
                  <a:schemeClr val="accent2"/>
                </a:solidFill>
              </a:rPr>
              <a:t>Next</a:t>
            </a:r>
          </a:p>
        </p:txBody>
      </p:sp>
      <p:pic>
        <p:nvPicPr>
          <p:cNvPr id="12298" name="Picture 7" descr="Round-button-blu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5816600"/>
            <a:ext cx="523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Text Box 8"/>
          <p:cNvSpPr txBox="1">
            <a:spLocks noChangeArrowheads="1"/>
          </p:cNvSpPr>
          <p:nvPr/>
        </p:nvSpPr>
        <p:spPr bwMode="auto">
          <a:xfrm>
            <a:off x="4183063" y="6267450"/>
            <a:ext cx="60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Quit</a:t>
            </a:r>
          </a:p>
        </p:txBody>
      </p:sp>
      <p:sp>
        <p:nvSpPr>
          <p:cNvPr id="12300" name="Text Box 9"/>
          <p:cNvSpPr txBox="1">
            <a:spLocks noChangeArrowheads="1"/>
          </p:cNvSpPr>
          <p:nvPr/>
        </p:nvSpPr>
        <p:spPr bwMode="auto">
          <a:xfrm>
            <a:off x="485775" y="1347788"/>
            <a:ext cx="1552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Differentiate</a:t>
            </a:r>
          </a:p>
        </p:txBody>
      </p:sp>
      <p:graphicFrame>
        <p:nvGraphicFramePr>
          <p:cNvPr id="12290" name="Object 10"/>
          <p:cNvGraphicFramePr>
            <a:graphicFrameLocks noChangeAspect="1"/>
          </p:cNvGraphicFramePr>
          <p:nvPr/>
        </p:nvGraphicFramePr>
        <p:xfrm>
          <a:off x="2306638" y="1216025"/>
          <a:ext cx="1328737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Equation" r:id="rId8" imgW="495000" imgH="228600" progId="Equation.DSMT4">
                  <p:embed/>
                </p:oleObj>
              </mc:Choice>
              <mc:Fallback>
                <p:oleObj name="Equation" r:id="rId8" imgW="49500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6638" y="1216025"/>
                        <a:ext cx="1328737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259" name="Text Box 11"/>
          <p:cNvSpPr txBox="1">
            <a:spLocks noChangeArrowheads="1"/>
          </p:cNvSpPr>
          <p:nvPr/>
        </p:nvSpPr>
        <p:spPr bwMode="auto">
          <a:xfrm>
            <a:off x="719138" y="2279650"/>
            <a:ext cx="1343025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Chain rule</a:t>
            </a:r>
          </a:p>
        </p:txBody>
      </p:sp>
      <p:graphicFrame>
        <p:nvGraphicFramePr>
          <p:cNvPr id="181260" name="Object 12"/>
          <p:cNvGraphicFramePr>
            <a:graphicFrameLocks noChangeAspect="1"/>
          </p:cNvGraphicFramePr>
          <p:nvPr/>
        </p:nvGraphicFramePr>
        <p:xfrm>
          <a:off x="3262313" y="2139950"/>
          <a:ext cx="1941512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Equation" r:id="rId10" imgW="749160" imgH="228600" progId="Equation.DSMT4">
                  <p:embed/>
                </p:oleObj>
              </mc:Choice>
              <mc:Fallback>
                <p:oleObj name="Equation" r:id="rId10" imgW="749160" imgH="2286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2313" y="2139950"/>
                        <a:ext cx="1941512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61" name="Object 13"/>
          <p:cNvGraphicFramePr>
            <a:graphicFrameLocks noChangeAspect="1"/>
          </p:cNvGraphicFramePr>
          <p:nvPr/>
        </p:nvGraphicFramePr>
        <p:xfrm>
          <a:off x="3508375" y="3141663"/>
          <a:ext cx="1447800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Equation" r:id="rId12" imgW="558720" imgH="228600" progId="Equation.DSMT4">
                  <p:embed/>
                </p:oleObj>
              </mc:Choice>
              <mc:Fallback>
                <p:oleObj name="Equation" r:id="rId12" imgW="55872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75" y="3141663"/>
                        <a:ext cx="1447800" cy="59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263" name="Text Box 15"/>
          <p:cNvSpPr txBox="1">
            <a:spLocks noChangeArrowheads="1"/>
          </p:cNvSpPr>
          <p:nvPr/>
        </p:nvSpPr>
        <p:spPr bwMode="auto">
          <a:xfrm>
            <a:off x="719138" y="3213100"/>
            <a:ext cx="1074737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Simplify</a:t>
            </a:r>
          </a:p>
        </p:txBody>
      </p:sp>
      <p:sp>
        <p:nvSpPr>
          <p:cNvPr id="15" name="Rounded Rectangle 14">
            <a:hlinkClick r:id="rId14"/>
          </p:cNvPr>
          <p:cNvSpPr/>
          <p:nvPr/>
        </p:nvSpPr>
        <p:spPr bwMode="auto">
          <a:xfrm>
            <a:off x="7286625" y="985838"/>
            <a:ext cx="1538288" cy="579437"/>
          </a:xfrm>
          <a:prstGeom prst="roundRect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000000"/>
                </a:solidFill>
                <a:latin typeface="+mj-lt"/>
              </a:rPr>
              <a:t>Drill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1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1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9" grpId="0" animBg="1"/>
      <p:bldP spid="18126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b="1"/>
              <a:t>Calculus                                                                                                   Revision	</a:t>
            </a:r>
          </a:p>
        </p:txBody>
      </p:sp>
      <p:pic>
        <p:nvPicPr>
          <p:cNvPr id="13318" name="Picture 3" descr="Round-Gel-Back">
            <a:hlinkClick r:id="" action="ppaction://hlinkshowjump?jump=previous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4" descr="Gel-button-round-arrow">
            <a:hlinkClick r:id="" action="ppaction://hlinkshowjump?jump=next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 Box 5"/>
          <p:cNvSpPr txBox="1">
            <a:spLocks noChangeArrowheads="1"/>
          </p:cNvSpPr>
          <p:nvPr/>
        </p:nvSpPr>
        <p:spPr bwMode="auto">
          <a:xfrm>
            <a:off x="1258888" y="60928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Back</a:t>
            </a:r>
          </a:p>
        </p:txBody>
      </p:sp>
      <p:sp>
        <p:nvSpPr>
          <p:cNvPr id="13321" name="Text Box 6"/>
          <p:cNvSpPr txBox="1">
            <a:spLocks noChangeArrowheads="1"/>
          </p:cNvSpPr>
          <p:nvPr/>
        </p:nvSpPr>
        <p:spPr bwMode="auto">
          <a:xfrm>
            <a:off x="7164388" y="6100763"/>
            <a:ext cx="81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/>
            <a:r>
              <a:rPr lang="en-GB" altLang="en-US">
                <a:solidFill>
                  <a:schemeClr val="accent2"/>
                </a:solidFill>
              </a:rPr>
              <a:t>Next</a:t>
            </a:r>
          </a:p>
        </p:txBody>
      </p:sp>
      <p:pic>
        <p:nvPicPr>
          <p:cNvPr id="13322" name="Picture 7" descr="Round-button-blu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5816600"/>
            <a:ext cx="523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Text Box 8"/>
          <p:cNvSpPr txBox="1">
            <a:spLocks noChangeArrowheads="1"/>
          </p:cNvSpPr>
          <p:nvPr/>
        </p:nvSpPr>
        <p:spPr bwMode="auto">
          <a:xfrm>
            <a:off x="4183063" y="6267450"/>
            <a:ext cx="60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Quit</a:t>
            </a:r>
          </a:p>
        </p:txBody>
      </p:sp>
      <p:sp>
        <p:nvSpPr>
          <p:cNvPr id="13324" name="Text Box 9"/>
          <p:cNvSpPr txBox="1">
            <a:spLocks noChangeArrowheads="1"/>
          </p:cNvSpPr>
          <p:nvPr/>
        </p:nvSpPr>
        <p:spPr bwMode="auto">
          <a:xfrm>
            <a:off x="485775" y="1347788"/>
            <a:ext cx="1552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Differentiate</a:t>
            </a:r>
          </a:p>
        </p:txBody>
      </p:sp>
      <p:graphicFrame>
        <p:nvGraphicFramePr>
          <p:cNvPr id="13314" name="Object 10"/>
          <p:cNvGraphicFramePr>
            <a:graphicFrameLocks noChangeAspect="1"/>
          </p:cNvGraphicFramePr>
          <p:nvPr/>
        </p:nvGraphicFramePr>
        <p:xfrm>
          <a:off x="2255838" y="1216025"/>
          <a:ext cx="1430337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Equation" r:id="rId8" imgW="533160" imgH="228600" progId="Equation.DSMT4">
                  <p:embed/>
                </p:oleObj>
              </mc:Choice>
              <mc:Fallback>
                <p:oleObj name="Equation" r:id="rId8" imgW="53316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838" y="1216025"/>
                        <a:ext cx="1430337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2283" name="Text Box 11"/>
          <p:cNvSpPr txBox="1">
            <a:spLocks noChangeArrowheads="1"/>
          </p:cNvSpPr>
          <p:nvPr/>
        </p:nvSpPr>
        <p:spPr bwMode="auto">
          <a:xfrm>
            <a:off x="719138" y="2279650"/>
            <a:ext cx="1443037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Chain Rule</a:t>
            </a:r>
          </a:p>
        </p:txBody>
      </p:sp>
      <p:graphicFrame>
        <p:nvGraphicFramePr>
          <p:cNvPr id="182284" name="Object 12"/>
          <p:cNvGraphicFramePr>
            <a:graphicFrameLocks noChangeAspect="1"/>
          </p:cNvGraphicFramePr>
          <p:nvPr/>
        </p:nvGraphicFramePr>
        <p:xfrm>
          <a:off x="3197225" y="2139950"/>
          <a:ext cx="2073275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Equation" r:id="rId10" imgW="799920" imgH="228600" progId="Equation.DSMT4">
                  <p:embed/>
                </p:oleObj>
              </mc:Choice>
              <mc:Fallback>
                <p:oleObj name="Equation" r:id="rId10" imgW="799920" imgH="2286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7225" y="2139950"/>
                        <a:ext cx="2073275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85" name="Object 13"/>
          <p:cNvGraphicFramePr>
            <a:graphicFrameLocks noChangeAspect="1"/>
          </p:cNvGraphicFramePr>
          <p:nvPr/>
        </p:nvGraphicFramePr>
        <p:xfrm>
          <a:off x="3303588" y="3082925"/>
          <a:ext cx="1744662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Equation" r:id="rId12" imgW="672840" imgH="228600" progId="Equation.DSMT4">
                  <p:embed/>
                </p:oleObj>
              </mc:Choice>
              <mc:Fallback>
                <p:oleObj name="Equation" r:id="rId12" imgW="67284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3588" y="3082925"/>
                        <a:ext cx="1744662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2287" name="Text Box 15"/>
          <p:cNvSpPr txBox="1">
            <a:spLocks noChangeArrowheads="1"/>
          </p:cNvSpPr>
          <p:nvPr/>
        </p:nvSpPr>
        <p:spPr bwMode="auto">
          <a:xfrm>
            <a:off x="733425" y="3170238"/>
            <a:ext cx="1074738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Simplify</a:t>
            </a:r>
          </a:p>
        </p:txBody>
      </p:sp>
      <p:sp>
        <p:nvSpPr>
          <p:cNvPr id="15" name="Rounded Rectangle 14">
            <a:hlinkClick r:id="rId14"/>
          </p:cNvPr>
          <p:cNvSpPr/>
          <p:nvPr/>
        </p:nvSpPr>
        <p:spPr bwMode="auto">
          <a:xfrm>
            <a:off x="7286625" y="985838"/>
            <a:ext cx="1538288" cy="579437"/>
          </a:xfrm>
          <a:prstGeom prst="roundRect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000000"/>
                </a:solidFill>
                <a:latin typeface="+mj-lt"/>
              </a:rPr>
              <a:t>Drill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2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2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2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2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83" grpId="0" animBg="1"/>
      <p:bldP spid="18228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b="1"/>
              <a:t>Calculus                                                                                                   Revision	</a:t>
            </a:r>
          </a:p>
        </p:txBody>
      </p:sp>
      <p:pic>
        <p:nvPicPr>
          <p:cNvPr id="14341" name="Picture 3" descr="Round-Gel-Back">
            <a:hlinkClick r:id="" action="ppaction://hlinkshowjump?jump=previous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" descr="Gel-button-round-arrow">
            <a:hlinkClick r:id="" action="ppaction://hlinkshowjump?jump=next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5"/>
          <p:cNvSpPr txBox="1">
            <a:spLocks noChangeArrowheads="1"/>
          </p:cNvSpPr>
          <p:nvPr/>
        </p:nvSpPr>
        <p:spPr bwMode="auto">
          <a:xfrm>
            <a:off x="1258888" y="60928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Back</a:t>
            </a:r>
          </a:p>
        </p:txBody>
      </p:sp>
      <p:sp>
        <p:nvSpPr>
          <p:cNvPr id="14344" name="Text Box 6"/>
          <p:cNvSpPr txBox="1">
            <a:spLocks noChangeArrowheads="1"/>
          </p:cNvSpPr>
          <p:nvPr/>
        </p:nvSpPr>
        <p:spPr bwMode="auto">
          <a:xfrm>
            <a:off x="7164388" y="6100763"/>
            <a:ext cx="81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/>
            <a:r>
              <a:rPr lang="en-GB" altLang="en-US">
                <a:solidFill>
                  <a:schemeClr val="accent2"/>
                </a:solidFill>
              </a:rPr>
              <a:t>Next</a:t>
            </a:r>
          </a:p>
        </p:txBody>
      </p:sp>
      <p:pic>
        <p:nvPicPr>
          <p:cNvPr id="14345" name="Picture 7" descr="Round-button-blu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5816600"/>
            <a:ext cx="523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ext Box 8"/>
          <p:cNvSpPr txBox="1">
            <a:spLocks noChangeArrowheads="1"/>
          </p:cNvSpPr>
          <p:nvPr/>
        </p:nvSpPr>
        <p:spPr bwMode="auto">
          <a:xfrm>
            <a:off x="4183063" y="6267450"/>
            <a:ext cx="60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Quit</a:t>
            </a:r>
          </a:p>
        </p:txBody>
      </p:sp>
      <p:sp>
        <p:nvSpPr>
          <p:cNvPr id="14347" name="Text Box 9"/>
          <p:cNvSpPr txBox="1">
            <a:spLocks noChangeArrowheads="1"/>
          </p:cNvSpPr>
          <p:nvPr/>
        </p:nvSpPr>
        <p:spPr bwMode="auto">
          <a:xfrm>
            <a:off x="485775" y="1347788"/>
            <a:ext cx="1552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Differentiate</a:t>
            </a:r>
          </a:p>
        </p:txBody>
      </p:sp>
      <p:graphicFrame>
        <p:nvGraphicFramePr>
          <p:cNvPr id="14338" name="Object 10"/>
          <p:cNvGraphicFramePr>
            <a:graphicFrameLocks noChangeAspect="1"/>
          </p:cNvGraphicFramePr>
          <p:nvPr/>
        </p:nvGraphicFramePr>
        <p:xfrm>
          <a:off x="2190750" y="1230313"/>
          <a:ext cx="2452688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Equation" r:id="rId8" imgW="914400" imgH="228600" progId="Equation.DSMT4">
                  <p:embed/>
                </p:oleObj>
              </mc:Choice>
              <mc:Fallback>
                <p:oleObj name="Equation" r:id="rId8" imgW="91440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0" y="1230313"/>
                        <a:ext cx="2452688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307" name="Text Box 11"/>
          <p:cNvSpPr txBox="1">
            <a:spLocks noChangeArrowheads="1"/>
          </p:cNvSpPr>
          <p:nvPr/>
        </p:nvSpPr>
        <p:spPr bwMode="auto">
          <a:xfrm>
            <a:off x="719138" y="2279650"/>
            <a:ext cx="1443037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Chain Rule</a:t>
            </a:r>
          </a:p>
        </p:txBody>
      </p:sp>
      <p:graphicFrame>
        <p:nvGraphicFramePr>
          <p:cNvPr id="183308" name="Object 12"/>
          <p:cNvGraphicFramePr>
            <a:graphicFrameLocks noChangeAspect="1"/>
          </p:cNvGraphicFramePr>
          <p:nvPr/>
        </p:nvGraphicFramePr>
        <p:xfrm>
          <a:off x="2674938" y="2182813"/>
          <a:ext cx="4014787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Equation" r:id="rId10" imgW="1549080" imgH="253800" progId="Equation.DSMT4">
                  <p:embed/>
                </p:oleObj>
              </mc:Choice>
              <mc:Fallback>
                <p:oleObj name="Equation" r:id="rId10" imgW="1549080" imgH="2538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4938" y="2182813"/>
                        <a:ext cx="4014787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ounded Rectangle 12">
            <a:hlinkClick r:id="rId12"/>
          </p:cNvPr>
          <p:cNvSpPr/>
          <p:nvPr/>
        </p:nvSpPr>
        <p:spPr bwMode="auto">
          <a:xfrm>
            <a:off x="7286625" y="985838"/>
            <a:ext cx="1538288" cy="579437"/>
          </a:xfrm>
          <a:prstGeom prst="roundRect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000000"/>
                </a:solidFill>
                <a:latin typeface="+mj-lt"/>
              </a:rPr>
              <a:t>Drill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3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b="1"/>
              <a:t>Calculus                                                                                                   Revision	</a:t>
            </a:r>
          </a:p>
        </p:txBody>
      </p:sp>
      <p:pic>
        <p:nvPicPr>
          <p:cNvPr id="15366" name="Picture 3" descr="Round-Gel-Back">
            <a:hlinkClick r:id="" action="ppaction://hlinkshowjump?jump=previous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4" descr="Gel-button-round-arrow">
            <a:hlinkClick r:id="" action="ppaction://hlinkshowjump?jump=next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 Box 5"/>
          <p:cNvSpPr txBox="1">
            <a:spLocks noChangeArrowheads="1"/>
          </p:cNvSpPr>
          <p:nvPr/>
        </p:nvSpPr>
        <p:spPr bwMode="auto">
          <a:xfrm>
            <a:off x="1258888" y="60928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Back</a:t>
            </a:r>
          </a:p>
        </p:txBody>
      </p:sp>
      <p:sp>
        <p:nvSpPr>
          <p:cNvPr id="15369" name="Text Box 6"/>
          <p:cNvSpPr txBox="1">
            <a:spLocks noChangeArrowheads="1"/>
          </p:cNvSpPr>
          <p:nvPr/>
        </p:nvSpPr>
        <p:spPr bwMode="auto">
          <a:xfrm>
            <a:off x="7164388" y="6100763"/>
            <a:ext cx="81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/>
            <a:r>
              <a:rPr lang="en-GB" altLang="en-US">
                <a:solidFill>
                  <a:schemeClr val="accent2"/>
                </a:solidFill>
              </a:rPr>
              <a:t>Next</a:t>
            </a:r>
          </a:p>
        </p:txBody>
      </p:sp>
      <p:pic>
        <p:nvPicPr>
          <p:cNvPr id="15370" name="Picture 7" descr="Round-button-blu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5816600"/>
            <a:ext cx="523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Text Box 8"/>
          <p:cNvSpPr txBox="1">
            <a:spLocks noChangeArrowheads="1"/>
          </p:cNvSpPr>
          <p:nvPr/>
        </p:nvSpPr>
        <p:spPr bwMode="auto">
          <a:xfrm>
            <a:off x="4183063" y="6267450"/>
            <a:ext cx="60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Quit</a:t>
            </a:r>
          </a:p>
        </p:txBody>
      </p:sp>
      <p:sp>
        <p:nvSpPr>
          <p:cNvPr id="15372" name="Text Box 9"/>
          <p:cNvSpPr txBox="1">
            <a:spLocks noChangeArrowheads="1"/>
          </p:cNvSpPr>
          <p:nvPr/>
        </p:nvSpPr>
        <p:spPr bwMode="auto">
          <a:xfrm>
            <a:off x="485775" y="1347788"/>
            <a:ext cx="1552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Differentiate</a:t>
            </a:r>
          </a:p>
        </p:txBody>
      </p:sp>
      <p:graphicFrame>
        <p:nvGraphicFramePr>
          <p:cNvPr id="15362" name="Object 10"/>
          <p:cNvGraphicFramePr>
            <a:graphicFrameLocks noChangeAspect="1"/>
          </p:cNvGraphicFramePr>
          <p:nvPr/>
        </p:nvGraphicFramePr>
        <p:xfrm>
          <a:off x="2452688" y="973138"/>
          <a:ext cx="1500187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Equation" r:id="rId8" imgW="558720" imgH="330120" progId="Equation.DSMT4">
                  <p:embed/>
                </p:oleObj>
              </mc:Choice>
              <mc:Fallback>
                <p:oleObj name="Equation" r:id="rId8" imgW="558720" imgH="33012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8" y="973138"/>
                        <a:ext cx="1500187" cy="88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31" name="Text Box 11"/>
          <p:cNvSpPr txBox="1">
            <a:spLocks noChangeArrowheads="1"/>
          </p:cNvSpPr>
          <p:nvPr/>
        </p:nvSpPr>
        <p:spPr bwMode="auto">
          <a:xfrm>
            <a:off x="719138" y="2279650"/>
            <a:ext cx="1443037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Chain Rule</a:t>
            </a:r>
          </a:p>
        </p:txBody>
      </p:sp>
      <p:sp>
        <p:nvSpPr>
          <p:cNvPr id="184334" name="Text Box 14"/>
          <p:cNvSpPr txBox="1">
            <a:spLocks noChangeArrowheads="1"/>
          </p:cNvSpPr>
          <p:nvPr/>
        </p:nvSpPr>
        <p:spPr bwMode="auto">
          <a:xfrm>
            <a:off x="733425" y="3562350"/>
            <a:ext cx="1074738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Simplify</a:t>
            </a:r>
          </a:p>
        </p:txBody>
      </p:sp>
      <p:graphicFrame>
        <p:nvGraphicFramePr>
          <p:cNvPr id="184335" name="Object 15"/>
          <p:cNvGraphicFramePr>
            <a:graphicFrameLocks noChangeAspect="1"/>
          </p:cNvGraphicFramePr>
          <p:nvPr/>
        </p:nvGraphicFramePr>
        <p:xfrm>
          <a:off x="2928938" y="1890713"/>
          <a:ext cx="2319337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Equation" r:id="rId10" imgW="863280" imgH="380880" progId="Equation.DSMT4">
                  <p:embed/>
                </p:oleObj>
              </mc:Choice>
              <mc:Fallback>
                <p:oleObj name="Equation" r:id="rId10" imgW="863280" imgH="3808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38" y="1890713"/>
                        <a:ext cx="2319337" cy="1023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36" name="Object 16"/>
          <p:cNvGraphicFramePr>
            <a:graphicFrameLocks noChangeAspect="1"/>
          </p:cNvGraphicFramePr>
          <p:nvPr/>
        </p:nvGraphicFramePr>
        <p:xfrm>
          <a:off x="3132138" y="3173413"/>
          <a:ext cx="1911350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Equation" r:id="rId12" imgW="711000" imgH="380880" progId="Equation.DSMT4">
                  <p:embed/>
                </p:oleObj>
              </mc:Choice>
              <mc:Fallback>
                <p:oleObj name="Equation" r:id="rId12" imgW="711000" imgH="3808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3173413"/>
                        <a:ext cx="1911350" cy="1023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ounded Rectangle 14">
            <a:hlinkClick r:id="rId14"/>
          </p:cNvPr>
          <p:cNvSpPr/>
          <p:nvPr/>
        </p:nvSpPr>
        <p:spPr bwMode="auto">
          <a:xfrm>
            <a:off x="7286625" y="985838"/>
            <a:ext cx="1538288" cy="579437"/>
          </a:xfrm>
          <a:prstGeom prst="roundRect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000000"/>
                </a:solidFill>
                <a:latin typeface="+mj-lt"/>
              </a:rPr>
              <a:t>Drill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4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1" grpId="0" animBg="1"/>
      <p:bldP spid="1843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b="1"/>
              <a:t>Calculus                                                                                                   Revision	</a:t>
            </a:r>
          </a:p>
        </p:txBody>
      </p:sp>
      <p:pic>
        <p:nvPicPr>
          <p:cNvPr id="16390" name="Picture 3" descr="Round-Gel-Back">
            <a:hlinkClick r:id="" action="ppaction://hlinkshowjump?jump=previous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4" descr="Gel-button-round-arrow">
            <a:hlinkClick r:id="" action="ppaction://hlinkshowjump?jump=next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5"/>
          <p:cNvSpPr txBox="1">
            <a:spLocks noChangeArrowheads="1"/>
          </p:cNvSpPr>
          <p:nvPr/>
        </p:nvSpPr>
        <p:spPr bwMode="auto">
          <a:xfrm>
            <a:off x="1258888" y="60928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Back</a:t>
            </a:r>
          </a:p>
        </p:txBody>
      </p:sp>
      <p:sp>
        <p:nvSpPr>
          <p:cNvPr id="16393" name="Text Box 6"/>
          <p:cNvSpPr txBox="1">
            <a:spLocks noChangeArrowheads="1"/>
          </p:cNvSpPr>
          <p:nvPr/>
        </p:nvSpPr>
        <p:spPr bwMode="auto">
          <a:xfrm>
            <a:off x="7164388" y="6100763"/>
            <a:ext cx="81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/>
            <a:r>
              <a:rPr lang="en-GB" altLang="en-US">
                <a:solidFill>
                  <a:schemeClr val="accent2"/>
                </a:solidFill>
              </a:rPr>
              <a:t>Next</a:t>
            </a:r>
          </a:p>
        </p:txBody>
      </p:sp>
      <p:pic>
        <p:nvPicPr>
          <p:cNvPr id="16394" name="Picture 7" descr="Round-button-blu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5816600"/>
            <a:ext cx="523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Text Box 8"/>
          <p:cNvSpPr txBox="1">
            <a:spLocks noChangeArrowheads="1"/>
          </p:cNvSpPr>
          <p:nvPr/>
        </p:nvSpPr>
        <p:spPr bwMode="auto">
          <a:xfrm>
            <a:off x="4183063" y="6267450"/>
            <a:ext cx="60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Quit</a:t>
            </a:r>
          </a:p>
        </p:txBody>
      </p:sp>
      <p:sp>
        <p:nvSpPr>
          <p:cNvPr id="16396" name="Text Box 9"/>
          <p:cNvSpPr txBox="1">
            <a:spLocks noChangeArrowheads="1"/>
          </p:cNvSpPr>
          <p:nvPr/>
        </p:nvSpPr>
        <p:spPr bwMode="auto">
          <a:xfrm>
            <a:off x="485775" y="1347788"/>
            <a:ext cx="1552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Differentiate</a:t>
            </a:r>
          </a:p>
        </p:txBody>
      </p:sp>
      <p:graphicFrame>
        <p:nvGraphicFramePr>
          <p:cNvPr id="16386" name="Object 10"/>
          <p:cNvGraphicFramePr>
            <a:graphicFrameLocks noChangeAspect="1"/>
          </p:cNvGraphicFramePr>
          <p:nvPr/>
        </p:nvGraphicFramePr>
        <p:xfrm>
          <a:off x="2351088" y="973138"/>
          <a:ext cx="1704975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Equation" r:id="rId8" imgW="634680" imgH="330120" progId="Equation.DSMT4">
                  <p:embed/>
                </p:oleObj>
              </mc:Choice>
              <mc:Fallback>
                <p:oleObj name="Equation" r:id="rId8" imgW="634680" imgH="33012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973138"/>
                        <a:ext cx="1704975" cy="88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5355" name="Text Box 11"/>
          <p:cNvSpPr txBox="1">
            <a:spLocks noChangeArrowheads="1"/>
          </p:cNvSpPr>
          <p:nvPr/>
        </p:nvSpPr>
        <p:spPr bwMode="auto">
          <a:xfrm>
            <a:off x="719138" y="2527300"/>
            <a:ext cx="1443037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Chain Rule</a:t>
            </a:r>
          </a:p>
        </p:txBody>
      </p:sp>
      <p:sp>
        <p:nvSpPr>
          <p:cNvPr id="185356" name="Text Box 12"/>
          <p:cNvSpPr txBox="1">
            <a:spLocks noChangeArrowheads="1"/>
          </p:cNvSpPr>
          <p:nvPr/>
        </p:nvSpPr>
        <p:spPr bwMode="auto">
          <a:xfrm>
            <a:off x="733425" y="3810000"/>
            <a:ext cx="1074738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Simplify</a:t>
            </a:r>
          </a:p>
        </p:txBody>
      </p:sp>
      <p:graphicFrame>
        <p:nvGraphicFramePr>
          <p:cNvPr id="185359" name="Object 15"/>
          <p:cNvGraphicFramePr>
            <a:graphicFrameLocks noChangeAspect="1"/>
          </p:cNvGraphicFramePr>
          <p:nvPr/>
        </p:nvGraphicFramePr>
        <p:xfrm>
          <a:off x="2746375" y="2138363"/>
          <a:ext cx="2830513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" name="Equation" r:id="rId10" imgW="1054080" imgH="380880" progId="Equation.DSMT4">
                  <p:embed/>
                </p:oleObj>
              </mc:Choice>
              <mc:Fallback>
                <p:oleObj name="Equation" r:id="rId10" imgW="1054080" imgH="3808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375" y="2138363"/>
                        <a:ext cx="2830513" cy="1023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60" name="Object 16"/>
          <p:cNvGraphicFramePr>
            <a:graphicFrameLocks noChangeAspect="1"/>
          </p:cNvGraphicFramePr>
          <p:nvPr/>
        </p:nvGraphicFramePr>
        <p:xfrm>
          <a:off x="2928938" y="3467100"/>
          <a:ext cx="1944687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name="Equation" r:id="rId12" imgW="723600" imgH="330120" progId="Equation.DSMT4">
                  <p:embed/>
                </p:oleObj>
              </mc:Choice>
              <mc:Fallback>
                <p:oleObj name="Equation" r:id="rId12" imgW="723600" imgH="33012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38" y="3467100"/>
                        <a:ext cx="1944687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ounded Rectangle 14">
            <a:hlinkClick r:id="rId14"/>
          </p:cNvPr>
          <p:cNvSpPr/>
          <p:nvPr/>
        </p:nvSpPr>
        <p:spPr bwMode="auto">
          <a:xfrm>
            <a:off x="7286625" y="1039813"/>
            <a:ext cx="1538288" cy="579437"/>
          </a:xfrm>
          <a:prstGeom prst="roundRect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000000"/>
                </a:solidFill>
                <a:latin typeface="+mj-lt"/>
              </a:rPr>
              <a:t>Drill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5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5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5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5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5" grpId="0" animBg="1"/>
      <p:bldP spid="18535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b="1"/>
              <a:t>Calculus                                                                                                   Revision	</a:t>
            </a:r>
          </a:p>
        </p:txBody>
      </p:sp>
      <p:pic>
        <p:nvPicPr>
          <p:cNvPr id="17415" name="Picture 3" descr="Round-Gel-Back">
            <a:hlinkClick r:id="" action="ppaction://hlinkshowjump?jump=previous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4" descr="Gel-button-round-arrow">
            <a:hlinkClick r:id="" action="ppaction://hlinkshowjump?jump=next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 Box 5"/>
          <p:cNvSpPr txBox="1">
            <a:spLocks noChangeArrowheads="1"/>
          </p:cNvSpPr>
          <p:nvPr/>
        </p:nvSpPr>
        <p:spPr bwMode="auto">
          <a:xfrm>
            <a:off x="1258888" y="60928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Back</a:t>
            </a:r>
          </a:p>
        </p:txBody>
      </p:sp>
      <p:sp>
        <p:nvSpPr>
          <p:cNvPr id="17418" name="Text Box 6"/>
          <p:cNvSpPr txBox="1">
            <a:spLocks noChangeArrowheads="1"/>
          </p:cNvSpPr>
          <p:nvPr/>
        </p:nvSpPr>
        <p:spPr bwMode="auto">
          <a:xfrm>
            <a:off x="7164388" y="6100763"/>
            <a:ext cx="81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/>
            <a:r>
              <a:rPr lang="en-GB" altLang="en-US">
                <a:solidFill>
                  <a:schemeClr val="accent2"/>
                </a:solidFill>
              </a:rPr>
              <a:t>Next</a:t>
            </a:r>
          </a:p>
        </p:txBody>
      </p:sp>
      <p:pic>
        <p:nvPicPr>
          <p:cNvPr id="17419" name="Picture 7" descr="Round-button-blu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5816600"/>
            <a:ext cx="523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Text Box 8"/>
          <p:cNvSpPr txBox="1">
            <a:spLocks noChangeArrowheads="1"/>
          </p:cNvSpPr>
          <p:nvPr/>
        </p:nvSpPr>
        <p:spPr bwMode="auto">
          <a:xfrm>
            <a:off x="4183063" y="6267450"/>
            <a:ext cx="60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Quit</a:t>
            </a:r>
          </a:p>
        </p:txBody>
      </p:sp>
      <p:sp>
        <p:nvSpPr>
          <p:cNvPr id="17421" name="Text Box 9"/>
          <p:cNvSpPr txBox="1">
            <a:spLocks noChangeArrowheads="1"/>
          </p:cNvSpPr>
          <p:nvPr/>
        </p:nvSpPr>
        <p:spPr bwMode="auto">
          <a:xfrm>
            <a:off x="485775" y="1347788"/>
            <a:ext cx="1552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Differentiate</a:t>
            </a:r>
          </a:p>
        </p:txBody>
      </p:sp>
      <p:graphicFrame>
        <p:nvGraphicFramePr>
          <p:cNvPr id="17410" name="Object 10"/>
          <p:cNvGraphicFramePr>
            <a:graphicFrameLocks noChangeAspect="1"/>
          </p:cNvGraphicFramePr>
          <p:nvPr/>
        </p:nvGraphicFramePr>
        <p:xfrm>
          <a:off x="2538413" y="1109663"/>
          <a:ext cx="1330325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" name="Equation" r:id="rId8" imgW="495000" imgH="228600" progId="Equation.DSMT4">
                  <p:embed/>
                </p:oleObj>
              </mc:Choice>
              <mc:Fallback>
                <p:oleObj name="Equation" r:id="rId8" imgW="49500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8413" y="1109663"/>
                        <a:ext cx="1330325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79" name="Text Box 11"/>
          <p:cNvSpPr txBox="1">
            <a:spLocks noChangeArrowheads="1"/>
          </p:cNvSpPr>
          <p:nvPr/>
        </p:nvSpPr>
        <p:spPr bwMode="auto">
          <a:xfrm>
            <a:off x="719138" y="3194050"/>
            <a:ext cx="1443037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Chain Rule</a:t>
            </a:r>
          </a:p>
        </p:txBody>
      </p:sp>
      <p:sp>
        <p:nvSpPr>
          <p:cNvPr id="186380" name="Text Box 12"/>
          <p:cNvSpPr txBox="1">
            <a:spLocks noChangeArrowheads="1"/>
          </p:cNvSpPr>
          <p:nvPr/>
        </p:nvSpPr>
        <p:spPr bwMode="auto">
          <a:xfrm>
            <a:off x="704850" y="4318000"/>
            <a:ext cx="1074738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Simplify</a:t>
            </a:r>
          </a:p>
        </p:txBody>
      </p:sp>
      <p:sp>
        <p:nvSpPr>
          <p:cNvPr id="186381" name="Text Box 13"/>
          <p:cNvSpPr txBox="1">
            <a:spLocks noChangeArrowheads="1"/>
          </p:cNvSpPr>
          <p:nvPr/>
        </p:nvSpPr>
        <p:spPr bwMode="auto">
          <a:xfrm>
            <a:off x="747713" y="2263775"/>
            <a:ext cx="2101850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Straight line form</a:t>
            </a:r>
          </a:p>
        </p:txBody>
      </p:sp>
      <p:graphicFrame>
        <p:nvGraphicFramePr>
          <p:cNvPr id="186382" name="Object 14"/>
          <p:cNvGraphicFramePr>
            <a:graphicFrameLocks noChangeAspect="1"/>
          </p:cNvGraphicFramePr>
          <p:nvPr/>
        </p:nvGraphicFramePr>
        <p:xfrm>
          <a:off x="3743325" y="1924050"/>
          <a:ext cx="150177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Equation" r:id="rId10" imgW="558720" imgH="330120" progId="Equation.DSMT4">
                  <p:embed/>
                </p:oleObj>
              </mc:Choice>
              <mc:Fallback>
                <p:oleObj name="Equation" r:id="rId10" imgW="558720" imgH="33012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3325" y="1924050"/>
                        <a:ext cx="1501775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383" name="Object 15"/>
          <p:cNvGraphicFramePr>
            <a:graphicFrameLocks noChangeAspect="1"/>
          </p:cNvGraphicFramePr>
          <p:nvPr/>
        </p:nvGraphicFramePr>
        <p:xfrm>
          <a:off x="3076575" y="2905125"/>
          <a:ext cx="245745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8" name="Equation" r:id="rId12" imgW="914400" imgH="355320" progId="Equation.DSMT4">
                  <p:embed/>
                </p:oleObj>
              </mc:Choice>
              <mc:Fallback>
                <p:oleObj name="Equation" r:id="rId12" imgW="914400" imgH="35532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6575" y="2905125"/>
                        <a:ext cx="2457450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384" name="Object 16"/>
          <p:cNvGraphicFramePr>
            <a:graphicFrameLocks noChangeAspect="1"/>
          </p:cNvGraphicFramePr>
          <p:nvPr/>
        </p:nvGraphicFramePr>
        <p:xfrm>
          <a:off x="3349625" y="4005263"/>
          <a:ext cx="191135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9" name="Equation" r:id="rId14" imgW="711000" imgH="355320" progId="Equation.DSMT4">
                  <p:embed/>
                </p:oleObj>
              </mc:Choice>
              <mc:Fallback>
                <p:oleObj name="Equation" r:id="rId14" imgW="711000" imgH="35532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25" y="4005263"/>
                        <a:ext cx="1911350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ounded Rectangle 16">
            <a:hlinkClick r:id="rId16"/>
          </p:cNvPr>
          <p:cNvSpPr/>
          <p:nvPr/>
        </p:nvSpPr>
        <p:spPr bwMode="auto">
          <a:xfrm>
            <a:off x="7286625" y="985838"/>
            <a:ext cx="1538288" cy="579437"/>
          </a:xfrm>
          <a:prstGeom prst="roundRect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000000"/>
                </a:solidFill>
                <a:latin typeface="+mj-lt"/>
              </a:rPr>
              <a:t>Drill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6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6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6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6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6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6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9" grpId="0" animBg="1"/>
      <p:bldP spid="186380" grpId="0" animBg="1"/>
      <p:bldP spid="18638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b="1"/>
              <a:t>Calculus                                                                                                   Revision	</a:t>
            </a:r>
          </a:p>
        </p:txBody>
      </p:sp>
      <p:pic>
        <p:nvPicPr>
          <p:cNvPr id="18438" name="Picture 3" descr="Round-Gel-Back">
            <a:hlinkClick r:id="" action="ppaction://hlinkshowjump?jump=previous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4" descr="Gel-button-round-arrow">
            <a:hlinkClick r:id="" action="ppaction://hlinkshowjump?jump=next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 Box 5"/>
          <p:cNvSpPr txBox="1">
            <a:spLocks noChangeArrowheads="1"/>
          </p:cNvSpPr>
          <p:nvPr/>
        </p:nvSpPr>
        <p:spPr bwMode="auto">
          <a:xfrm>
            <a:off x="1258888" y="60928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Back</a:t>
            </a:r>
          </a:p>
        </p:txBody>
      </p:sp>
      <p:sp>
        <p:nvSpPr>
          <p:cNvPr id="18441" name="Text Box 6"/>
          <p:cNvSpPr txBox="1">
            <a:spLocks noChangeArrowheads="1"/>
          </p:cNvSpPr>
          <p:nvPr/>
        </p:nvSpPr>
        <p:spPr bwMode="auto">
          <a:xfrm>
            <a:off x="7164388" y="6100763"/>
            <a:ext cx="81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/>
            <a:r>
              <a:rPr lang="en-GB" altLang="en-US">
                <a:solidFill>
                  <a:schemeClr val="accent2"/>
                </a:solidFill>
              </a:rPr>
              <a:t>Next</a:t>
            </a:r>
          </a:p>
        </p:txBody>
      </p:sp>
      <p:pic>
        <p:nvPicPr>
          <p:cNvPr id="18442" name="Picture 7" descr="Round-button-blu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5816600"/>
            <a:ext cx="523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Text Box 8"/>
          <p:cNvSpPr txBox="1">
            <a:spLocks noChangeArrowheads="1"/>
          </p:cNvSpPr>
          <p:nvPr/>
        </p:nvSpPr>
        <p:spPr bwMode="auto">
          <a:xfrm>
            <a:off x="4183063" y="6267450"/>
            <a:ext cx="60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Quit</a:t>
            </a:r>
          </a:p>
        </p:txBody>
      </p:sp>
      <p:sp>
        <p:nvSpPr>
          <p:cNvPr id="18444" name="Text Box 9"/>
          <p:cNvSpPr txBox="1">
            <a:spLocks noChangeArrowheads="1"/>
          </p:cNvSpPr>
          <p:nvPr/>
        </p:nvSpPr>
        <p:spPr bwMode="auto">
          <a:xfrm>
            <a:off x="485775" y="1347788"/>
            <a:ext cx="1552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Differentiate</a:t>
            </a:r>
          </a:p>
        </p:txBody>
      </p:sp>
      <p:sp>
        <p:nvSpPr>
          <p:cNvPr id="18445" name="Rectangle 10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6" name="Rectangle 11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7" name="Rectangle 12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8" name="Rectangle 14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8434" name="Object 13"/>
          <p:cNvGraphicFramePr>
            <a:graphicFrameLocks noChangeAspect="1"/>
          </p:cNvGraphicFramePr>
          <p:nvPr/>
        </p:nvGraphicFramePr>
        <p:xfrm>
          <a:off x="2239963" y="963613"/>
          <a:ext cx="2503487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" name="Equation" r:id="rId8" imgW="1002960" imgH="330120" progId="Equation.DSMT4">
                  <p:embed/>
                </p:oleObj>
              </mc:Choice>
              <mc:Fallback>
                <p:oleObj name="Equation" r:id="rId8" imgW="1002960" imgH="33012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963" y="963613"/>
                        <a:ext cx="2503487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599" name="Text Box 15"/>
          <p:cNvSpPr txBox="1">
            <a:spLocks noChangeArrowheads="1"/>
          </p:cNvSpPr>
          <p:nvPr/>
        </p:nvSpPr>
        <p:spPr bwMode="auto">
          <a:xfrm>
            <a:off x="635000" y="2600325"/>
            <a:ext cx="1443038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Chain Rule</a:t>
            </a:r>
          </a:p>
        </p:txBody>
      </p:sp>
      <p:sp>
        <p:nvSpPr>
          <p:cNvPr id="195600" name="Text Box 16"/>
          <p:cNvSpPr txBox="1">
            <a:spLocks noChangeArrowheads="1"/>
          </p:cNvSpPr>
          <p:nvPr/>
        </p:nvSpPr>
        <p:spPr bwMode="auto">
          <a:xfrm>
            <a:off x="665163" y="3984625"/>
            <a:ext cx="1074737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Simplify</a:t>
            </a:r>
          </a:p>
        </p:txBody>
      </p:sp>
      <p:graphicFrame>
        <p:nvGraphicFramePr>
          <p:cNvPr id="195601" name="Object 17"/>
          <p:cNvGraphicFramePr>
            <a:graphicFrameLocks noChangeAspect="1"/>
          </p:cNvGraphicFramePr>
          <p:nvPr/>
        </p:nvGraphicFramePr>
        <p:xfrm>
          <a:off x="2662238" y="2343150"/>
          <a:ext cx="372427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3" name="Equation" r:id="rId10" imgW="1726920" imgH="380880" progId="Equation.DSMT4">
                  <p:embed/>
                </p:oleObj>
              </mc:Choice>
              <mc:Fallback>
                <p:oleObj name="Equation" r:id="rId10" imgW="1726920" imgH="3808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2238" y="2343150"/>
                        <a:ext cx="3724275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602" name="Object 18"/>
          <p:cNvGraphicFramePr>
            <a:graphicFrameLocks noChangeAspect="1"/>
          </p:cNvGraphicFramePr>
          <p:nvPr/>
        </p:nvGraphicFramePr>
        <p:xfrm>
          <a:off x="2478088" y="3568700"/>
          <a:ext cx="3643312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4" name="Equation" r:id="rId12" imgW="1434960" imgH="380880" progId="Equation.DSMT4">
                  <p:embed/>
                </p:oleObj>
              </mc:Choice>
              <mc:Fallback>
                <p:oleObj name="Equation" r:id="rId12" imgW="1434960" imgH="3808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8088" y="3568700"/>
                        <a:ext cx="3643312" cy="976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ounded Rectangle 18">
            <a:hlinkClick r:id="rId14"/>
          </p:cNvPr>
          <p:cNvSpPr/>
          <p:nvPr/>
        </p:nvSpPr>
        <p:spPr bwMode="auto">
          <a:xfrm>
            <a:off x="7286625" y="985838"/>
            <a:ext cx="1538288" cy="579437"/>
          </a:xfrm>
          <a:prstGeom prst="roundRect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000000"/>
                </a:solidFill>
                <a:latin typeface="+mj-lt"/>
              </a:rPr>
              <a:t>Drill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5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5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9" grpId="0" animBg="1"/>
      <p:bldP spid="19560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Text Box 4"/>
          <p:cNvSpPr txBox="1">
            <a:spLocks noChangeArrowheads="1"/>
          </p:cNvSpPr>
          <p:nvPr/>
        </p:nvSpPr>
        <p:spPr bwMode="auto">
          <a:xfrm>
            <a:off x="1042988" y="261938"/>
            <a:ext cx="61531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The Chain Rule for Differentiating</a:t>
            </a:r>
          </a:p>
        </p:txBody>
      </p:sp>
      <p:sp>
        <p:nvSpPr>
          <p:cNvPr id="4109" name="Text Box 5"/>
          <p:cNvSpPr txBox="1">
            <a:spLocks noChangeArrowheads="1"/>
          </p:cNvSpPr>
          <p:nvPr/>
        </p:nvSpPr>
        <p:spPr bwMode="auto">
          <a:xfrm>
            <a:off x="890588" y="1874838"/>
            <a:ext cx="82057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To differentiate composite functions                       (such as functions with brackets in them) we can use: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3340100" y="2795588"/>
          <a:ext cx="2263775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3" imgW="1625400" imgH="609480" progId="Equation.DSMT4">
                  <p:embed/>
                </p:oleObj>
              </mc:Choice>
              <mc:Fallback>
                <p:oleObj name="Equation" r:id="rId3" imgW="1625400" imgH="609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100" y="2795588"/>
                        <a:ext cx="2263775" cy="84931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044575" y="3824288"/>
            <a:ext cx="155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Example</a:t>
            </a:r>
          </a:p>
        </p:txBody>
      </p:sp>
      <p:graphicFrame>
        <p:nvGraphicFramePr>
          <p:cNvPr id="5131" name="Object 2"/>
          <p:cNvGraphicFramePr>
            <a:graphicFrameLocks noChangeAspect="1"/>
          </p:cNvGraphicFramePr>
          <p:nvPr/>
        </p:nvGraphicFramePr>
        <p:xfrm>
          <a:off x="2581275" y="3903663"/>
          <a:ext cx="3035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5" imgW="3035160" imgH="342720" progId="Equation.DSMT4">
                  <p:embed/>
                </p:oleObj>
              </mc:Choice>
              <mc:Fallback>
                <p:oleObj name="Equation" r:id="rId5" imgW="3035160" imgH="3427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1275" y="3903663"/>
                        <a:ext cx="3035300" cy="3429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2" name="Object 3"/>
          <p:cNvGraphicFramePr>
            <a:graphicFrameLocks noChangeAspect="1"/>
          </p:cNvGraphicFramePr>
          <p:nvPr/>
        </p:nvGraphicFramePr>
        <p:xfrm>
          <a:off x="1087438" y="4608513"/>
          <a:ext cx="1930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7" imgW="1930320" imgH="342720" progId="Equation.DSMT4">
                  <p:embed/>
                </p:oleObj>
              </mc:Choice>
              <mc:Fallback>
                <p:oleObj name="Equation" r:id="rId7" imgW="1930320" imgH="3427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7438" y="4608513"/>
                        <a:ext cx="1930400" cy="3429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3" name="Object 4"/>
          <p:cNvGraphicFramePr>
            <a:graphicFrameLocks noChangeAspect="1"/>
          </p:cNvGraphicFramePr>
          <p:nvPr/>
        </p:nvGraphicFramePr>
        <p:xfrm>
          <a:off x="4616450" y="4586288"/>
          <a:ext cx="1524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9" imgW="1523880" imgH="342720" progId="Equation.DSMT4">
                  <p:embed/>
                </p:oleObj>
              </mc:Choice>
              <mc:Fallback>
                <p:oleObj name="Equation" r:id="rId9" imgW="1523880" imgH="3427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6450" y="4586288"/>
                        <a:ext cx="1524000" cy="3429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4" name="Object 5"/>
          <p:cNvGraphicFramePr>
            <a:graphicFrameLocks noChangeAspect="1"/>
          </p:cNvGraphicFramePr>
          <p:nvPr/>
        </p:nvGraphicFramePr>
        <p:xfrm>
          <a:off x="4616450" y="5203825"/>
          <a:ext cx="1168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11" imgW="1168200" imgH="609480" progId="Equation.DSMT4">
                  <p:embed/>
                </p:oleObj>
              </mc:Choice>
              <mc:Fallback>
                <p:oleObj name="Equation" r:id="rId11" imgW="1168200" imgH="609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6450" y="5203825"/>
                        <a:ext cx="1168400" cy="6096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5" name="Object 6"/>
          <p:cNvGraphicFramePr>
            <a:graphicFrameLocks noChangeAspect="1"/>
          </p:cNvGraphicFramePr>
          <p:nvPr/>
        </p:nvGraphicFramePr>
        <p:xfrm>
          <a:off x="1087438" y="5154613"/>
          <a:ext cx="1066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13" imgW="1066680" imgH="609480" progId="Equation.DSMT4">
                  <p:embed/>
                </p:oleObj>
              </mc:Choice>
              <mc:Fallback>
                <p:oleObj name="Equation" r:id="rId13" imgW="1066680" imgH="609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7438" y="5154613"/>
                        <a:ext cx="1066800" cy="6096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7" name="Object 7"/>
          <p:cNvGraphicFramePr>
            <a:graphicFrameLocks noChangeAspect="1"/>
          </p:cNvGraphicFramePr>
          <p:nvPr/>
        </p:nvGraphicFramePr>
        <p:xfrm>
          <a:off x="1087438" y="5965825"/>
          <a:ext cx="1816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15" imgW="1815840" imgH="609480" progId="Equation.DSMT4">
                  <p:embed/>
                </p:oleObj>
              </mc:Choice>
              <mc:Fallback>
                <p:oleObj name="Equation" r:id="rId15" imgW="1815840" imgH="609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7438" y="5965825"/>
                        <a:ext cx="1816100" cy="6096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8" name="Object 8"/>
          <p:cNvGraphicFramePr>
            <a:graphicFrameLocks noChangeAspect="1"/>
          </p:cNvGraphicFramePr>
          <p:nvPr/>
        </p:nvGraphicFramePr>
        <p:xfrm>
          <a:off x="3113088" y="6089650"/>
          <a:ext cx="1443037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17" imgW="1295280" imgH="291960" progId="Equation.DSMT4">
                  <p:embed/>
                </p:oleObj>
              </mc:Choice>
              <mc:Fallback>
                <p:oleObj name="Equation" r:id="rId17" imgW="1295280" imgH="2919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3088" y="6089650"/>
                        <a:ext cx="1443037" cy="3254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9" name="Object 9"/>
          <p:cNvGraphicFramePr>
            <a:graphicFrameLocks noChangeAspect="1"/>
          </p:cNvGraphicFramePr>
          <p:nvPr/>
        </p:nvGraphicFramePr>
        <p:xfrm>
          <a:off x="4764088" y="6086475"/>
          <a:ext cx="1765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19" imgW="1765080" imgH="342720" progId="Equation.DSMT4">
                  <p:embed/>
                </p:oleObj>
              </mc:Choice>
              <mc:Fallback>
                <p:oleObj name="Equation" r:id="rId19" imgW="1765080" imgH="34272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4088" y="6086475"/>
                        <a:ext cx="1765300" cy="3429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0" name="Object 10"/>
          <p:cNvGraphicFramePr>
            <a:graphicFrameLocks noChangeAspect="1"/>
          </p:cNvGraphicFramePr>
          <p:nvPr/>
        </p:nvGraphicFramePr>
        <p:xfrm>
          <a:off x="6738938" y="5986463"/>
          <a:ext cx="2019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21" imgW="2019240" imgH="609480" progId="Equation.DSMT4">
                  <p:embed/>
                </p:oleObj>
              </mc:Choice>
              <mc:Fallback>
                <p:oleObj name="Equation" r:id="rId21" imgW="2019240" imgH="609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8938" y="5986463"/>
                        <a:ext cx="2019300" cy="6096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b="1"/>
              <a:t>Calculus                                                                                                   Revision	</a:t>
            </a:r>
          </a:p>
        </p:txBody>
      </p:sp>
      <p:pic>
        <p:nvPicPr>
          <p:cNvPr id="19462" name="Picture 3" descr="Round-Gel-Back">
            <a:hlinkClick r:id="" action="ppaction://hlinkshowjump?jump=previous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" descr="Gel-button-round-arrow">
            <a:hlinkClick r:id="" action="ppaction://hlinkshowjump?jump=next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ext Box 5"/>
          <p:cNvSpPr txBox="1">
            <a:spLocks noChangeArrowheads="1"/>
          </p:cNvSpPr>
          <p:nvPr/>
        </p:nvSpPr>
        <p:spPr bwMode="auto">
          <a:xfrm>
            <a:off x="1258888" y="60928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Back</a:t>
            </a:r>
          </a:p>
        </p:txBody>
      </p:sp>
      <p:sp>
        <p:nvSpPr>
          <p:cNvPr id="19465" name="Text Box 6"/>
          <p:cNvSpPr txBox="1">
            <a:spLocks noChangeArrowheads="1"/>
          </p:cNvSpPr>
          <p:nvPr/>
        </p:nvSpPr>
        <p:spPr bwMode="auto">
          <a:xfrm>
            <a:off x="7164388" y="6100763"/>
            <a:ext cx="81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/>
            <a:r>
              <a:rPr lang="en-GB" altLang="en-US">
                <a:solidFill>
                  <a:schemeClr val="accent2"/>
                </a:solidFill>
              </a:rPr>
              <a:t>Next</a:t>
            </a:r>
          </a:p>
        </p:txBody>
      </p:sp>
      <p:pic>
        <p:nvPicPr>
          <p:cNvPr id="19466" name="Picture 7" descr="Round-button-blu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5816600"/>
            <a:ext cx="523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Text Box 8"/>
          <p:cNvSpPr txBox="1">
            <a:spLocks noChangeArrowheads="1"/>
          </p:cNvSpPr>
          <p:nvPr/>
        </p:nvSpPr>
        <p:spPr bwMode="auto">
          <a:xfrm>
            <a:off x="4183063" y="6267450"/>
            <a:ext cx="60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Quit</a:t>
            </a:r>
          </a:p>
        </p:txBody>
      </p:sp>
      <p:sp>
        <p:nvSpPr>
          <p:cNvPr id="19468" name="Text Box 9"/>
          <p:cNvSpPr txBox="1">
            <a:spLocks noChangeArrowheads="1"/>
          </p:cNvSpPr>
          <p:nvPr/>
        </p:nvSpPr>
        <p:spPr bwMode="auto">
          <a:xfrm>
            <a:off x="485775" y="1347788"/>
            <a:ext cx="1552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Differentiate</a:t>
            </a:r>
          </a:p>
        </p:txBody>
      </p:sp>
      <p:sp>
        <p:nvSpPr>
          <p:cNvPr id="19469" name="Rectangle 10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70" name="Rectangle 11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71" name="Rectangle 12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72" name="Rectangle 14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9458" name="Object 13"/>
          <p:cNvGraphicFramePr>
            <a:graphicFrameLocks noChangeAspect="1"/>
          </p:cNvGraphicFramePr>
          <p:nvPr/>
        </p:nvGraphicFramePr>
        <p:xfrm>
          <a:off x="2300288" y="1136650"/>
          <a:ext cx="201930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6" name="Equation" r:id="rId8" imgW="1028700" imgH="330200" progId="Equation.DSMT4">
                  <p:embed/>
                </p:oleObj>
              </mc:Choice>
              <mc:Fallback>
                <p:oleObj name="Equation" r:id="rId8" imgW="1028700" imgH="3302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288" y="1136650"/>
                        <a:ext cx="2019300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8671" name="Text Box 15"/>
          <p:cNvSpPr txBox="1">
            <a:spLocks noChangeArrowheads="1"/>
          </p:cNvSpPr>
          <p:nvPr/>
        </p:nvSpPr>
        <p:spPr bwMode="auto">
          <a:xfrm>
            <a:off x="635000" y="2600325"/>
            <a:ext cx="1443038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Chain Rule</a:t>
            </a:r>
          </a:p>
        </p:txBody>
      </p:sp>
      <p:sp>
        <p:nvSpPr>
          <p:cNvPr id="198672" name="Text Box 16"/>
          <p:cNvSpPr txBox="1">
            <a:spLocks noChangeArrowheads="1"/>
          </p:cNvSpPr>
          <p:nvPr/>
        </p:nvSpPr>
        <p:spPr bwMode="auto">
          <a:xfrm>
            <a:off x="665163" y="3984625"/>
            <a:ext cx="1074737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Simplify</a:t>
            </a:r>
          </a:p>
        </p:txBody>
      </p:sp>
      <p:graphicFrame>
        <p:nvGraphicFramePr>
          <p:cNvPr id="198673" name="Object 17"/>
          <p:cNvGraphicFramePr>
            <a:graphicFrameLocks noChangeAspect="1"/>
          </p:cNvGraphicFramePr>
          <p:nvPr/>
        </p:nvGraphicFramePr>
        <p:xfrm>
          <a:off x="2741613" y="2409825"/>
          <a:ext cx="2792412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7" name="Equation" r:id="rId10" imgW="1422360" imgH="355320" progId="Equation.DSMT4">
                  <p:embed/>
                </p:oleObj>
              </mc:Choice>
              <mc:Fallback>
                <p:oleObj name="Equation" r:id="rId10" imgW="1422360" imgH="35532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613" y="2409825"/>
                        <a:ext cx="2792412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674" name="Object 18"/>
          <p:cNvGraphicFramePr>
            <a:graphicFrameLocks noChangeAspect="1"/>
          </p:cNvGraphicFramePr>
          <p:nvPr/>
        </p:nvGraphicFramePr>
        <p:xfrm>
          <a:off x="2809875" y="3817938"/>
          <a:ext cx="239395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8" name="Equation" r:id="rId12" imgW="1218960" imgH="355320" progId="Equation.DSMT4">
                  <p:embed/>
                </p:oleObj>
              </mc:Choice>
              <mc:Fallback>
                <p:oleObj name="Equation" r:id="rId12" imgW="1218960" imgH="35532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75" y="3817938"/>
                        <a:ext cx="2393950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ounded Rectangle 18">
            <a:hlinkClick r:id="rId14"/>
          </p:cNvPr>
          <p:cNvSpPr/>
          <p:nvPr/>
        </p:nvSpPr>
        <p:spPr bwMode="auto">
          <a:xfrm>
            <a:off x="7286625" y="985838"/>
            <a:ext cx="1538288" cy="579437"/>
          </a:xfrm>
          <a:prstGeom prst="roundRect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000000"/>
                </a:solidFill>
                <a:latin typeface="+mj-lt"/>
              </a:rPr>
              <a:t>Drill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8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8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71" grpId="0" animBg="1"/>
      <p:bldP spid="19867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b="1"/>
              <a:t>Calculus                                                                                                   Revision	</a:t>
            </a:r>
          </a:p>
        </p:txBody>
      </p:sp>
      <p:pic>
        <p:nvPicPr>
          <p:cNvPr id="20487" name="Picture 3" descr="Round-Gel-Back">
            <a:hlinkClick r:id="" action="ppaction://hlinkshowjump?jump=previous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4" descr="Gel-button-round-arrow">
            <a:hlinkClick r:id="" action="ppaction://hlinkshowjump?jump=next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Text Box 5"/>
          <p:cNvSpPr txBox="1">
            <a:spLocks noChangeArrowheads="1"/>
          </p:cNvSpPr>
          <p:nvPr/>
        </p:nvSpPr>
        <p:spPr bwMode="auto">
          <a:xfrm>
            <a:off x="1258888" y="60928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Back</a:t>
            </a:r>
          </a:p>
        </p:txBody>
      </p:sp>
      <p:sp>
        <p:nvSpPr>
          <p:cNvPr id="20490" name="Text Box 6"/>
          <p:cNvSpPr txBox="1">
            <a:spLocks noChangeArrowheads="1"/>
          </p:cNvSpPr>
          <p:nvPr/>
        </p:nvSpPr>
        <p:spPr bwMode="auto">
          <a:xfrm>
            <a:off x="7164388" y="6100763"/>
            <a:ext cx="81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/>
            <a:r>
              <a:rPr lang="en-GB" altLang="en-US">
                <a:solidFill>
                  <a:schemeClr val="accent2"/>
                </a:solidFill>
              </a:rPr>
              <a:t>Next</a:t>
            </a:r>
          </a:p>
        </p:txBody>
      </p:sp>
      <p:pic>
        <p:nvPicPr>
          <p:cNvPr id="20491" name="Picture 7" descr="Round-button-blu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5816600"/>
            <a:ext cx="523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2" name="Text Box 8"/>
          <p:cNvSpPr txBox="1">
            <a:spLocks noChangeArrowheads="1"/>
          </p:cNvSpPr>
          <p:nvPr/>
        </p:nvSpPr>
        <p:spPr bwMode="auto">
          <a:xfrm>
            <a:off x="4183063" y="6267450"/>
            <a:ext cx="60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Quit</a:t>
            </a:r>
          </a:p>
        </p:txBody>
      </p:sp>
      <p:sp>
        <p:nvSpPr>
          <p:cNvPr id="20493" name="Text Box 9"/>
          <p:cNvSpPr txBox="1">
            <a:spLocks noChangeArrowheads="1"/>
          </p:cNvSpPr>
          <p:nvPr/>
        </p:nvSpPr>
        <p:spPr bwMode="auto">
          <a:xfrm>
            <a:off x="485775" y="1347788"/>
            <a:ext cx="1552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Differentiate</a:t>
            </a:r>
          </a:p>
        </p:txBody>
      </p:sp>
      <p:graphicFrame>
        <p:nvGraphicFramePr>
          <p:cNvPr id="20482" name="Object 10"/>
          <p:cNvGraphicFramePr>
            <a:graphicFrameLocks noChangeAspect="1"/>
          </p:cNvGraphicFramePr>
          <p:nvPr/>
        </p:nvGraphicFramePr>
        <p:xfrm>
          <a:off x="2401888" y="976313"/>
          <a:ext cx="1362075" cy="116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8" name="Equation" r:id="rId8" imgW="596880" imgH="507960" progId="Equation.DSMT4">
                  <p:embed/>
                </p:oleObj>
              </mc:Choice>
              <mc:Fallback>
                <p:oleObj name="Equation" r:id="rId8" imgW="596880" imgH="5079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1888" y="976313"/>
                        <a:ext cx="1362075" cy="1160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403" name="Text Box 11"/>
          <p:cNvSpPr txBox="1">
            <a:spLocks noChangeArrowheads="1"/>
          </p:cNvSpPr>
          <p:nvPr/>
        </p:nvSpPr>
        <p:spPr bwMode="auto">
          <a:xfrm>
            <a:off x="763588" y="3643313"/>
            <a:ext cx="1443037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Chain Rule</a:t>
            </a:r>
          </a:p>
        </p:txBody>
      </p:sp>
      <p:sp>
        <p:nvSpPr>
          <p:cNvPr id="187404" name="Text Box 12"/>
          <p:cNvSpPr txBox="1">
            <a:spLocks noChangeArrowheads="1"/>
          </p:cNvSpPr>
          <p:nvPr/>
        </p:nvSpPr>
        <p:spPr bwMode="auto">
          <a:xfrm>
            <a:off x="779463" y="4592638"/>
            <a:ext cx="1074737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Simplify</a:t>
            </a:r>
          </a:p>
        </p:txBody>
      </p:sp>
      <p:sp>
        <p:nvSpPr>
          <p:cNvPr id="187405" name="Text Box 13"/>
          <p:cNvSpPr txBox="1">
            <a:spLocks noChangeArrowheads="1"/>
          </p:cNvSpPr>
          <p:nvPr/>
        </p:nvSpPr>
        <p:spPr bwMode="auto">
          <a:xfrm>
            <a:off x="792163" y="2713038"/>
            <a:ext cx="2101850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Straight line form</a:t>
            </a:r>
          </a:p>
        </p:txBody>
      </p:sp>
      <p:graphicFrame>
        <p:nvGraphicFramePr>
          <p:cNvPr id="187407" name="Object 15"/>
          <p:cNvGraphicFramePr>
            <a:graphicFrameLocks noChangeAspect="1"/>
          </p:cNvGraphicFramePr>
          <p:nvPr/>
        </p:nvGraphicFramePr>
        <p:xfrm>
          <a:off x="3605213" y="2586038"/>
          <a:ext cx="1666875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" name="Equation" r:id="rId10" imgW="672840" imgH="228600" progId="Equation.DSMT4">
                  <p:embed/>
                </p:oleObj>
              </mc:Choice>
              <mc:Fallback>
                <p:oleObj name="Equation" r:id="rId10" imgW="672840" imgH="228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5213" y="2586038"/>
                        <a:ext cx="1666875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408" name="Object 16"/>
          <p:cNvGraphicFramePr>
            <a:graphicFrameLocks noChangeAspect="1"/>
          </p:cNvGraphicFramePr>
          <p:nvPr/>
        </p:nvGraphicFramePr>
        <p:xfrm>
          <a:off x="3055938" y="3500438"/>
          <a:ext cx="2767012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0" name="Equation" r:id="rId12" imgW="1117440" imgH="228600" progId="Equation.DSMT4">
                  <p:embed/>
                </p:oleObj>
              </mc:Choice>
              <mc:Fallback>
                <p:oleObj name="Equation" r:id="rId12" imgW="1117440" imgH="228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5938" y="3500438"/>
                        <a:ext cx="2767012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409" name="Object 17"/>
          <p:cNvGraphicFramePr>
            <a:graphicFrameLocks noChangeAspect="1"/>
          </p:cNvGraphicFramePr>
          <p:nvPr/>
        </p:nvGraphicFramePr>
        <p:xfrm>
          <a:off x="2957513" y="4464050"/>
          <a:ext cx="2263775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1" name="Equation" r:id="rId14" imgW="914400" imgH="228600" progId="Equation.DSMT4">
                  <p:embed/>
                </p:oleObj>
              </mc:Choice>
              <mc:Fallback>
                <p:oleObj name="Equation" r:id="rId14" imgW="914400" imgH="2286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13" y="4464050"/>
                        <a:ext cx="2263775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ounded Rectangle 16">
            <a:hlinkClick r:id="rId16"/>
          </p:cNvPr>
          <p:cNvSpPr/>
          <p:nvPr/>
        </p:nvSpPr>
        <p:spPr bwMode="auto">
          <a:xfrm>
            <a:off x="7286625" y="985838"/>
            <a:ext cx="1538288" cy="579437"/>
          </a:xfrm>
          <a:prstGeom prst="roundRect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000000"/>
                </a:solidFill>
                <a:latin typeface="+mj-lt"/>
              </a:rPr>
              <a:t>Drill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7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7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7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7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03" grpId="0" animBg="1"/>
      <p:bldP spid="187404" grpId="0" animBg="1"/>
      <p:bldP spid="18740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b="1"/>
              <a:t>Calculus                                                                                                   Revision	</a:t>
            </a:r>
          </a:p>
        </p:txBody>
      </p:sp>
      <p:pic>
        <p:nvPicPr>
          <p:cNvPr id="21511" name="Picture 3" descr="Round-Gel-Back">
            <a:hlinkClick r:id="" action="ppaction://hlinkshowjump?jump=previous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4" descr="Gel-button-round-arrow">
            <a:hlinkClick r:id="" action="ppaction://hlinkshowjump?jump=next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Text Box 5"/>
          <p:cNvSpPr txBox="1">
            <a:spLocks noChangeArrowheads="1"/>
          </p:cNvSpPr>
          <p:nvPr/>
        </p:nvSpPr>
        <p:spPr bwMode="auto">
          <a:xfrm>
            <a:off x="1258888" y="60928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Back</a:t>
            </a:r>
          </a:p>
        </p:txBody>
      </p:sp>
      <p:sp>
        <p:nvSpPr>
          <p:cNvPr id="21514" name="Text Box 6"/>
          <p:cNvSpPr txBox="1">
            <a:spLocks noChangeArrowheads="1"/>
          </p:cNvSpPr>
          <p:nvPr/>
        </p:nvSpPr>
        <p:spPr bwMode="auto">
          <a:xfrm>
            <a:off x="7164388" y="6100763"/>
            <a:ext cx="81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/>
            <a:r>
              <a:rPr lang="en-GB" altLang="en-US">
                <a:solidFill>
                  <a:schemeClr val="accent2"/>
                </a:solidFill>
              </a:rPr>
              <a:t>Next</a:t>
            </a:r>
          </a:p>
        </p:txBody>
      </p:sp>
      <p:pic>
        <p:nvPicPr>
          <p:cNvPr id="21515" name="Picture 7" descr="Round-button-blu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5816600"/>
            <a:ext cx="523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6" name="Text Box 8"/>
          <p:cNvSpPr txBox="1">
            <a:spLocks noChangeArrowheads="1"/>
          </p:cNvSpPr>
          <p:nvPr/>
        </p:nvSpPr>
        <p:spPr bwMode="auto">
          <a:xfrm>
            <a:off x="4183063" y="6267450"/>
            <a:ext cx="60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Quit</a:t>
            </a:r>
          </a:p>
        </p:txBody>
      </p:sp>
      <p:sp>
        <p:nvSpPr>
          <p:cNvPr id="21517" name="Text Box 9"/>
          <p:cNvSpPr txBox="1">
            <a:spLocks noChangeArrowheads="1"/>
          </p:cNvSpPr>
          <p:nvPr/>
        </p:nvSpPr>
        <p:spPr bwMode="auto">
          <a:xfrm>
            <a:off x="485775" y="1347788"/>
            <a:ext cx="1552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Differentiate</a:t>
            </a:r>
          </a:p>
        </p:txBody>
      </p:sp>
      <p:graphicFrame>
        <p:nvGraphicFramePr>
          <p:cNvPr id="21506" name="Object 10"/>
          <p:cNvGraphicFramePr>
            <a:graphicFrameLocks noChangeAspect="1"/>
          </p:cNvGraphicFramePr>
          <p:nvPr/>
        </p:nvGraphicFramePr>
        <p:xfrm>
          <a:off x="2489200" y="1077913"/>
          <a:ext cx="1187450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2" name="Equation" r:id="rId8" imgW="520560" imgH="419040" progId="Equation.DSMT4">
                  <p:embed/>
                </p:oleObj>
              </mc:Choice>
              <mc:Fallback>
                <p:oleObj name="Equation" r:id="rId8" imgW="520560" imgH="419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1077913"/>
                        <a:ext cx="1187450" cy="95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8427" name="Text Box 11"/>
          <p:cNvSpPr txBox="1">
            <a:spLocks noChangeArrowheads="1"/>
          </p:cNvSpPr>
          <p:nvPr/>
        </p:nvSpPr>
        <p:spPr bwMode="auto">
          <a:xfrm>
            <a:off x="763588" y="3643313"/>
            <a:ext cx="1443037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Chain Rule</a:t>
            </a:r>
          </a:p>
        </p:txBody>
      </p:sp>
      <p:sp>
        <p:nvSpPr>
          <p:cNvPr id="188428" name="Text Box 12"/>
          <p:cNvSpPr txBox="1">
            <a:spLocks noChangeArrowheads="1"/>
          </p:cNvSpPr>
          <p:nvPr/>
        </p:nvSpPr>
        <p:spPr bwMode="auto">
          <a:xfrm>
            <a:off x="779463" y="4592638"/>
            <a:ext cx="1074737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Simplify</a:t>
            </a:r>
          </a:p>
        </p:txBody>
      </p:sp>
      <p:sp>
        <p:nvSpPr>
          <p:cNvPr id="188429" name="Text Box 13"/>
          <p:cNvSpPr txBox="1">
            <a:spLocks noChangeArrowheads="1"/>
          </p:cNvSpPr>
          <p:nvPr/>
        </p:nvSpPr>
        <p:spPr bwMode="auto">
          <a:xfrm>
            <a:off x="792163" y="2713038"/>
            <a:ext cx="2101850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Straight line form</a:t>
            </a:r>
          </a:p>
        </p:txBody>
      </p:sp>
      <p:graphicFrame>
        <p:nvGraphicFramePr>
          <p:cNvPr id="188430" name="Object 14"/>
          <p:cNvGraphicFramePr>
            <a:graphicFrameLocks noChangeAspect="1"/>
          </p:cNvGraphicFramePr>
          <p:nvPr/>
        </p:nvGraphicFramePr>
        <p:xfrm>
          <a:off x="3565525" y="2436813"/>
          <a:ext cx="1389063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3" name="Equation" r:id="rId10" imgW="609480" imgH="330120" progId="Equation.DSMT4">
                  <p:embed/>
                </p:oleObj>
              </mc:Choice>
              <mc:Fallback>
                <p:oleObj name="Equation" r:id="rId10" imgW="609480" imgH="33012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5525" y="2436813"/>
                        <a:ext cx="1389063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431" name="Object 15"/>
          <p:cNvGraphicFramePr>
            <a:graphicFrameLocks noChangeAspect="1"/>
          </p:cNvGraphicFramePr>
          <p:nvPr/>
        </p:nvGraphicFramePr>
        <p:xfrm>
          <a:off x="3087688" y="3371850"/>
          <a:ext cx="2344737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4" name="Equation" r:id="rId12" imgW="1028520" imgH="380880" progId="Equation.DSMT4">
                  <p:embed/>
                </p:oleObj>
              </mc:Choice>
              <mc:Fallback>
                <p:oleObj name="Equation" r:id="rId12" imgW="1028520" imgH="3808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7688" y="3371850"/>
                        <a:ext cx="2344737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432" name="Object 16"/>
          <p:cNvGraphicFramePr>
            <a:graphicFrameLocks noChangeAspect="1"/>
          </p:cNvGraphicFramePr>
          <p:nvPr/>
        </p:nvGraphicFramePr>
        <p:xfrm>
          <a:off x="3463925" y="4349750"/>
          <a:ext cx="1592263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5" name="Equation" r:id="rId14" imgW="698400" imgH="330120" progId="Equation.DSMT4">
                  <p:embed/>
                </p:oleObj>
              </mc:Choice>
              <mc:Fallback>
                <p:oleObj name="Equation" r:id="rId14" imgW="698400" imgH="33012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3925" y="4349750"/>
                        <a:ext cx="1592263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ounded Rectangle 16">
            <a:hlinkClick r:id="rId16"/>
          </p:cNvPr>
          <p:cNvSpPr/>
          <p:nvPr/>
        </p:nvSpPr>
        <p:spPr bwMode="auto">
          <a:xfrm>
            <a:off x="7286625" y="985838"/>
            <a:ext cx="1538288" cy="579437"/>
          </a:xfrm>
          <a:prstGeom prst="roundRect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000000"/>
                </a:solidFill>
                <a:latin typeface="+mj-lt"/>
              </a:rPr>
              <a:t>Drill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8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8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8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8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8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8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7" grpId="0" animBg="1"/>
      <p:bldP spid="188428" grpId="0" animBg="1"/>
      <p:bldP spid="1884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Trig Function  Differentiation</a:t>
            </a:r>
          </a:p>
        </p:txBody>
      </p:sp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1404938" y="2976563"/>
            <a:ext cx="64944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The Derivatives of sin x &amp; cos x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857375" y="3971925"/>
          <a:ext cx="5827713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Equation" r:id="rId3" imgW="4089240" imgH="571320" progId="Equation.DSMT4">
                  <p:embed/>
                </p:oleObj>
              </mc:Choice>
              <mc:Fallback>
                <p:oleObj name="Equation" r:id="rId3" imgW="4089240" imgH="5713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3971925"/>
                        <a:ext cx="5827713" cy="8143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Text Box 4"/>
          <p:cNvSpPr txBox="1">
            <a:spLocks noChangeArrowheads="1"/>
          </p:cNvSpPr>
          <p:nvPr/>
        </p:nvSpPr>
        <p:spPr bwMode="auto">
          <a:xfrm>
            <a:off x="952500" y="1347788"/>
            <a:ext cx="155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Example</a:t>
            </a: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1187450" y="2071688"/>
          <a:ext cx="4013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Equation" r:id="rId3" imgW="4012920" imgH="609480" progId="Equation.DSMT4">
                  <p:embed/>
                </p:oleObj>
              </mc:Choice>
              <mc:Fallback>
                <p:oleObj name="Equation" r:id="rId3" imgW="4012920" imgH="609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071688"/>
                        <a:ext cx="4013200" cy="6096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3"/>
          <p:cNvGraphicFramePr>
            <a:graphicFrameLocks noChangeAspect="1"/>
          </p:cNvGraphicFramePr>
          <p:nvPr/>
        </p:nvGraphicFramePr>
        <p:xfrm>
          <a:off x="1187450" y="3368675"/>
          <a:ext cx="35687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Equation" r:id="rId5" imgW="3568680" imgH="685800" progId="Equation.DSMT4">
                  <p:embed/>
                </p:oleObj>
              </mc:Choice>
              <mc:Fallback>
                <p:oleObj name="Equation" r:id="rId5" imgW="3568680" imgH="685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368675"/>
                        <a:ext cx="3568700" cy="6858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6" name="Object 5"/>
          <p:cNvGraphicFramePr>
            <a:graphicFrameLocks noChangeAspect="1"/>
          </p:cNvGraphicFramePr>
          <p:nvPr/>
        </p:nvGraphicFramePr>
        <p:xfrm>
          <a:off x="1223963" y="4605338"/>
          <a:ext cx="2805112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Equation" r:id="rId7" imgW="2628720" imgH="609480" progId="Equation.DSMT4">
                  <p:embed/>
                </p:oleObj>
              </mc:Choice>
              <mc:Fallback>
                <p:oleObj name="Equation" r:id="rId7" imgW="2628720" imgH="609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963" y="4605338"/>
                        <a:ext cx="2805112" cy="6508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Trig Function  Differentiation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4"/>
          <p:cNvSpPr txBox="1">
            <a:spLocks noChangeArrowheads="1"/>
          </p:cNvSpPr>
          <p:nvPr/>
        </p:nvSpPr>
        <p:spPr bwMode="auto">
          <a:xfrm>
            <a:off x="754063" y="1403350"/>
            <a:ext cx="155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Example</a:t>
            </a: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1222375" y="2057400"/>
          <a:ext cx="50673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" name="Equation" r:id="rId3" imgW="5067000" imgH="647640" progId="Equation.DSMT4">
                  <p:embed/>
                </p:oleObj>
              </mc:Choice>
              <mc:Fallback>
                <p:oleObj name="Equation" r:id="rId3" imgW="5067000" imgH="647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75" y="2057400"/>
                        <a:ext cx="5067300" cy="6477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3"/>
          <p:cNvGraphicFramePr>
            <a:graphicFrameLocks noChangeAspect="1"/>
          </p:cNvGraphicFramePr>
          <p:nvPr/>
        </p:nvGraphicFramePr>
        <p:xfrm>
          <a:off x="1203325" y="3043238"/>
          <a:ext cx="28194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Equation" r:id="rId5" imgW="2819160" imgH="647640" progId="Equation.DSMT4">
                  <p:embed/>
                </p:oleObj>
              </mc:Choice>
              <mc:Fallback>
                <p:oleObj name="Equation" r:id="rId5" imgW="2819160" imgH="647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3325" y="3043238"/>
                        <a:ext cx="2819400" cy="6477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4"/>
          <p:cNvGraphicFramePr>
            <a:graphicFrameLocks noChangeAspect="1"/>
          </p:cNvGraphicFramePr>
          <p:nvPr/>
        </p:nvGraphicFramePr>
        <p:xfrm>
          <a:off x="1209675" y="3905250"/>
          <a:ext cx="4305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Equation" r:id="rId7" imgW="4305240" imgH="609480" progId="Equation.DSMT4">
                  <p:embed/>
                </p:oleObj>
              </mc:Choice>
              <mc:Fallback>
                <p:oleObj name="Equation" r:id="rId7" imgW="4305240" imgH="609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675" y="3905250"/>
                        <a:ext cx="4305300" cy="6096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5"/>
          <p:cNvGraphicFramePr>
            <a:graphicFrameLocks noChangeAspect="1"/>
          </p:cNvGraphicFramePr>
          <p:nvPr/>
        </p:nvGraphicFramePr>
        <p:xfrm>
          <a:off x="1190625" y="4868863"/>
          <a:ext cx="22225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Equation" r:id="rId9" imgW="2222280" imgH="711000" progId="Equation.DSMT4">
                  <p:embed/>
                </p:oleObj>
              </mc:Choice>
              <mc:Fallback>
                <p:oleObj name="Equation" r:id="rId9" imgW="2222280" imgH="711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25" y="4868863"/>
                        <a:ext cx="2222500" cy="7112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6"/>
          <p:cNvGraphicFramePr>
            <a:graphicFrameLocks noChangeAspect="1"/>
          </p:cNvGraphicFramePr>
          <p:nvPr/>
        </p:nvGraphicFramePr>
        <p:xfrm>
          <a:off x="1184275" y="6000750"/>
          <a:ext cx="17145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" name="Equation" r:id="rId11" imgW="1714320" imgH="647640" progId="Equation.DSMT4">
                  <p:embed/>
                </p:oleObj>
              </mc:Choice>
              <mc:Fallback>
                <p:oleObj name="Equation" r:id="rId11" imgW="1714320" imgH="647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4275" y="6000750"/>
                        <a:ext cx="1714500" cy="6477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Trig Function  Differentiation</a:t>
            </a:r>
          </a:p>
        </p:txBody>
      </p:sp>
      <p:sp>
        <p:nvSpPr>
          <p:cNvPr id="12" name="Cloud 11"/>
          <p:cNvSpPr/>
          <p:nvPr/>
        </p:nvSpPr>
        <p:spPr bwMode="auto">
          <a:xfrm>
            <a:off x="5929313" y="2606675"/>
            <a:ext cx="2986087" cy="1546225"/>
          </a:xfrm>
          <a:prstGeom prst="cloud">
            <a:avLst/>
          </a:prstGeom>
          <a:solidFill>
            <a:srgbClr val="4D4D4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Simplify expression - where possible</a:t>
            </a:r>
            <a:endParaRPr lang="en-GB" sz="2000" dirty="0"/>
          </a:p>
        </p:txBody>
      </p:sp>
      <p:sp>
        <p:nvSpPr>
          <p:cNvPr id="13" name="Cloud 12"/>
          <p:cNvSpPr/>
          <p:nvPr/>
        </p:nvSpPr>
        <p:spPr bwMode="auto">
          <a:xfrm>
            <a:off x="3938588" y="5281613"/>
            <a:ext cx="2986087" cy="1546225"/>
          </a:xfrm>
          <a:prstGeom prst="cloud">
            <a:avLst/>
          </a:prstGeom>
          <a:solidFill>
            <a:srgbClr val="4D4D4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Restore the original form of expression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Text Box 4"/>
          <p:cNvSpPr txBox="1">
            <a:spLocks noChangeArrowheads="1"/>
          </p:cNvSpPr>
          <p:nvPr/>
        </p:nvSpPr>
        <p:spPr bwMode="auto">
          <a:xfrm>
            <a:off x="771525" y="515938"/>
            <a:ext cx="67865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The Chain Rule for Differentiating</a:t>
            </a:r>
            <a:br>
              <a:rPr lang="en-GB" sz="2800" dirty="0">
                <a:solidFill>
                  <a:srgbClr val="FFFF00"/>
                </a:solidFill>
                <a:latin typeface="+mj-lt"/>
              </a:rPr>
            </a:br>
            <a:r>
              <a:rPr lang="en-GB" sz="2800" dirty="0">
                <a:solidFill>
                  <a:srgbClr val="FFFF00"/>
                </a:solidFill>
                <a:latin typeface="+mj-lt"/>
              </a:rPr>
              <a:t>Trig Functions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1138238" y="3157538"/>
            <a:ext cx="281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solidFill>
                  <a:srgbClr val="FFFF00"/>
                </a:solidFill>
                <a:latin typeface="+mj-lt"/>
              </a:rPr>
              <a:t>Worked Example:</a:t>
            </a:r>
          </a:p>
        </p:txBody>
      </p:sp>
      <p:graphicFrame>
        <p:nvGraphicFramePr>
          <p:cNvPr id="7178" name="Object 2"/>
          <p:cNvGraphicFramePr>
            <a:graphicFrameLocks noChangeAspect="1"/>
          </p:cNvGraphicFramePr>
          <p:nvPr/>
        </p:nvGraphicFramePr>
        <p:xfrm>
          <a:off x="3994150" y="3157538"/>
          <a:ext cx="416560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" name="Equation" r:id="rId3" imgW="2908080" imgH="304560" progId="Equation.DSMT4">
                  <p:embed/>
                </p:oleObj>
              </mc:Choice>
              <mc:Fallback>
                <p:oleObj name="Equation" r:id="rId3" imgW="2908080" imgH="3045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4150" y="3157538"/>
                        <a:ext cx="4165600" cy="4365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1" name="Object 5"/>
          <p:cNvGraphicFramePr>
            <a:graphicFrameLocks noChangeAspect="1"/>
          </p:cNvGraphicFramePr>
          <p:nvPr/>
        </p:nvGraphicFramePr>
        <p:xfrm>
          <a:off x="1139825" y="4278313"/>
          <a:ext cx="1155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Equation" r:id="rId5" imgW="1155600" imgH="609480" progId="Equation.DSMT4">
                  <p:embed/>
                </p:oleObj>
              </mc:Choice>
              <mc:Fallback>
                <p:oleObj name="Equation" r:id="rId5" imgW="1155600" imgH="609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9825" y="4278313"/>
                        <a:ext cx="1155700" cy="6096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2" name="Object 6"/>
          <p:cNvGraphicFramePr>
            <a:graphicFrameLocks noChangeAspect="1"/>
          </p:cNvGraphicFramePr>
          <p:nvPr/>
        </p:nvGraphicFramePr>
        <p:xfrm>
          <a:off x="3440113" y="4278313"/>
          <a:ext cx="1435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" name="Equation" r:id="rId7" imgW="1434960" imgH="609480" progId="Equation.DSMT4">
                  <p:embed/>
                </p:oleObj>
              </mc:Choice>
              <mc:Fallback>
                <p:oleObj name="Equation" r:id="rId7" imgW="1434960" imgH="609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0113" y="4278313"/>
                        <a:ext cx="1435100" cy="6096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3" name="Object 7"/>
          <p:cNvGraphicFramePr>
            <a:graphicFrameLocks noChangeAspect="1"/>
          </p:cNvGraphicFramePr>
          <p:nvPr/>
        </p:nvGraphicFramePr>
        <p:xfrm>
          <a:off x="6019800" y="4278313"/>
          <a:ext cx="1854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3" name="Equation" r:id="rId9" imgW="1854000" imgH="609480" progId="Equation.DSMT4">
                  <p:embed/>
                </p:oleObj>
              </mc:Choice>
              <mc:Fallback>
                <p:oleObj name="Equation" r:id="rId9" imgW="1854000" imgH="609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278313"/>
                        <a:ext cx="1854200" cy="6096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5" name="Object 9"/>
          <p:cNvGraphicFramePr>
            <a:graphicFrameLocks noChangeAspect="1"/>
          </p:cNvGraphicFramePr>
          <p:nvPr/>
        </p:nvGraphicFramePr>
        <p:xfrm>
          <a:off x="3214688" y="5329238"/>
          <a:ext cx="261937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4" name="Equation" r:id="rId11" imgW="1752480" imgH="609480" progId="Equation.DSMT4">
                  <p:embed/>
                </p:oleObj>
              </mc:Choice>
              <mc:Fallback>
                <p:oleObj name="Equation" r:id="rId11" imgW="1752480" imgH="609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88" y="5329238"/>
                        <a:ext cx="2619375" cy="9112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loud 14"/>
          <p:cNvSpPr/>
          <p:nvPr/>
        </p:nvSpPr>
        <p:spPr bwMode="auto">
          <a:xfrm>
            <a:off x="409575" y="442913"/>
            <a:ext cx="8505825" cy="2389187"/>
          </a:xfrm>
          <a:prstGeom prst="cloud">
            <a:avLst/>
          </a:prstGeom>
          <a:solidFill>
            <a:schemeClr val="tx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1. Differentiate outside the bracket.</a:t>
            </a:r>
          </a:p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2. Keep the bracket the same.</a:t>
            </a:r>
          </a:p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3. Differentiate inside the bracket.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Text Box 4"/>
          <p:cNvSpPr txBox="1">
            <a:spLocks noChangeArrowheads="1"/>
          </p:cNvSpPr>
          <p:nvPr/>
        </p:nvSpPr>
        <p:spPr bwMode="auto">
          <a:xfrm>
            <a:off x="-223838" y="515938"/>
            <a:ext cx="86090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The Chain Rule for Differentiating</a:t>
            </a:r>
            <a:br>
              <a:rPr lang="en-GB" sz="2800" dirty="0">
                <a:solidFill>
                  <a:srgbClr val="FFFF00"/>
                </a:solidFill>
                <a:latin typeface="+mj-lt"/>
              </a:rPr>
            </a:br>
            <a:r>
              <a:rPr lang="en-GB" sz="2800" dirty="0">
                <a:solidFill>
                  <a:srgbClr val="FFFF00"/>
                </a:solidFill>
                <a:latin typeface="+mj-lt"/>
              </a:rPr>
              <a:t>Trig Functions</a:t>
            </a:r>
          </a:p>
        </p:txBody>
      </p:sp>
      <p:sp>
        <p:nvSpPr>
          <p:cNvPr id="9227" name="Text Box 5"/>
          <p:cNvSpPr txBox="1">
            <a:spLocks noChangeArrowheads="1"/>
          </p:cNvSpPr>
          <p:nvPr/>
        </p:nvSpPr>
        <p:spPr bwMode="auto">
          <a:xfrm>
            <a:off x="862013" y="1438275"/>
            <a:ext cx="1871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Example</a:t>
            </a: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3033713" y="2106613"/>
          <a:ext cx="4043362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Equation" r:id="rId3" imgW="3162240" imgH="609480" progId="Equation.DSMT4">
                  <p:embed/>
                </p:oleObj>
              </mc:Choice>
              <mc:Fallback>
                <p:oleObj name="Equation" r:id="rId3" imgW="3162240" imgH="609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3713" y="2106613"/>
                        <a:ext cx="4043362" cy="7794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5"/>
          <p:cNvGraphicFramePr>
            <a:graphicFrameLocks noChangeAspect="1"/>
          </p:cNvGraphicFramePr>
          <p:nvPr/>
        </p:nvGraphicFramePr>
        <p:xfrm>
          <a:off x="4011613" y="3217863"/>
          <a:ext cx="2087562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Equation" r:id="rId5" imgW="1562040" imgH="609480" progId="Equation.DSMT4">
                  <p:embed/>
                </p:oleObj>
              </mc:Choice>
              <mc:Fallback>
                <p:oleObj name="Equation" r:id="rId5" imgW="1562040" imgH="609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1613" y="3217863"/>
                        <a:ext cx="2087562" cy="8143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9" name="Object 7"/>
          <p:cNvGraphicFramePr>
            <a:graphicFrameLocks noChangeAspect="1"/>
          </p:cNvGraphicFramePr>
          <p:nvPr/>
        </p:nvGraphicFramePr>
        <p:xfrm>
          <a:off x="3222625" y="4364038"/>
          <a:ext cx="3665538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4" name="Equation" r:id="rId7" imgW="2743200" imgH="609480" progId="Equation.DSMT4">
                  <p:embed/>
                </p:oleObj>
              </mc:Choice>
              <mc:Fallback>
                <p:oleObj name="Equation" r:id="rId7" imgW="2743200" imgH="609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625" y="4364038"/>
                        <a:ext cx="3665538" cy="8143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1" name="Object 9"/>
          <p:cNvGraphicFramePr>
            <a:graphicFrameLocks noChangeAspect="1"/>
          </p:cNvGraphicFramePr>
          <p:nvPr/>
        </p:nvGraphicFramePr>
        <p:xfrm>
          <a:off x="3605213" y="5510213"/>
          <a:ext cx="2900362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5" name="Equation" r:id="rId9" imgW="2171520" imgH="609480" progId="Equation.DSMT4">
                  <p:embed/>
                </p:oleObj>
              </mc:Choice>
              <mc:Fallback>
                <p:oleObj name="Equation" r:id="rId9" imgW="2171520" imgH="609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5213" y="5510213"/>
                        <a:ext cx="2900362" cy="8143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" name="Text Box 4"/>
          <p:cNvSpPr txBox="1">
            <a:spLocks noChangeArrowheads="1"/>
          </p:cNvSpPr>
          <p:nvPr/>
        </p:nvSpPr>
        <p:spPr bwMode="auto">
          <a:xfrm>
            <a:off x="862013" y="1438275"/>
            <a:ext cx="2147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Example</a:t>
            </a: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2219325" y="2071688"/>
          <a:ext cx="512127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name="Equation" r:id="rId3" imgW="3213000" imgH="609480" progId="Equation.DSMT4">
                  <p:embed/>
                </p:oleObj>
              </mc:Choice>
              <mc:Fallback>
                <p:oleObj name="Equation" r:id="rId3" imgW="3213000" imgH="609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9325" y="2071688"/>
                        <a:ext cx="5121275" cy="9715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3"/>
          <p:cNvGraphicFramePr>
            <a:graphicFrameLocks noChangeAspect="1"/>
          </p:cNvGraphicFramePr>
          <p:nvPr/>
        </p:nvGraphicFramePr>
        <p:xfrm>
          <a:off x="3744913" y="3271838"/>
          <a:ext cx="2071687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name="Equation" r:id="rId5" imgW="1295280" imgH="520560" progId="Equation.DSMT4">
                  <p:embed/>
                </p:oleObj>
              </mc:Choice>
              <mc:Fallback>
                <p:oleObj name="Equation" r:id="rId5" imgW="1295280" imgH="5205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4913" y="3271838"/>
                        <a:ext cx="2071687" cy="9175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5"/>
          <p:cNvGraphicFramePr>
            <a:graphicFrameLocks noChangeAspect="1"/>
          </p:cNvGraphicFramePr>
          <p:nvPr/>
        </p:nvGraphicFramePr>
        <p:xfrm>
          <a:off x="3044825" y="4418013"/>
          <a:ext cx="34702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" name="Equation" r:id="rId7" imgW="2463480" imgH="660240" progId="Equation.DSMT4">
                  <p:embed/>
                </p:oleObj>
              </mc:Choice>
              <mc:Fallback>
                <p:oleObj name="Equation" r:id="rId7" imgW="2463480" imgH="6602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4825" y="4418013"/>
                        <a:ext cx="3470275" cy="9302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5" name="Object 9"/>
          <p:cNvGraphicFramePr>
            <a:graphicFrameLocks noChangeAspect="1"/>
          </p:cNvGraphicFramePr>
          <p:nvPr/>
        </p:nvGraphicFramePr>
        <p:xfrm>
          <a:off x="3513138" y="5576888"/>
          <a:ext cx="2533650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" name="Equation" r:id="rId9" imgW="1638000" imgH="660240" progId="Equation.DSMT4">
                  <p:embed/>
                </p:oleObj>
              </mc:Choice>
              <mc:Fallback>
                <p:oleObj name="Equation" r:id="rId9" imgW="1638000" imgH="6602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3138" y="5576888"/>
                        <a:ext cx="2533650" cy="9286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81038" y="515938"/>
            <a:ext cx="67992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The Chain Rule for Differentiating</a:t>
            </a:r>
            <a:br>
              <a:rPr lang="en-GB" sz="2800" dirty="0">
                <a:solidFill>
                  <a:srgbClr val="FFFF00"/>
                </a:solidFill>
                <a:latin typeface="+mj-lt"/>
              </a:rPr>
            </a:br>
            <a:r>
              <a:rPr lang="en-GB" sz="2800" dirty="0">
                <a:solidFill>
                  <a:srgbClr val="FFFF00"/>
                </a:solidFill>
                <a:latin typeface="+mj-lt"/>
              </a:rPr>
              <a:t>Trig 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b="1"/>
              <a:t>Calculus                                                                                                   Revision	</a:t>
            </a:r>
          </a:p>
        </p:txBody>
      </p:sp>
      <p:pic>
        <p:nvPicPr>
          <p:cNvPr id="28677" name="Picture 3" descr="Round-Gel-Back">
            <a:hlinkClick r:id="" action="ppaction://hlinkshowjump?jump=previous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4" descr="Gel-button-round-arrow">
            <a:hlinkClick r:id="" action="ppaction://hlinkshowjump?jump=next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 Box 5"/>
          <p:cNvSpPr txBox="1">
            <a:spLocks noChangeArrowheads="1"/>
          </p:cNvSpPr>
          <p:nvPr/>
        </p:nvSpPr>
        <p:spPr bwMode="auto">
          <a:xfrm>
            <a:off x="1258888" y="60928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Back</a:t>
            </a:r>
          </a:p>
        </p:txBody>
      </p:sp>
      <p:sp>
        <p:nvSpPr>
          <p:cNvPr id="28680" name="Text Box 6"/>
          <p:cNvSpPr txBox="1">
            <a:spLocks noChangeArrowheads="1"/>
          </p:cNvSpPr>
          <p:nvPr/>
        </p:nvSpPr>
        <p:spPr bwMode="auto">
          <a:xfrm>
            <a:off x="7164388" y="6100763"/>
            <a:ext cx="81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/>
            <a:r>
              <a:rPr lang="en-GB" altLang="en-US">
                <a:solidFill>
                  <a:schemeClr val="accent2"/>
                </a:solidFill>
              </a:rPr>
              <a:t>Next</a:t>
            </a:r>
          </a:p>
        </p:txBody>
      </p:sp>
      <p:pic>
        <p:nvPicPr>
          <p:cNvPr id="28681" name="Picture 7" descr="Round-button-blu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5816600"/>
            <a:ext cx="523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2" name="Text Box 8"/>
          <p:cNvSpPr txBox="1">
            <a:spLocks noChangeArrowheads="1"/>
          </p:cNvSpPr>
          <p:nvPr/>
        </p:nvSpPr>
        <p:spPr bwMode="auto">
          <a:xfrm>
            <a:off x="4183063" y="6267450"/>
            <a:ext cx="60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Quit</a:t>
            </a:r>
          </a:p>
        </p:txBody>
      </p:sp>
      <p:sp>
        <p:nvSpPr>
          <p:cNvPr id="28683" name="Text Box 9"/>
          <p:cNvSpPr txBox="1">
            <a:spLocks noChangeArrowheads="1"/>
          </p:cNvSpPr>
          <p:nvPr/>
        </p:nvSpPr>
        <p:spPr bwMode="auto">
          <a:xfrm>
            <a:off x="485775" y="1347788"/>
            <a:ext cx="1552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Differentiate</a:t>
            </a:r>
          </a:p>
        </p:txBody>
      </p:sp>
      <p:graphicFrame>
        <p:nvGraphicFramePr>
          <p:cNvPr id="28674" name="Object 10"/>
          <p:cNvGraphicFramePr>
            <a:graphicFrameLocks noChangeAspect="1"/>
          </p:cNvGraphicFramePr>
          <p:nvPr/>
        </p:nvGraphicFramePr>
        <p:xfrm>
          <a:off x="2481263" y="1038225"/>
          <a:ext cx="2514600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5" name="Equation" r:id="rId8" imgW="977760" imgH="393480" progId="Equation.DSMT4">
                  <p:embed/>
                </p:oleObj>
              </mc:Choice>
              <mc:Fallback>
                <p:oleObj name="Equation" r:id="rId8" imgW="97776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1263" y="1038225"/>
                        <a:ext cx="2514600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091" name="Object 11"/>
          <p:cNvGraphicFramePr>
            <a:graphicFrameLocks noChangeAspect="1"/>
          </p:cNvGraphicFramePr>
          <p:nvPr/>
        </p:nvGraphicFramePr>
        <p:xfrm>
          <a:off x="2384425" y="2420938"/>
          <a:ext cx="2709863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6" name="Equation" r:id="rId10" imgW="1054080" imgH="393480" progId="Equation.DSMT4">
                  <p:embed/>
                </p:oleObj>
              </mc:Choice>
              <mc:Fallback>
                <p:oleObj name="Equation" r:id="rId10" imgW="1054080" imgH="393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4425" y="2420938"/>
                        <a:ext cx="2709863" cy="101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ounded Rectangle 11">
            <a:hlinkClick r:id="rId12"/>
          </p:cNvPr>
          <p:cNvSpPr/>
          <p:nvPr/>
        </p:nvSpPr>
        <p:spPr bwMode="auto">
          <a:xfrm>
            <a:off x="7286625" y="985838"/>
            <a:ext cx="1538288" cy="579437"/>
          </a:xfrm>
          <a:prstGeom prst="roundRect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000000"/>
                </a:solidFill>
                <a:latin typeface="+mj-lt"/>
              </a:rPr>
              <a:t>Drill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Text Box 4"/>
          <p:cNvSpPr txBox="1">
            <a:spLocks noChangeArrowheads="1"/>
          </p:cNvSpPr>
          <p:nvPr/>
        </p:nvSpPr>
        <p:spPr bwMode="auto">
          <a:xfrm>
            <a:off x="1042988" y="261938"/>
            <a:ext cx="61531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The Chain Rule for Differentiating</a:t>
            </a:r>
          </a:p>
        </p:txBody>
      </p:sp>
      <p:sp>
        <p:nvSpPr>
          <p:cNvPr id="4109" name="Text Box 5"/>
          <p:cNvSpPr txBox="1">
            <a:spLocks noChangeArrowheads="1"/>
          </p:cNvSpPr>
          <p:nvPr/>
        </p:nvSpPr>
        <p:spPr bwMode="auto">
          <a:xfrm>
            <a:off x="890588" y="1800225"/>
            <a:ext cx="82057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Good  News !</a:t>
            </a:r>
          </a:p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There is an easier way.</a:t>
            </a:r>
          </a:p>
        </p:txBody>
      </p:sp>
      <p:graphicFrame>
        <p:nvGraphicFramePr>
          <p:cNvPr id="4098" name="Object 11"/>
          <p:cNvGraphicFramePr>
            <a:graphicFrameLocks noChangeAspect="1"/>
          </p:cNvGraphicFramePr>
          <p:nvPr/>
        </p:nvGraphicFramePr>
        <p:xfrm>
          <a:off x="2581275" y="2976563"/>
          <a:ext cx="40322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3" imgW="2400120" imgH="304560" progId="Equation.DSMT4">
                  <p:embed/>
                </p:oleObj>
              </mc:Choice>
              <mc:Fallback>
                <p:oleObj name="Equation" r:id="rId3" imgW="2400120" imgH="30456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1275" y="2976563"/>
                        <a:ext cx="4032250" cy="5111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Object 2"/>
          <p:cNvGraphicFramePr>
            <a:graphicFrameLocks noChangeAspect="1"/>
          </p:cNvGraphicFramePr>
          <p:nvPr/>
        </p:nvGraphicFramePr>
        <p:xfrm>
          <a:off x="1541463" y="3892550"/>
          <a:ext cx="420687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5" imgW="3352680" imgH="342720" progId="Equation.DSMT4">
                  <p:embed/>
                </p:oleObj>
              </mc:Choice>
              <mc:Fallback>
                <p:oleObj name="Equation" r:id="rId5" imgW="3352680" imgH="3427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1463" y="3892550"/>
                        <a:ext cx="4206875" cy="4302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2" name="Object 3"/>
          <p:cNvGraphicFramePr>
            <a:graphicFrameLocks noChangeAspect="1"/>
          </p:cNvGraphicFramePr>
          <p:nvPr/>
        </p:nvGraphicFramePr>
        <p:xfrm>
          <a:off x="1028700" y="4597400"/>
          <a:ext cx="292893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7" imgW="2234880" imgH="342720" progId="Equation.DSMT4">
                  <p:embed/>
                </p:oleObj>
              </mc:Choice>
              <mc:Fallback>
                <p:oleObj name="Equation" r:id="rId7" imgW="2234880" imgH="3427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4597400"/>
                        <a:ext cx="2928938" cy="4492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3" name="Object 4"/>
          <p:cNvGraphicFramePr>
            <a:graphicFrameLocks noChangeAspect="1"/>
          </p:cNvGraphicFramePr>
          <p:nvPr/>
        </p:nvGraphicFramePr>
        <p:xfrm>
          <a:off x="4538663" y="4586288"/>
          <a:ext cx="2566987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9" imgW="1866600" imgH="342720" progId="Equation.DSMT4">
                  <p:embed/>
                </p:oleObj>
              </mc:Choice>
              <mc:Fallback>
                <p:oleObj name="Equation" r:id="rId9" imgW="1866600" imgH="3427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8663" y="4586288"/>
                        <a:ext cx="2566987" cy="4714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4" name="Object 5"/>
          <p:cNvGraphicFramePr>
            <a:graphicFrameLocks noChangeAspect="1"/>
          </p:cNvGraphicFramePr>
          <p:nvPr/>
        </p:nvGraphicFramePr>
        <p:xfrm>
          <a:off x="3748088" y="5410200"/>
          <a:ext cx="34480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11" imgW="2311200" imgH="342720" progId="Equation.DSMT4">
                  <p:embed/>
                </p:oleObj>
              </mc:Choice>
              <mc:Fallback>
                <p:oleObj name="Equation" r:id="rId11" imgW="2311200" imgH="3427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8088" y="5410200"/>
                        <a:ext cx="3448050" cy="4445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5" name="Object 6"/>
          <p:cNvGraphicFramePr>
            <a:graphicFrameLocks noChangeAspect="1"/>
          </p:cNvGraphicFramePr>
          <p:nvPr/>
        </p:nvGraphicFramePr>
        <p:xfrm>
          <a:off x="1003300" y="5405438"/>
          <a:ext cx="26638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13" imgW="2019240" imgH="342720" progId="Equation.DSMT4">
                  <p:embed/>
                </p:oleObj>
              </mc:Choice>
              <mc:Fallback>
                <p:oleObj name="Equation" r:id="rId13" imgW="2019240" imgH="3427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5405438"/>
                        <a:ext cx="2663825" cy="4524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7" name="Object 7"/>
          <p:cNvGraphicFramePr>
            <a:graphicFrameLocks noChangeAspect="1"/>
          </p:cNvGraphicFramePr>
          <p:nvPr/>
        </p:nvGraphicFramePr>
        <p:xfrm>
          <a:off x="7286625" y="5391150"/>
          <a:ext cx="1743075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15" imgW="1104840" imgH="304560" progId="Equation.DSMT4">
                  <p:embed/>
                </p:oleObj>
              </mc:Choice>
              <mc:Fallback>
                <p:oleObj name="Equation" r:id="rId15" imgW="1104840" imgH="3045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25" y="5391150"/>
                        <a:ext cx="1743075" cy="4810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0" name="Object 10"/>
          <p:cNvGraphicFramePr>
            <a:graphicFrameLocks noChangeAspect="1"/>
          </p:cNvGraphicFramePr>
          <p:nvPr/>
        </p:nvGraphicFramePr>
        <p:xfrm>
          <a:off x="6111875" y="3881438"/>
          <a:ext cx="289877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17" imgW="2197080" imgH="342720" progId="Equation.DSMT4">
                  <p:embed/>
                </p:oleObj>
              </mc:Choice>
              <mc:Fallback>
                <p:oleObj name="Equation" r:id="rId17" imgW="2197080" imgH="34272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75" y="3881438"/>
                        <a:ext cx="2898775" cy="4524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loud 14"/>
          <p:cNvSpPr/>
          <p:nvPr/>
        </p:nvSpPr>
        <p:spPr bwMode="auto">
          <a:xfrm>
            <a:off x="228600" y="352425"/>
            <a:ext cx="4162425" cy="1827213"/>
          </a:xfrm>
          <a:prstGeom prst="cloud">
            <a:avLst/>
          </a:prstGeom>
          <a:solidFill>
            <a:schemeClr val="tx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You have 1 minute to come up with the rule.</a:t>
            </a:r>
          </a:p>
        </p:txBody>
      </p:sp>
      <p:sp>
        <p:nvSpPr>
          <p:cNvPr id="16" name="Cloud 15"/>
          <p:cNvSpPr/>
          <p:nvPr/>
        </p:nvSpPr>
        <p:spPr bwMode="auto">
          <a:xfrm>
            <a:off x="409575" y="442913"/>
            <a:ext cx="8505825" cy="2389187"/>
          </a:xfrm>
          <a:prstGeom prst="cloud">
            <a:avLst/>
          </a:prstGeom>
          <a:solidFill>
            <a:schemeClr val="tx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1. Differentiate outside the bracket.</a:t>
            </a:r>
          </a:p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2. Keep the bracket the same.</a:t>
            </a:r>
          </a:p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3. Differentiate inside the bracket.</a:t>
            </a:r>
          </a:p>
        </p:txBody>
      </p:sp>
      <p:graphicFrame>
        <p:nvGraphicFramePr>
          <p:cNvPr id="2" name="Object 10"/>
          <p:cNvGraphicFramePr>
            <a:graphicFrameLocks noChangeAspect="1"/>
          </p:cNvGraphicFramePr>
          <p:nvPr/>
        </p:nvGraphicFramePr>
        <p:xfrm>
          <a:off x="3757613" y="6053138"/>
          <a:ext cx="289877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19" imgW="2197080" imgH="342720" progId="Equation.DSMT4">
                  <p:embed/>
                </p:oleObj>
              </mc:Choice>
              <mc:Fallback>
                <p:oleObj name="Equation" r:id="rId19" imgW="2197080" imgH="34272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7613" y="6053138"/>
                        <a:ext cx="2898775" cy="4524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b="1"/>
              <a:t>Calculus                                                                                                   Revision	</a:t>
            </a:r>
          </a:p>
        </p:txBody>
      </p:sp>
      <p:pic>
        <p:nvPicPr>
          <p:cNvPr id="29701" name="Picture 3" descr="Round-Gel-Back">
            <a:hlinkClick r:id="" action="ppaction://hlinkshowjump?jump=previous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4" descr="Gel-button-round-arrow">
            <a:hlinkClick r:id="" action="ppaction://hlinkshowjump?jump=next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 Box 5"/>
          <p:cNvSpPr txBox="1">
            <a:spLocks noChangeArrowheads="1"/>
          </p:cNvSpPr>
          <p:nvPr/>
        </p:nvSpPr>
        <p:spPr bwMode="auto">
          <a:xfrm>
            <a:off x="1258888" y="60928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Back</a:t>
            </a:r>
          </a:p>
        </p:txBody>
      </p:sp>
      <p:sp>
        <p:nvSpPr>
          <p:cNvPr id="29704" name="Text Box 6"/>
          <p:cNvSpPr txBox="1">
            <a:spLocks noChangeArrowheads="1"/>
          </p:cNvSpPr>
          <p:nvPr/>
        </p:nvSpPr>
        <p:spPr bwMode="auto">
          <a:xfrm>
            <a:off x="7164388" y="6100763"/>
            <a:ext cx="81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/>
            <a:r>
              <a:rPr lang="en-GB" altLang="en-US">
                <a:solidFill>
                  <a:schemeClr val="accent2"/>
                </a:solidFill>
              </a:rPr>
              <a:t>Next</a:t>
            </a:r>
          </a:p>
        </p:txBody>
      </p:sp>
      <p:pic>
        <p:nvPicPr>
          <p:cNvPr id="29705" name="Picture 7" descr="Round-button-blu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5816600"/>
            <a:ext cx="523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6" name="Text Box 8"/>
          <p:cNvSpPr txBox="1">
            <a:spLocks noChangeArrowheads="1"/>
          </p:cNvSpPr>
          <p:nvPr/>
        </p:nvSpPr>
        <p:spPr bwMode="auto">
          <a:xfrm>
            <a:off x="4183063" y="6267450"/>
            <a:ext cx="60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Quit</a:t>
            </a:r>
          </a:p>
        </p:txBody>
      </p:sp>
      <p:sp>
        <p:nvSpPr>
          <p:cNvPr id="29707" name="Text Box 9"/>
          <p:cNvSpPr txBox="1">
            <a:spLocks noChangeArrowheads="1"/>
          </p:cNvSpPr>
          <p:nvPr/>
        </p:nvSpPr>
        <p:spPr bwMode="auto">
          <a:xfrm>
            <a:off x="485775" y="1347788"/>
            <a:ext cx="1552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Differentiate</a:t>
            </a:r>
          </a:p>
        </p:txBody>
      </p:sp>
      <p:graphicFrame>
        <p:nvGraphicFramePr>
          <p:cNvPr id="29698" name="Object 10"/>
          <p:cNvGraphicFramePr>
            <a:graphicFrameLocks noChangeAspect="1"/>
          </p:cNvGraphicFramePr>
          <p:nvPr/>
        </p:nvGraphicFramePr>
        <p:xfrm>
          <a:off x="2314575" y="1289050"/>
          <a:ext cx="133985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9" name="Equation" r:id="rId8" imgW="520560" imgH="177480" progId="Equation.DSMT4">
                  <p:embed/>
                </p:oleObj>
              </mc:Choice>
              <mc:Fallback>
                <p:oleObj name="Equation" r:id="rId8" imgW="520560" imgH="177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4575" y="1289050"/>
                        <a:ext cx="1339850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15" name="Object 11"/>
          <p:cNvGraphicFramePr>
            <a:graphicFrameLocks noChangeAspect="1"/>
          </p:cNvGraphicFramePr>
          <p:nvPr/>
        </p:nvGraphicFramePr>
        <p:xfrm>
          <a:off x="2460625" y="2349500"/>
          <a:ext cx="1046163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0" name="Equation" r:id="rId10" imgW="406080" imgH="177480" progId="Equation.DSMT4">
                  <p:embed/>
                </p:oleObj>
              </mc:Choice>
              <mc:Fallback>
                <p:oleObj name="Equation" r:id="rId10" imgW="406080" imgH="177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25" y="2349500"/>
                        <a:ext cx="1046163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ounded Rectangle 11">
            <a:hlinkClick r:id="rId12"/>
          </p:cNvPr>
          <p:cNvSpPr/>
          <p:nvPr/>
        </p:nvSpPr>
        <p:spPr bwMode="auto">
          <a:xfrm>
            <a:off x="7286625" y="985838"/>
            <a:ext cx="1538288" cy="579437"/>
          </a:xfrm>
          <a:prstGeom prst="roundRect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000000"/>
                </a:solidFill>
                <a:latin typeface="+mj-lt"/>
              </a:rPr>
              <a:t>Drill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5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b="1"/>
              <a:t>Calculus                                                                                                   Revision	</a:t>
            </a:r>
          </a:p>
        </p:txBody>
      </p:sp>
      <p:pic>
        <p:nvPicPr>
          <p:cNvPr id="30725" name="Picture 3" descr="Round-Gel-Back">
            <a:hlinkClick r:id="" action="ppaction://hlinkshowjump?jump=previous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4" descr="Gel-button-round-arrow">
            <a:hlinkClick r:id="" action="ppaction://hlinkshowjump?jump=next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 Box 5"/>
          <p:cNvSpPr txBox="1">
            <a:spLocks noChangeArrowheads="1"/>
          </p:cNvSpPr>
          <p:nvPr/>
        </p:nvSpPr>
        <p:spPr bwMode="auto">
          <a:xfrm>
            <a:off x="1258888" y="60928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Back</a:t>
            </a:r>
          </a:p>
        </p:txBody>
      </p:sp>
      <p:sp>
        <p:nvSpPr>
          <p:cNvPr id="30728" name="Text Box 6"/>
          <p:cNvSpPr txBox="1">
            <a:spLocks noChangeArrowheads="1"/>
          </p:cNvSpPr>
          <p:nvPr/>
        </p:nvSpPr>
        <p:spPr bwMode="auto">
          <a:xfrm>
            <a:off x="7164388" y="6100763"/>
            <a:ext cx="81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/>
            <a:r>
              <a:rPr lang="en-GB" altLang="en-US">
                <a:solidFill>
                  <a:schemeClr val="accent2"/>
                </a:solidFill>
              </a:rPr>
              <a:t>Next</a:t>
            </a:r>
          </a:p>
        </p:txBody>
      </p:sp>
      <p:pic>
        <p:nvPicPr>
          <p:cNvPr id="30729" name="Picture 7" descr="Round-button-blu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5816600"/>
            <a:ext cx="523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0" name="Text Box 8"/>
          <p:cNvSpPr txBox="1">
            <a:spLocks noChangeArrowheads="1"/>
          </p:cNvSpPr>
          <p:nvPr/>
        </p:nvSpPr>
        <p:spPr bwMode="auto">
          <a:xfrm>
            <a:off x="4183063" y="6267450"/>
            <a:ext cx="60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Quit</a:t>
            </a:r>
          </a:p>
        </p:txBody>
      </p:sp>
      <p:sp>
        <p:nvSpPr>
          <p:cNvPr id="30731" name="Text Box 9"/>
          <p:cNvSpPr txBox="1">
            <a:spLocks noChangeArrowheads="1"/>
          </p:cNvSpPr>
          <p:nvPr/>
        </p:nvSpPr>
        <p:spPr bwMode="auto">
          <a:xfrm>
            <a:off x="485775" y="1347788"/>
            <a:ext cx="1552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Differentiate</a:t>
            </a:r>
          </a:p>
        </p:txBody>
      </p:sp>
      <p:graphicFrame>
        <p:nvGraphicFramePr>
          <p:cNvPr id="30722" name="Object 10"/>
          <p:cNvGraphicFramePr>
            <a:graphicFrameLocks noChangeAspect="1"/>
          </p:cNvGraphicFramePr>
          <p:nvPr/>
        </p:nvGraphicFramePr>
        <p:xfrm>
          <a:off x="2228850" y="1287463"/>
          <a:ext cx="2614613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3" name="Equation" r:id="rId8" imgW="1015920" imgH="177480" progId="Equation.DSMT4">
                  <p:embed/>
                </p:oleObj>
              </mc:Choice>
              <mc:Fallback>
                <p:oleObj name="Equation" r:id="rId8" imgW="1015920" imgH="177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8850" y="1287463"/>
                        <a:ext cx="2614613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139" name="Object 11"/>
          <p:cNvGraphicFramePr>
            <a:graphicFrameLocks noChangeAspect="1"/>
          </p:cNvGraphicFramePr>
          <p:nvPr/>
        </p:nvGraphicFramePr>
        <p:xfrm>
          <a:off x="2000250" y="2276475"/>
          <a:ext cx="3071813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4" name="Equation" r:id="rId10" imgW="1193760" imgH="177480" progId="Equation.DSMT4">
                  <p:embed/>
                </p:oleObj>
              </mc:Choice>
              <mc:Fallback>
                <p:oleObj name="Equation" r:id="rId10" imgW="1193760" imgH="177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2276475"/>
                        <a:ext cx="3071813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ounded Rectangle 11">
            <a:hlinkClick r:id="rId12"/>
          </p:cNvPr>
          <p:cNvSpPr/>
          <p:nvPr/>
        </p:nvSpPr>
        <p:spPr bwMode="auto">
          <a:xfrm>
            <a:off x="7286625" y="985838"/>
            <a:ext cx="1538288" cy="579437"/>
          </a:xfrm>
          <a:prstGeom prst="roundRect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000000"/>
                </a:solidFill>
                <a:latin typeface="+mj-lt"/>
              </a:rPr>
              <a:t>Drill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6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b="1"/>
              <a:t>Calculus                                                                                                   Revision	</a:t>
            </a:r>
          </a:p>
        </p:txBody>
      </p:sp>
      <p:pic>
        <p:nvPicPr>
          <p:cNvPr id="31749" name="Picture 3" descr="Round-Gel-Back">
            <a:hlinkClick r:id="" action="ppaction://hlinkshowjump?jump=previous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4" descr="Gel-button-round-arrow">
            <a:hlinkClick r:id="" action="ppaction://hlinkshowjump?jump=next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Text Box 5"/>
          <p:cNvSpPr txBox="1">
            <a:spLocks noChangeArrowheads="1"/>
          </p:cNvSpPr>
          <p:nvPr/>
        </p:nvSpPr>
        <p:spPr bwMode="auto">
          <a:xfrm>
            <a:off x="1258888" y="60928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Back</a:t>
            </a:r>
          </a:p>
        </p:txBody>
      </p:sp>
      <p:sp>
        <p:nvSpPr>
          <p:cNvPr id="31752" name="Text Box 6"/>
          <p:cNvSpPr txBox="1">
            <a:spLocks noChangeArrowheads="1"/>
          </p:cNvSpPr>
          <p:nvPr/>
        </p:nvSpPr>
        <p:spPr bwMode="auto">
          <a:xfrm>
            <a:off x="7164388" y="6100763"/>
            <a:ext cx="81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/>
            <a:r>
              <a:rPr lang="en-GB" altLang="en-US">
                <a:solidFill>
                  <a:schemeClr val="accent2"/>
                </a:solidFill>
              </a:rPr>
              <a:t>Next</a:t>
            </a:r>
          </a:p>
        </p:txBody>
      </p:sp>
      <p:pic>
        <p:nvPicPr>
          <p:cNvPr id="31753" name="Picture 7" descr="Round-button-blu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5816600"/>
            <a:ext cx="523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Text Box 8"/>
          <p:cNvSpPr txBox="1">
            <a:spLocks noChangeArrowheads="1"/>
          </p:cNvSpPr>
          <p:nvPr/>
        </p:nvSpPr>
        <p:spPr bwMode="auto">
          <a:xfrm>
            <a:off x="4183063" y="6267450"/>
            <a:ext cx="60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Quit</a:t>
            </a:r>
          </a:p>
        </p:txBody>
      </p:sp>
      <p:sp>
        <p:nvSpPr>
          <p:cNvPr id="31755" name="Text Box 9"/>
          <p:cNvSpPr txBox="1">
            <a:spLocks noChangeArrowheads="1"/>
          </p:cNvSpPr>
          <p:nvPr/>
        </p:nvSpPr>
        <p:spPr bwMode="auto">
          <a:xfrm>
            <a:off x="485775" y="1347788"/>
            <a:ext cx="1552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Differentiate</a:t>
            </a:r>
          </a:p>
        </p:txBody>
      </p:sp>
      <p:graphicFrame>
        <p:nvGraphicFramePr>
          <p:cNvPr id="31746" name="Object 10"/>
          <p:cNvGraphicFramePr>
            <a:graphicFrameLocks noChangeAspect="1"/>
          </p:cNvGraphicFramePr>
          <p:nvPr/>
        </p:nvGraphicFramePr>
        <p:xfrm>
          <a:off x="2476500" y="1255713"/>
          <a:ext cx="10445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7" name="Equation" r:id="rId8" imgW="406080" imgH="203040" progId="Equation.DSMT4">
                  <p:embed/>
                </p:oleObj>
              </mc:Choice>
              <mc:Fallback>
                <p:oleObj name="Equation" r:id="rId8" imgW="406080" imgH="203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1255713"/>
                        <a:ext cx="104457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163" name="Object 11"/>
          <p:cNvGraphicFramePr>
            <a:graphicFrameLocks noChangeAspect="1"/>
          </p:cNvGraphicFramePr>
          <p:nvPr/>
        </p:nvGraphicFramePr>
        <p:xfrm>
          <a:off x="1857375" y="2276475"/>
          <a:ext cx="228441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8" name="Equation" r:id="rId10" imgW="888840" imgH="203040" progId="Equation.DSMT4">
                  <p:embed/>
                </p:oleObj>
              </mc:Choice>
              <mc:Fallback>
                <p:oleObj name="Equation" r:id="rId10" imgW="888840" imgH="2030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2276475"/>
                        <a:ext cx="2284413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ounded Rectangle 11">
            <a:hlinkClick r:id="rId12"/>
          </p:cNvPr>
          <p:cNvSpPr/>
          <p:nvPr/>
        </p:nvSpPr>
        <p:spPr bwMode="auto">
          <a:xfrm>
            <a:off x="7286625" y="985838"/>
            <a:ext cx="1538288" cy="579437"/>
          </a:xfrm>
          <a:prstGeom prst="roundRect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000000"/>
                </a:solidFill>
                <a:latin typeface="+mj-lt"/>
              </a:rPr>
              <a:t>Drill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5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b="1"/>
              <a:t>Calculus                                                                                                   Revision	</a:t>
            </a:r>
          </a:p>
        </p:txBody>
      </p:sp>
      <p:pic>
        <p:nvPicPr>
          <p:cNvPr id="32776" name="Picture 3" descr="Round-Gel-Back">
            <a:hlinkClick r:id="" action="ppaction://hlinkshowjump?jump=previous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4" descr="Gel-button-round-arrow">
            <a:hlinkClick r:id="" action="ppaction://hlinkshowjump?jump=next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8" name="Text Box 5"/>
          <p:cNvSpPr txBox="1">
            <a:spLocks noChangeArrowheads="1"/>
          </p:cNvSpPr>
          <p:nvPr/>
        </p:nvSpPr>
        <p:spPr bwMode="auto">
          <a:xfrm>
            <a:off x="1258888" y="60928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Back</a:t>
            </a:r>
          </a:p>
        </p:txBody>
      </p:sp>
      <p:sp>
        <p:nvSpPr>
          <p:cNvPr id="32779" name="Text Box 6"/>
          <p:cNvSpPr txBox="1">
            <a:spLocks noChangeArrowheads="1"/>
          </p:cNvSpPr>
          <p:nvPr/>
        </p:nvSpPr>
        <p:spPr bwMode="auto">
          <a:xfrm>
            <a:off x="7164388" y="6100763"/>
            <a:ext cx="81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/>
            <a:r>
              <a:rPr lang="en-GB" altLang="en-US">
                <a:solidFill>
                  <a:schemeClr val="accent2"/>
                </a:solidFill>
              </a:rPr>
              <a:t>Next</a:t>
            </a:r>
          </a:p>
        </p:txBody>
      </p:sp>
      <p:pic>
        <p:nvPicPr>
          <p:cNvPr id="32780" name="Picture 7" descr="Round-button-blu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5816600"/>
            <a:ext cx="523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1" name="Text Box 8"/>
          <p:cNvSpPr txBox="1">
            <a:spLocks noChangeArrowheads="1"/>
          </p:cNvSpPr>
          <p:nvPr/>
        </p:nvSpPr>
        <p:spPr bwMode="auto">
          <a:xfrm>
            <a:off x="4183063" y="6267450"/>
            <a:ext cx="60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Quit</a:t>
            </a:r>
          </a:p>
        </p:txBody>
      </p:sp>
      <p:sp>
        <p:nvSpPr>
          <p:cNvPr id="32782" name="Text Box 9"/>
          <p:cNvSpPr txBox="1">
            <a:spLocks noChangeArrowheads="1"/>
          </p:cNvSpPr>
          <p:nvPr/>
        </p:nvSpPr>
        <p:spPr bwMode="auto">
          <a:xfrm>
            <a:off x="485775" y="1347788"/>
            <a:ext cx="1552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Differentiate</a:t>
            </a:r>
          </a:p>
        </p:txBody>
      </p:sp>
      <p:graphicFrame>
        <p:nvGraphicFramePr>
          <p:cNvPr id="32770" name="Object 10"/>
          <p:cNvGraphicFramePr>
            <a:graphicFrameLocks noChangeAspect="1"/>
          </p:cNvGraphicFramePr>
          <p:nvPr/>
        </p:nvGraphicFramePr>
        <p:xfrm>
          <a:off x="2398713" y="1263650"/>
          <a:ext cx="1144587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7" name="Equation" r:id="rId8" imgW="444240" imgH="228600" progId="Equation.DSMT4">
                  <p:embed/>
                </p:oleObj>
              </mc:Choice>
              <mc:Fallback>
                <p:oleObj name="Equation" r:id="rId8" imgW="44424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8713" y="1263650"/>
                        <a:ext cx="1144587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187" name="Text Box 11"/>
          <p:cNvSpPr txBox="1">
            <a:spLocks noChangeArrowheads="1"/>
          </p:cNvSpPr>
          <p:nvPr/>
        </p:nvSpPr>
        <p:spPr bwMode="auto">
          <a:xfrm>
            <a:off x="763588" y="3643313"/>
            <a:ext cx="1443037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Chain Rule</a:t>
            </a:r>
          </a:p>
        </p:txBody>
      </p:sp>
      <p:sp>
        <p:nvSpPr>
          <p:cNvPr id="178188" name="Text Box 12"/>
          <p:cNvSpPr txBox="1">
            <a:spLocks noChangeArrowheads="1"/>
          </p:cNvSpPr>
          <p:nvPr/>
        </p:nvSpPr>
        <p:spPr bwMode="auto">
          <a:xfrm>
            <a:off x="779463" y="4592638"/>
            <a:ext cx="1074737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Simplify</a:t>
            </a:r>
          </a:p>
        </p:txBody>
      </p:sp>
      <p:sp>
        <p:nvSpPr>
          <p:cNvPr id="178189" name="Text Box 13"/>
          <p:cNvSpPr txBox="1">
            <a:spLocks noChangeArrowheads="1"/>
          </p:cNvSpPr>
          <p:nvPr/>
        </p:nvSpPr>
        <p:spPr bwMode="auto">
          <a:xfrm>
            <a:off x="792163" y="2713038"/>
            <a:ext cx="2101850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Straight line form</a:t>
            </a:r>
          </a:p>
        </p:txBody>
      </p:sp>
      <p:graphicFrame>
        <p:nvGraphicFramePr>
          <p:cNvPr id="178190" name="Object 14"/>
          <p:cNvGraphicFramePr>
            <a:graphicFrameLocks noChangeAspect="1"/>
          </p:cNvGraphicFramePr>
          <p:nvPr/>
        </p:nvGraphicFramePr>
        <p:xfrm>
          <a:off x="3538538" y="2378075"/>
          <a:ext cx="1274762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8" name="Equation" r:id="rId10" imgW="495000" imgH="330120" progId="Equation.DSMT4">
                  <p:embed/>
                </p:oleObj>
              </mc:Choice>
              <mc:Fallback>
                <p:oleObj name="Equation" r:id="rId10" imgW="495000" imgH="33012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8538" y="2378075"/>
                        <a:ext cx="1274762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91" name="Object 15"/>
          <p:cNvGraphicFramePr>
            <a:graphicFrameLocks noChangeAspect="1"/>
          </p:cNvGraphicFramePr>
          <p:nvPr/>
        </p:nvGraphicFramePr>
        <p:xfrm>
          <a:off x="3019425" y="3292475"/>
          <a:ext cx="2516188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9" name="Equation" r:id="rId12" imgW="977760" imgH="380880" progId="Equation.DSMT4">
                  <p:embed/>
                </p:oleObj>
              </mc:Choice>
              <mc:Fallback>
                <p:oleObj name="Equation" r:id="rId12" imgW="977760" imgH="3808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9425" y="3292475"/>
                        <a:ext cx="2516188" cy="98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92" name="Object 16"/>
          <p:cNvGraphicFramePr>
            <a:graphicFrameLocks noChangeAspect="1"/>
          </p:cNvGraphicFramePr>
          <p:nvPr/>
        </p:nvGraphicFramePr>
        <p:xfrm>
          <a:off x="2951163" y="4264025"/>
          <a:ext cx="2449512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0" name="Equation" r:id="rId14" imgW="952200" imgH="380880" progId="Equation.DSMT4">
                  <p:embed/>
                </p:oleObj>
              </mc:Choice>
              <mc:Fallback>
                <p:oleObj name="Equation" r:id="rId14" imgW="952200" imgH="3808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163" y="4264025"/>
                        <a:ext cx="2449512" cy="98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93" name="Object 17"/>
          <p:cNvGraphicFramePr>
            <a:graphicFrameLocks noChangeAspect="1"/>
          </p:cNvGraphicFramePr>
          <p:nvPr/>
        </p:nvGraphicFramePr>
        <p:xfrm>
          <a:off x="6011863" y="4271963"/>
          <a:ext cx="1927225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1" name="Equation" r:id="rId16" imgW="749160" imgH="419040" progId="Equation.DSMT4">
                  <p:embed/>
                </p:oleObj>
              </mc:Choice>
              <mc:Fallback>
                <p:oleObj name="Equation" r:id="rId16" imgW="749160" imgH="41904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4271963"/>
                        <a:ext cx="1927225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ounded Rectangle 17">
            <a:hlinkClick r:id="rId18"/>
          </p:cNvPr>
          <p:cNvSpPr/>
          <p:nvPr/>
        </p:nvSpPr>
        <p:spPr bwMode="auto">
          <a:xfrm>
            <a:off x="7286625" y="985838"/>
            <a:ext cx="1538288" cy="579437"/>
          </a:xfrm>
          <a:prstGeom prst="roundRect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000000"/>
                </a:solidFill>
                <a:latin typeface="+mj-lt"/>
              </a:rPr>
              <a:t>Drill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8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8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8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8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8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8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7" grpId="0" animBg="1"/>
      <p:bldP spid="178188" grpId="0" animBg="1"/>
      <p:bldP spid="17818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b="1"/>
              <a:t>Calculus                                                                                                   Revision	</a:t>
            </a:r>
          </a:p>
        </p:txBody>
      </p:sp>
      <p:pic>
        <p:nvPicPr>
          <p:cNvPr id="33798" name="Picture 3" descr="Round-Gel-Back">
            <a:hlinkClick r:id="" action="ppaction://hlinkshowjump?jump=previous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4" descr="Gel-button-round-arrow">
            <a:hlinkClick r:id="" action="ppaction://hlinkshowjump?jump=next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Text Box 5"/>
          <p:cNvSpPr txBox="1">
            <a:spLocks noChangeArrowheads="1"/>
          </p:cNvSpPr>
          <p:nvPr/>
        </p:nvSpPr>
        <p:spPr bwMode="auto">
          <a:xfrm>
            <a:off x="1258888" y="60928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Back</a:t>
            </a:r>
          </a:p>
        </p:txBody>
      </p:sp>
      <p:sp>
        <p:nvSpPr>
          <p:cNvPr id="33801" name="Text Box 6"/>
          <p:cNvSpPr txBox="1">
            <a:spLocks noChangeArrowheads="1"/>
          </p:cNvSpPr>
          <p:nvPr/>
        </p:nvSpPr>
        <p:spPr bwMode="auto">
          <a:xfrm>
            <a:off x="7164388" y="6100763"/>
            <a:ext cx="81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/>
            <a:r>
              <a:rPr lang="en-GB" altLang="en-US">
                <a:solidFill>
                  <a:schemeClr val="accent2"/>
                </a:solidFill>
              </a:rPr>
              <a:t>Next</a:t>
            </a:r>
          </a:p>
        </p:txBody>
      </p:sp>
      <p:pic>
        <p:nvPicPr>
          <p:cNvPr id="33802" name="Picture 7" descr="Round-button-blu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5816600"/>
            <a:ext cx="523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3" name="Text Box 8"/>
          <p:cNvSpPr txBox="1">
            <a:spLocks noChangeArrowheads="1"/>
          </p:cNvSpPr>
          <p:nvPr/>
        </p:nvSpPr>
        <p:spPr bwMode="auto">
          <a:xfrm>
            <a:off x="4183063" y="6267450"/>
            <a:ext cx="60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Quit</a:t>
            </a:r>
          </a:p>
        </p:txBody>
      </p:sp>
      <p:sp>
        <p:nvSpPr>
          <p:cNvPr id="33804" name="Text Box 9"/>
          <p:cNvSpPr txBox="1">
            <a:spLocks noChangeArrowheads="1"/>
          </p:cNvSpPr>
          <p:nvPr/>
        </p:nvSpPr>
        <p:spPr bwMode="auto">
          <a:xfrm>
            <a:off x="485775" y="1347788"/>
            <a:ext cx="1552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Differentiate</a:t>
            </a:r>
          </a:p>
        </p:txBody>
      </p:sp>
      <p:graphicFrame>
        <p:nvGraphicFramePr>
          <p:cNvPr id="33794" name="Object 10"/>
          <p:cNvGraphicFramePr>
            <a:graphicFrameLocks noChangeAspect="1"/>
          </p:cNvGraphicFramePr>
          <p:nvPr/>
        </p:nvGraphicFramePr>
        <p:xfrm>
          <a:off x="2463800" y="1308100"/>
          <a:ext cx="20256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8" name="Equation" r:id="rId8" imgW="787320" imgH="203040" progId="Equation.DSMT4">
                  <p:embed/>
                </p:oleObj>
              </mc:Choice>
              <mc:Fallback>
                <p:oleObj name="Equation" r:id="rId8" imgW="787320" imgH="203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00" y="1308100"/>
                        <a:ext cx="202565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211" name="Text Box 11"/>
          <p:cNvSpPr txBox="1">
            <a:spLocks noChangeArrowheads="1"/>
          </p:cNvSpPr>
          <p:nvPr/>
        </p:nvSpPr>
        <p:spPr bwMode="auto">
          <a:xfrm>
            <a:off x="706438" y="2555875"/>
            <a:ext cx="1443037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Chain Rule</a:t>
            </a:r>
          </a:p>
        </p:txBody>
      </p:sp>
      <p:sp>
        <p:nvSpPr>
          <p:cNvPr id="179212" name="Text Box 12"/>
          <p:cNvSpPr txBox="1">
            <a:spLocks noChangeArrowheads="1"/>
          </p:cNvSpPr>
          <p:nvPr/>
        </p:nvSpPr>
        <p:spPr bwMode="auto">
          <a:xfrm>
            <a:off x="722313" y="3505200"/>
            <a:ext cx="1074737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Simplify</a:t>
            </a:r>
          </a:p>
        </p:txBody>
      </p:sp>
      <p:graphicFrame>
        <p:nvGraphicFramePr>
          <p:cNvPr id="179213" name="Object 13"/>
          <p:cNvGraphicFramePr>
            <a:graphicFrameLocks noChangeAspect="1"/>
          </p:cNvGraphicFramePr>
          <p:nvPr/>
        </p:nvGraphicFramePr>
        <p:xfrm>
          <a:off x="2638425" y="2462213"/>
          <a:ext cx="307181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9" name="Equation" r:id="rId10" imgW="1193760" imgH="203040" progId="Equation.DSMT4">
                  <p:embed/>
                </p:oleObj>
              </mc:Choice>
              <mc:Fallback>
                <p:oleObj name="Equation" r:id="rId10" imgW="1193760" imgH="2030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425" y="2462213"/>
                        <a:ext cx="3071813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14" name="Object 14"/>
          <p:cNvGraphicFramePr>
            <a:graphicFrameLocks noChangeAspect="1"/>
          </p:cNvGraphicFramePr>
          <p:nvPr/>
        </p:nvGraphicFramePr>
        <p:xfrm>
          <a:off x="3128963" y="3429000"/>
          <a:ext cx="209073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0" name="Equation" r:id="rId12" imgW="812520" imgH="203040" progId="Equation.DSMT4">
                  <p:embed/>
                </p:oleObj>
              </mc:Choice>
              <mc:Fallback>
                <p:oleObj name="Equation" r:id="rId12" imgW="812520" imgH="2030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8963" y="3429000"/>
                        <a:ext cx="2090737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ounded Rectangle 14">
            <a:hlinkClick r:id="rId14"/>
          </p:cNvPr>
          <p:cNvSpPr/>
          <p:nvPr/>
        </p:nvSpPr>
        <p:spPr bwMode="auto">
          <a:xfrm>
            <a:off x="7286625" y="985838"/>
            <a:ext cx="1538288" cy="579437"/>
          </a:xfrm>
          <a:prstGeom prst="roundRect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000000"/>
                </a:solidFill>
                <a:latin typeface="+mj-lt"/>
              </a:rPr>
              <a:t>Drill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9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9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9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9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11" grpId="0" animBg="1"/>
      <p:bldP spid="1792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b="1"/>
              <a:t>Calculus                                                                                                   Revision	</a:t>
            </a:r>
          </a:p>
        </p:txBody>
      </p:sp>
      <p:pic>
        <p:nvPicPr>
          <p:cNvPr id="34823" name="Picture 3" descr="Round-Gel-Back">
            <a:hlinkClick r:id="" action="ppaction://hlinkshowjump?jump=previous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4" descr="Gel-button-round-arrow">
            <a:hlinkClick r:id="" action="ppaction://hlinkshowjump?jump=next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Text Box 5"/>
          <p:cNvSpPr txBox="1">
            <a:spLocks noChangeArrowheads="1"/>
          </p:cNvSpPr>
          <p:nvPr/>
        </p:nvSpPr>
        <p:spPr bwMode="auto">
          <a:xfrm>
            <a:off x="1258888" y="60928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Back</a:t>
            </a:r>
          </a:p>
        </p:txBody>
      </p:sp>
      <p:sp>
        <p:nvSpPr>
          <p:cNvPr id="34826" name="Text Box 6"/>
          <p:cNvSpPr txBox="1">
            <a:spLocks noChangeArrowheads="1"/>
          </p:cNvSpPr>
          <p:nvPr/>
        </p:nvSpPr>
        <p:spPr bwMode="auto">
          <a:xfrm>
            <a:off x="7164388" y="6100763"/>
            <a:ext cx="81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/>
            <a:r>
              <a:rPr lang="en-GB" altLang="en-US">
                <a:solidFill>
                  <a:schemeClr val="accent2"/>
                </a:solidFill>
              </a:rPr>
              <a:t>Next</a:t>
            </a:r>
          </a:p>
        </p:txBody>
      </p:sp>
      <p:pic>
        <p:nvPicPr>
          <p:cNvPr id="34827" name="Picture 7" descr="Round-button-blu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5816600"/>
            <a:ext cx="523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8" name="Text Box 8"/>
          <p:cNvSpPr txBox="1">
            <a:spLocks noChangeArrowheads="1"/>
          </p:cNvSpPr>
          <p:nvPr/>
        </p:nvSpPr>
        <p:spPr bwMode="auto">
          <a:xfrm>
            <a:off x="4183063" y="6267450"/>
            <a:ext cx="60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Quit</a:t>
            </a:r>
          </a:p>
        </p:txBody>
      </p:sp>
      <p:sp>
        <p:nvSpPr>
          <p:cNvPr id="34829" name="Text Box 9"/>
          <p:cNvSpPr txBox="1">
            <a:spLocks noChangeArrowheads="1"/>
          </p:cNvSpPr>
          <p:nvPr/>
        </p:nvSpPr>
        <p:spPr bwMode="auto">
          <a:xfrm>
            <a:off x="485775" y="1347788"/>
            <a:ext cx="1552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Differentiate</a:t>
            </a:r>
          </a:p>
        </p:txBody>
      </p:sp>
      <p:graphicFrame>
        <p:nvGraphicFramePr>
          <p:cNvPr id="34818" name="Object 10"/>
          <p:cNvGraphicFramePr>
            <a:graphicFrameLocks noChangeAspect="1"/>
          </p:cNvGraphicFramePr>
          <p:nvPr/>
        </p:nvGraphicFramePr>
        <p:xfrm>
          <a:off x="2533650" y="1062038"/>
          <a:ext cx="1144588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4" name="Equation" r:id="rId8" imgW="444240" imgH="393480" progId="Equation.DSMT4">
                  <p:embed/>
                </p:oleObj>
              </mc:Choice>
              <mc:Fallback>
                <p:oleObj name="Equation" r:id="rId8" imgW="44424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650" y="1062038"/>
                        <a:ext cx="1144588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235" name="Text Box 11"/>
          <p:cNvSpPr txBox="1">
            <a:spLocks noChangeArrowheads="1"/>
          </p:cNvSpPr>
          <p:nvPr/>
        </p:nvSpPr>
        <p:spPr bwMode="auto">
          <a:xfrm>
            <a:off x="677863" y="3514725"/>
            <a:ext cx="1443037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Chain Rule</a:t>
            </a:r>
          </a:p>
        </p:txBody>
      </p:sp>
      <p:sp>
        <p:nvSpPr>
          <p:cNvPr id="180236" name="Text Box 12"/>
          <p:cNvSpPr txBox="1">
            <a:spLocks noChangeArrowheads="1"/>
          </p:cNvSpPr>
          <p:nvPr/>
        </p:nvSpPr>
        <p:spPr bwMode="auto">
          <a:xfrm>
            <a:off x="693738" y="4464050"/>
            <a:ext cx="1074737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Simplify</a:t>
            </a:r>
          </a:p>
        </p:txBody>
      </p:sp>
      <p:graphicFrame>
        <p:nvGraphicFramePr>
          <p:cNvPr id="180237" name="Object 13"/>
          <p:cNvGraphicFramePr>
            <a:graphicFrameLocks noChangeAspect="1"/>
          </p:cNvGraphicFramePr>
          <p:nvPr/>
        </p:nvGraphicFramePr>
        <p:xfrm>
          <a:off x="3408363" y="2332038"/>
          <a:ext cx="1341437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5" name="Equation" r:id="rId10" imgW="520560" imgH="317160" progId="Equation.DSMT4">
                  <p:embed/>
                </p:oleObj>
              </mc:Choice>
              <mc:Fallback>
                <p:oleObj name="Equation" r:id="rId10" imgW="520560" imgH="31716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8363" y="2332038"/>
                        <a:ext cx="1341437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238" name="Text Box 14"/>
          <p:cNvSpPr txBox="1">
            <a:spLocks noChangeArrowheads="1"/>
          </p:cNvSpPr>
          <p:nvPr/>
        </p:nvSpPr>
        <p:spPr bwMode="auto">
          <a:xfrm>
            <a:off x="677863" y="2565400"/>
            <a:ext cx="2101850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Straight line form</a:t>
            </a:r>
          </a:p>
        </p:txBody>
      </p:sp>
      <p:graphicFrame>
        <p:nvGraphicFramePr>
          <p:cNvPr id="17" name="Object 17"/>
          <p:cNvGraphicFramePr>
            <a:graphicFrameLocks noChangeAspect="1"/>
          </p:cNvGraphicFramePr>
          <p:nvPr/>
        </p:nvGraphicFramePr>
        <p:xfrm>
          <a:off x="3432175" y="3248025"/>
          <a:ext cx="2316163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6" name="Equation" r:id="rId12" imgW="901440" imgH="393480" progId="Equation.3">
                  <p:embed/>
                </p:oleObj>
              </mc:Choice>
              <mc:Fallback>
                <p:oleObj name="Equation" r:id="rId12" imgW="901440" imgH="3934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2175" y="3248025"/>
                        <a:ext cx="2316163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4" name="Object 18"/>
          <p:cNvGraphicFramePr>
            <a:graphicFrameLocks noChangeAspect="1"/>
          </p:cNvGraphicFramePr>
          <p:nvPr/>
        </p:nvGraphicFramePr>
        <p:xfrm>
          <a:off x="3124200" y="4408488"/>
          <a:ext cx="1827213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7" name="Equation" r:id="rId14" imgW="711000" imgH="393480" progId="Equation.3">
                  <p:embed/>
                </p:oleObj>
              </mc:Choice>
              <mc:Fallback>
                <p:oleObj name="Equation" r:id="rId14" imgW="711000" imgH="39348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408488"/>
                        <a:ext cx="1827213" cy="101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ounded Rectangle 17">
            <a:hlinkClick r:id="rId16"/>
          </p:cNvPr>
          <p:cNvSpPr/>
          <p:nvPr/>
        </p:nvSpPr>
        <p:spPr bwMode="auto">
          <a:xfrm>
            <a:off x="7286625" y="985838"/>
            <a:ext cx="1538288" cy="579437"/>
          </a:xfrm>
          <a:prstGeom prst="roundRect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000000"/>
                </a:solidFill>
                <a:latin typeface="+mj-lt"/>
              </a:rPr>
              <a:t>Drill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0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0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0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0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5" grpId="0" animBg="1"/>
      <p:bldP spid="180236" grpId="0" animBg="1"/>
      <p:bldP spid="18023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b="1"/>
              <a:t>Calculus                                                                                                   Revision	</a:t>
            </a:r>
          </a:p>
        </p:txBody>
      </p:sp>
      <p:pic>
        <p:nvPicPr>
          <p:cNvPr id="35845" name="Picture 3" descr="Round-Gel-Back">
            <a:hlinkClick r:id="" action="ppaction://hlinkshowjump?jump=previous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4" descr="Gel-button-round-arrow">
            <a:hlinkClick r:id="" action="ppaction://hlinkshowjump?jump=next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Text Box 5"/>
          <p:cNvSpPr txBox="1">
            <a:spLocks noChangeArrowheads="1"/>
          </p:cNvSpPr>
          <p:nvPr/>
        </p:nvSpPr>
        <p:spPr bwMode="auto">
          <a:xfrm>
            <a:off x="1258888" y="60928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Back</a:t>
            </a:r>
          </a:p>
        </p:txBody>
      </p:sp>
      <p:sp>
        <p:nvSpPr>
          <p:cNvPr id="35848" name="Text Box 6"/>
          <p:cNvSpPr txBox="1">
            <a:spLocks noChangeArrowheads="1"/>
          </p:cNvSpPr>
          <p:nvPr/>
        </p:nvSpPr>
        <p:spPr bwMode="auto">
          <a:xfrm>
            <a:off x="7164388" y="6100763"/>
            <a:ext cx="81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/>
            <a:r>
              <a:rPr lang="en-GB" altLang="en-US">
                <a:solidFill>
                  <a:schemeClr val="accent2"/>
                </a:solidFill>
              </a:rPr>
              <a:t>Next</a:t>
            </a:r>
          </a:p>
        </p:txBody>
      </p:sp>
      <p:pic>
        <p:nvPicPr>
          <p:cNvPr id="35849" name="Picture 7" descr="Round-button-blu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5816600"/>
            <a:ext cx="523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0" name="Text Box 8"/>
          <p:cNvSpPr txBox="1">
            <a:spLocks noChangeArrowheads="1"/>
          </p:cNvSpPr>
          <p:nvPr/>
        </p:nvSpPr>
        <p:spPr bwMode="auto">
          <a:xfrm>
            <a:off x="4183063" y="6267450"/>
            <a:ext cx="60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Quit</a:t>
            </a:r>
          </a:p>
        </p:txBody>
      </p:sp>
      <p:sp>
        <p:nvSpPr>
          <p:cNvPr id="35851" name="Text Box 9"/>
          <p:cNvSpPr txBox="1">
            <a:spLocks noChangeArrowheads="1"/>
          </p:cNvSpPr>
          <p:nvPr/>
        </p:nvSpPr>
        <p:spPr bwMode="auto">
          <a:xfrm>
            <a:off x="485775" y="1347788"/>
            <a:ext cx="1552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Differentiate</a:t>
            </a: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35842" name="Object 11"/>
          <p:cNvGraphicFramePr>
            <a:graphicFrameLocks noChangeAspect="1"/>
          </p:cNvGraphicFramePr>
          <p:nvPr/>
        </p:nvGraphicFramePr>
        <p:xfrm>
          <a:off x="2219325" y="1298575"/>
          <a:ext cx="3665538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5" name="Equation" r:id="rId8" imgW="1612900" imgH="203200" progId="Equation.DSMT4">
                  <p:embed/>
                </p:oleObj>
              </mc:Choice>
              <mc:Fallback>
                <p:oleObj name="Equation" r:id="rId8" imgW="1612900" imgH="203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9325" y="1298575"/>
                        <a:ext cx="3665538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3" name="Rectangle 1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89455" name="Object 15"/>
          <p:cNvGraphicFramePr>
            <a:graphicFrameLocks noChangeAspect="1"/>
          </p:cNvGraphicFramePr>
          <p:nvPr/>
        </p:nvGraphicFramePr>
        <p:xfrm>
          <a:off x="1901825" y="2420938"/>
          <a:ext cx="4300538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6" name="Equation" r:id="rId10" imgW="1892160" imgH="203040" progId="Equation.DSMT4">
                  <p:embed/>
                </p:oleObj>
              </mc:Choice>
              <mc:Fallback>
                <p:oleObj name="Equation" r:id="rId10" imgW="1892160" imgH="2030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1825" y="2420938"/>
                        <a:ext cx="4300538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ounded Rectangle 13">
            <a:hlinkClick r:id="rId12"/>
          </p:cNvPr>
          <p:cNvSpPr/>
          <p:nvPr/>
        </p:nvSpPr>
        <p:spPr bwMode="auto">
          <a:xfrm>
            <a:off x="7286625" y="985838"/>
            <a:ext cx="1538288" cy="579437"/>
          </a:xfrm>
          <a:prstGeom prst="roundRect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000000"/>
                </a:solidFill>
                <a:latin typeface="+mj-lt"/>
              </a:rPr>
              <a:t>Drill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9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b="1"/>
              <a:t>Calculus                                                                                                   Revision	</a:t>
            </a:r>
          </a:p>
        </p:txBody>
      </p:sp>
      <p:pic>
        <p:nvPicPr>
          <p:cNvPr id="36870" name="Picture 3" descr="Round-Gel-Back">
            <a:hlinkClick r:id="" action="ppaction://hlinkshowjump?jump=previous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4" descr="Gel-button-round-arrow">
            <a:hlinkClick r:id="" action="ppaction://hlinkshowjump?jump=next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Text Box 5"/>
          <p:cNvSpPr txBox="1">
            <a:spLocks noChangeArrowheads="1"/>
          </p:cNvSpPr>
          <p:nvPr/>
        </p:nvSpPr>
        <p:spPr bwMode="auto">
          <a:xfrm>
            <a:off x="1258888" y="60928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Back</a:t>
            </a:r>
          </a:p>
        </p:txBody>
      </p:sp>
      <p:sp>
        <p:nvSpPr>
          <p:cNvPr id="36873" name="Text Box 6"/>
          <p:cNvSpPr txBox="1">
            <a:spLocks noChangeArrowheads="1"/>
          </p:cNvSpPr>
          <p:nvPr/>
        </p:nvSpPr>
        <p:spPr bwMode="auto">
          <a:xfrm>
            <a:off x="7164388" y="6100763"/>
            <a:ext cx="81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/>
            <a:r>
              <a:rPr lang="en-GB" altLang="en-US">
                <a:solidFill>
                  <a:schemeClr val="accent2"/>
                </a:solidFill>
              </a:rPr>
              <a:t>Next</a:t>
            </a:r>
          </a:p>
        </p:txBody>
      </p:sp>
      <p:pic>
        <p:nvPicPr>
          <p:cNvPr id="36874" name="Picture 7" descr="Round-button-blu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5816600"/>
            <a:ext cx="523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Text Box 8"/>
          <p:cNvSpPr txBox="1">
            <a:spLocks noChangeArrowheads="1"/>
          </p:cNvSpPr>
          <p:nvPr/>
        </p:nvSpPr>
        <p:spPr bwMode="auto">
          <a:xfrm>
            <a:off x="4183063" y="6267450"/>
            <a:ext cx="60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Quit</a:t>
            </a:r>
          </a:p>
        </p:txBody>
      </p:sp>
      <p:sp>
        <p:nvSpPr>
          <p:cNvPr id="36876" name="Text Box 9"/>
          <p:cNvSpPr txBox="1">
            <a:spLocks noChangeArrowheads="1"/>
          </p:cNvSpPr>
          <p:nvPr/>
        </p:nvSpPr>
        <p:spPr bwMode="auto">
          <a:xfrm>
            <a:off x="485775" y="1347788"/>
            <a:ext cx="1552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Differentiate</a:t>
            </a:r>
          </a:p>
        </p:txBody>
      </p:sp>
      <p:sp>
        <p:nvSpPr>
          <p:cNvPr id="36877" name="Rectangle 10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8" name="Rectangle 11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9" name="Rectangle 12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80" name="Rectangle 14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36866" name="Object 13"/>
          <p:cNvGraphicFramePr>
            <a:graphicFrameLocks noChangeAspect="1"/>
          </p:cNvGraphicFramePr>
          <p:nvPr/>
        </p:nvGraphicFramePr>
        <p:xfrm>
          <a:off x="2312988" y="1171575"/>
          <a:ext cx="2205037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4" name="Equation" r:id="rId8" imgW="1028254" imgH="355446" progId="Equation.DSMT4">
                  <p:embed/>
                </p:oleObj>
              </mc:Choice>
              <mc:Fallback>
                <p:oleObj name="Equation" r:id="rId8" imgW="1028254" imgH="355446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2988" y="1171575"/>
                        <a:ext cx="2205037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551" name="Text Box 15"/>
          <p:cNvSpPr txBox="1">
            <a:spLocks noChangeArrowheads="1"/>
          </p:cNvSpPr>
          <p:nvPr/>
        </p:nvSpPr>
        <p:spPr bwMode="auto">
          <a:xfrm>
            <a:off x="635000" y="2600325"/>
            <a:ext cx="1443038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Chain Rule</a:t>
            </a:r>
          </a:p>
        </p:txBody>
      </p:sp>
      <p:sp>
        <p:nvSpPr>
          <p:cNvPr id="193552" name="Text Box 16"/>
          <p:cNvSpPr txBox="1">
            <a:spLocks noChangeArrowheads="1"/>
          </p:cNvSpPr>
          <p:nvPr/>
        </p:nvSpPr>
        <p:spPr bwMode="auto">
          <a:xfrm>
            <a:off x="665163" y="3984625"/>
            <a:ext cx="1074737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Simplify</a:t>
            </a:r>
          </a:p>
        </p:txBody>
      </p:sp>
      <p:graphicFrame>
        <p:nvGraphicFramePr>
          <p:cNvPr id="193553" name="Object 17"/>
          <p:cNvGraphicFramePr>
            <a:graphicFrameLocks noChangeAspect="1"/>
          </p:cNvGraphicFramePr>
          <p:nvPr/>
        </p:nvGraphicFramePr>
        <p:xfrm>
          <a:off x="2608263" y="2366963"/>
          <a:ext cx="2776537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5" name="Equation" r:id="rId10" imgW="1295280" imgH="393480" progId="Equation.DSMT4">
                  <p:embed/>
                </p:oleObj>
              </mc:Choice>
              <mc:Fallback>
                <p:oleObj name="Equation" r:id="rId10" imgW="1295280" imgH="3934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8263" y="2366963"/>
                        <a:ext cx="2776537" cy="836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3554" name="Object 18"/>
          <p:cNvGraphicFramePr>
            <a:graphicFrameLocks noChangeAspect="1"/>
          </p:cNvGraphicFramePr>
          <p:nvPr/>
        </p:nvGraphicFramePr>
        <p:xfrm>
          <a:off x="2609850" y="3789363"/>
          <a:ext cx="242252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6" name="Equation" r:id="rId12" imgW="1130040" imgH="393480" progId="Equation.DSMT4">
                  <p:embed/>
                </p:oleObj>
              </mc:Choice>
              <mc:Fallback>
                <p:oleObj name="Equation" r:id="rId12" imgW="1130040" imgH="3934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9850" y="3789363"/>
                        <a:ext cx="2422525" cy="836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ounded Rectangle 18">
            <a:hlinkClick r:id="rId14"/>
          </p:cNvPr>
          <p:cNvSpPr/>
          <p:nvPr/>
        </p:nvSpPr>
        <p:spPr bwMode="auto">
          <a:xfrm>
            <a:off x="7286625" y="985838"/>
            <a:ext cx="1538288" cy="579437"/>
          </a:xfrm>
          <a:prstGeom prst="roundRect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000000"/>
                </a:solidFill>
                <a:latin typeface="+mj-lt"/>
              </a:rPr>
              <a:t>Drill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3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3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51" grpId="0" animBg="1"/>
      <p:bldP spid="19355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b="1"/>
              <a:t>Calculus                                                                                                   Revision	</a:t>
            </a:r>
          </a:p>
        </p:txBody>
      </p:sp>
      <p:pic>
        <p:nvPicPr>
          <p:cNvPr id="37895" name="Picture 3" descr="Round-Gel-Back">
            <a:hlinkClick r:id="" action="ppaction://hlinkshowjump?jump=previous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4" descr="Gel-button-round-arrow">
            <a:hlinkClick r:id="" action="ppaction://hlinkshowjump?jump=next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Text Box 5"/>
          <p:cNvSpPr txBox="1">
            <a:spLocks noChangeArrowheads="1"/>
          </p:cNvSpPr>
          <p:nvPr/>
        </p:nvSpPr>
        <p:spPr bwMode="auto">
          <a:xfrm>
            <a:off x="1258888" y="60928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Back</a:t>
            </a:r>
          </a:p>
        </p:txBody>
      </p:sp>
      <p:sp>
        <p:nvSpPr>
          <p:cNvPr id="37898" name="Text Box 6"/>
          <p:cNvSpPr txBox="1">
            <a:spLocks noChangeArrowheads="1"/>
          </p:cNvSpPr>
          <p:nvPr/>
        </p:nvSpPr>
        <p:spPr bwMode="auto">
          <a:xfrm>
            <a:off x="7164388" y="6100763"/>
            <a:ext cx="81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/>
            <a:r>
              <a:rPr lang="en-GB" altLang="en-US">
                <a:solidFill>
                  <a:schemeClr val="accent2"/>
                </a:solidFill>
              </a:rPr>
              <a:t>Next</a:t>
            </a:r>
          </a:p>
        </p:txBody>
      </p:sp>
      <p:pic>
        <p:nvPicPr>
          <p:cNvPr id="37899" name="Picture 7" descr="Round-button-blu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5816600"/>
            <a:ext cx="523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0" name="Text Box 8"/>
          <p:cNvSpPr txBox="1">
            <a:spLocks noChangeArrowheads="1"/>
          </p:cNvSpPr>
          <p:nvPr/>
        </p:nvSpPr>
        <p:spPr bwMode="auto">
          <a:xfrm>
            <a:off x="4183063" y="6267450"/>
            <a:ext cx="60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Quit</a:t>
            </a:r>
          </a:p>
        </p:txBody>
      </p:sp>
      <p:sp>
        <p:nvSpPr>
          <p:cNvPr id="37901" name="Text Box 9"/>
          <p:cNvSpPr txBox="1">
            <a:spLocks noChangeArrowheads="1"/>
          </p:cNvSpPr>
          <p:nvPr/>
        </p:nvSpPr>
        <p:spPr bwMode="auto">
          <a:xfrm>
            <a:off x="485775" y="1347788"/>
            <a:ext cx="1552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Differentiate</a:t>
            </a:r>
          </a:p>
        </p:txBody>
      </p:sp>
      <p:sp>
        <p:nvSpPr>
          <p:cNvPr id="37902" name="Rectangle 10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903" name="Rectangle 11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904" name="Rectangle 12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905" name="Rectangle 1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37890" name="Object 14"/>
          <p:cNvGraphicFramePr>
            <a:graphicFrameLocks noChangeAspect="1"/>
          </p:cNvGraphicFramePr>
          <p:nvPr/>
        </p:nvGraphicFramePr>
        <p:xfrm>
          <a:off x="2495550" y="1273175"/>
          <a:ext cx="2919413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9" name="Equation" r:id="rId8" imgW="1346200" imgH="228600" progId="Equation.DSMT4">
                  <p:embed/>
                </p:oleObj>
              </mc:Choice>
              <mc:Fallback>
                <p:oleObj name="Equation" r:id="rId8" imgW="1346200" imgH="2286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1273175"/>
                        <a:ext cx="2919413" cy="49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4" name="Object 16"/>
          <p:cNvGraphicFramePr>
            <a:graphicFrameLocks noChangeAspect="1"/>
          </p:cNvGraphicFramePr>
          <p:nvPr/>
        </p:nvGraphicFramePr>
        <p:xfrm>
          <a:off x="2994025" y="2447925"/>
          <a:ext cx="471011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0" name="Equation" r:id="rId10" imgW="2171520" imgH="203040" progId="Equation.DSMT4">
                  <p:embed/>
                </p:oleObj>
              </mc:Choice>
              <mc:Fallback>
                <p:oleObj name="Equation" r:id="rId10" imgW="2171520" imgH="2030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4025" y="2447925"/>
                        <a:ext cx="4710113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1745" name="Text Box 17"/>
          <p:cNvSpPr txBox="1">
            <a:spLocks noChangeArrowheads="1"/>
          </p:cNvSpPr>
          <p:nvPr/>
        </p:nvSpPr>
        <p:spPr bwMode="auto">
          <a:xfrm>
            <a:off x="677863" y="2478088"/>
            <a:ext cx="1443037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Chain Rule</a:t>
            </a:r>
          </a:p>
        </p:txBody>
      </p:sp>
      <p:sp>
        <p:nvSpPr>
          <p:cNvPr id="201746" name="Text Box 18"/>
          <p:cNvSpPr txBox="1">
            <a:spLocks noChangeArrowheads="1"/>
          </p:cNvSpPr>
          <p:nvPr/>
        </p:nvSpPr>
        <p:spPr bwMode="auto">
          <a:xfrm>
            <a:off x="647700" y="3708400"/>
            <a:ext cx="1074738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Simplify</a:t>
            </a:r>
          </a:p>
        </p:txBody>
      </p:sp>
      <p:graphicFrame>
        <p:nvGraphicFramePr>
          <p:cNvPr id="201747" name="Object 19"/>
          <p:cNvGraphicFramePr>
            <a:graphicFrameLocks noChangeAspect="1"/>
          </p:cNvGraphicFramePr>
          <p:nvPr/>
        </p:nvGraphicFramePr>
        <p:xfrm>
          <a:off x="3106738" y="3659188"/>
          <a:ext cx="286385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1" name="Equation" r:id="rId12" imgW="1320480" imgH="203040" progId="Equation.DSMT4">
                  <p:embed/>
                </p:oleObj>
              </mc:Choice>
              <mc:Fallback>
                <p:oleObj name="Equation" r:id="rId12" imgW="1320480" imgH="20304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6738" y="3659188"/>
                        <a:ext cx="2863850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9"/>
          <p:cNvGraphicFramePr>
            <a:graphicFrameLocks noChangeAspect="1"/>
          </p:cNvGraphicFramePr>
          <p:nvPr/>
        </p:nvGraphicFramePr>
        <p:xfrm>
          <a:off x="2943225" y="4514850"/>
          <a:ext cx="2624138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2" name="Equation" r:id="rId14" imgW="1066680" imgH="203040" progId="Equation.3">
                  <p:embed/>
                </p:oleObj>
              </mc:Choice>
              <mc:Fallback>
                <p:oleObj name="Equation" r:id="rId14" imgW="1066680" imgH="20304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3225" y="4514850"/>
                        <a:ext cx="2624138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ounded Rectangle 19">
            <a:hlinkClick r:id="rId16"/>
          </p:cNvPr>
          <p:cNvSpPr/>
          <p:nvPr/>
        </p:nvSpPr>
        <p:spPr bwMode="auto">
          <a:xfrm>
            <a:off x="7286625" y="985838"/>
            <a:ext cx="1538288" cy="579437"/>
          </a:xfrm>
          <a:prstGeom prst="roundRect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000000"/>
                </a:solidFill>
                <a:latin typeface="+mj-lt"/>
              </a:rPr>
              <a:t>Drill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1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45" grpId="0" animBg="1"/>
      <p:bldP spid="20174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511175" y="642938"/>
            <a:ext cx="7318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Integrating Composite Functions</a:t>
            </a:r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1457325" y="1981200"/>
            <a:ext cx="655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Harder integration</a:t>
            </a:r>
          </a:p>
        </p:txBody>
      </p:sp>
      <p:graphicFrame>
        <p:nvGraphicFramePr>
          <p:cNvPr id="18434" name="Object 4"/>
          <p:cNvGraphicFramePr>
            <a:graphicFrameLocks noChangeAspect="1"/>
          </p:cNvGraphicFramePr>
          <p:nvPr/>
        </p:nvGraphicFramePr>
        <p:xfrm>
          <a:off x="2444750" y="4152900"/>
          <a:ext cx="457835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4" name="Equation" r:id="rId3" imgW="3340080" imgH="698400" progId="Equation.DSMT4">
                  <p:embed/>
                </p:oleObj>
              </mc:Choice>
              <mc:Fallback>
                <p:oleObj name="Equation" r:id="rId3" imgW="3340080" imgH="698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750" y="4152900"/>
                        <a:ext cx="4578350" cy="11017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" name="Object 2"/>
          <p:cNvGraphicFramePr>
            <a:graphicFrameLocks noChangeAspect="1"/>
          </p:cNvGraphicFramePr>
          <p:nvPr/>
        </p:nvGraphicFramePr>
        <p:xfrm>
          <a:off x="1404938" y="3081338"/>
          <a:ext cx="277177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5" name="Equation" r:id="rId5" imgW="1726920" imgH="431640" progId="Equation.DSMT4">
                  <p:embed/>
                </p:oleObj>
              </mc:Choice>
              <mc:Fallback>
                <p:oleObj name="Equation" r:id="rId5" imgW="1726920" imgH="431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4938" y="3081338"/>
                        <a:ext cx="2771775" cy="6953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7" name="Object 3"/>
          <p:cNvGraphicFramePr>
            <a:graphicFrameLocks noChangeAspect="1"/>
          </p:cNvGraphicFramePr>
          <p:nvPr/>
        </p:nvGraphicFramePr>
        <p:xfrm>
          <a:off x="6110288" y="2976563"/>
          <a:ext cx="211137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6" name="Equation" r:id="rId7" imgW="1511280" imgH="647640" progId="Equation.DSMT4">
                  <p:embed/>
                </p:oleObj>
              </mc:Choice>
              <mc:Fallback>
                <p:oleObj name="Equation" r:id="rId7" imgW="1511280" imgH="647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0288" y="2976563"/>
                        <a:ext cx="2111375" cy="9048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4002088" y="5510213"/>
          <a:ext cx="246697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7" name="Equation" r:id="rId9" imgW="1904760" imgH="698400" progId="Equation.DSMT4">
                  <p:embed/>
                </p:oleObj>
              </mc:Choice>
              <mc:Fallback>
                <p:oleObj name="Equation" r:id="rId9" imgW="1904760" imgH="698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2088" y="5510213"/>
                        <a:ext cx="2466975" cy="9048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38650" y="3167063"/>
            <a:ext cx="14001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we get </a:t>
            </a:r>
          </a:p>
        </p:txBody>
      </p:sp>
      <p:sp>
        <p:nvSpPr>
          <p:cNvPr id="11" name="Cloud 10"/>
          <p:cNvSpPr/>
          <p:nvPr/>
        </p:nvSpPr>
        <p:spPr bwMode="auto">
          <a:xfrm>
            <a:off x="228600" y="352425"/>
            <a:ext cx="4162425" cy="1827213"/>
          </a:xfrm>
          <a:prstGeom prst="cloud">
            <a:avLst/>
          </a:prstGeom>
          <a:solidFill>
            <a:schemeClr val="tx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You have 1 minute to come up with the rule.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985838" y="5614988"/>
          <a:ext cx="277177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8" name="Equation" r:id="rId11" imgW="1726920" imgH="431640" progId="Equation.DSMT4">
                  <p:embed/>
                </p:oleObj>
              </mc:Choice>
              <mc:Fallback>
                <p:oleObj name="Equation" r:id="rId11" imgW="1726920" imgH="431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838" y="5614988"/>
                        <a:ext cx="2771775" cy="6953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713538" y="5510213"/>
          <a:ext cx="211137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9" name="Equation" r:id="rId12" imgW="1511280" imgH="647640" progId="Equation.DSMT4">
                  <p:embed/>
                </p:oleObj>
              </mc:Choice>
              <mc:Fallback>
                <p:oleObj name="Equation" r:id="rId12" imgW="1511280" imgH="647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3538" y="5510213"/>
                        <a:ext cx="2111375" cy="9048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Text Box 4"/>
          <p:cNvSpPr txBox="1">
            <a:spLocks noChangeArrowheads="1"/>
          </p:cNvSpPr>
          <p:nvPr/>
        </p:nvSpPr>
        <p:spPr bwMode="auto">
          <a:xfrm>
            <a:off x="-42863" y="642938"/>
            <a:ext cx="8569326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The Chain Rule for Differentiating</a:t>
            </a:r>
          </a:p>
        </p:txBody>
      </p:sp>
      <p:sp>
        <p:nvSpPr>
          <p:cNvPr id="6156" name="Text Box 5"/>
          <p:cNvSpPr txBox="1">
            <a:spLocks noChangeArrowheads="1"/>
          </p:cNvSpPr>
          <p:nvPr/>
        </p:nvSpPr>
        <p:spPr bwMode="auto">
          <a:xfrm>
            <a:off x="800100" y="1347788"/>
            <a:ext cx="1944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Example 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709863" y="2343150"/>
          <a:ext cx="39751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3" imgW="3974760" imgH="799920" progId="Equation.DSMT4">
                  <p:embed/>
                </p:oleObj>
              </mc:Choice>
              <mc:Fallback>
                <p:oleObj name="Equation" r:id="rId3" imgW="3974760" imgH="7999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863" y="2343150"/>
                        <a:ext cx="3975100" cy="8001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3"/>
          <p:cNvGraphicFramePr>
            <a:graphicFrameLocks noChangeAspect="1"/>
          </p:cNvGraphicFramePr>
          <p:nvPr/>
        </p:nvGraphicFramePr>
        <p:xfrm>
          <a:off x="2943225" y="3305175"/>
          <a:ext cx="3589338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5" imgW="1942920" imgH="342720" progId="Equation.DSMT4">
                  <p:embed/>
                </p:oleObj>
              </mc:Choice>
              <mc:Fallback>
                <p:oleObj name="Equation" r:id="rId5" imgW="1942920" imgH="3427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3225" y="3305175"/>
                        <a:ext cx="3589338" cy="6334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0" name="Object 6"/>
          <p:cNvGraphicFramePr>
            <a:graphicFrameLocks noChangeAspect="1"/>
          </p:cNvGraphicFramePr>
          <p:nvPr/>
        </p:nvGraphicFramePr>
        <p:xfrm>
          <a:off x="1022350" y="4325938"/>
          <a:ext cx="364013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7" imgW="2298600" imgH="342720" progId="Equation.DSMT4">
                  <p:embed/>
                </p:oleObj>
              </mc:Choice>
              <mc:Fallback>
                <p:oleObj name="Equation" r:id="rId7" imgW="2298600" imgH="3427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2350" y="4325938"/>
                        <a:ext cx="3640138" cy="5429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3" name="Object 9"/>
          <p:cNvGraphicFramePr>
            <a:graphicFrameLocks noChangeAspect="1"/>
          </p:cNvGraphicFramePr>
          <p:nvPr/>
        </p:nvGraphicFramePr>
        <p:xfrm>
          <a:off x="3124200" y="5238750"/>
          <a:ext cx="2386013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9" imgW="1739880" imgH="660240" progId="Equation.DSMT4">
                  <p:embed/>
                </p:oleObj>
              </mc:Choice>
              <mc:Fallback>
                <p:oleObj name="Equation" r:id="rId9" imgW="1739880" imgH="6602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238750"/>
                        <a:ext cx="2386013" cy="9048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loud 12"/>
          <p:cNvSpPr/>
          <p:nvPr/>
        </p:nvSpPr>
        <p:spPr bwMode="auto">
          <a:xfrm>
            <a:off x="638175" y="44450"/>
            <a:ext cx="8505825" cy="2389188"/>
          </a:xfrm>
          <a:prstGeom prst="cloud">
            <a:avLst/>
          </a:prstGeom>
          <a:solidFill>
            <a:schemeClr val="tx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1. Differentiate outside the bracket.</a:t>
            </a:r>
          </a:p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2. Keep the bracket the same.</a:t>
            </a:r>
          </a:p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3. Differentiate inside the bracket.</a:t>
            </a:r>
          </a:p>
        </p:txBody>
      </p:sp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4973638" y="4325938"/>
          <a:ext cx="412273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11" imgW="2603160" imgH="342720" progId="Equation.DSMT4">
                  <p:embed/>
                </p:oleObj>
              </mc:Choice>
              <mc:Fallback>
                <p:oleObj name="Equation" r:id="rId11" imgW="2603160" imgH="3427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3638" y="4325938"/>
                        <a:ext cx="4122737" cy="5429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135063" y="6315075"/>
            <a:ext cx="7146925" cy="461963"/>
          </a:xfrm>
          <a:prstGeom prst="rect">
            <a:avLst/>
          </a:prstGeom>
          <a:solidFill>
            <a:srgbClr val="000000"/>
          </a:solidFill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You are expected to do the chain rule all at once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3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Text Box 4"/>
          <p:cNvSpPr txBox="1">
            <a:spLocks noChangeArrowheads="1"/>
          </p:cNvSpPr>
          <p:nvPr/>
        </p:nvSpPr>
        <p:spPr bwMode="auto">
          <a:xfrm>
            <a:off x="239713" y="515938"/>
            <a:ext cx="7861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Integrating Composite Functions</a:t>
            </a:r>
          </a:p>
        </p:txBody>
      </p:sp>
      <p:graphicFrame>
        <p:nvGraphicFramePr>
          <p:cNvPr id="39938" name="Object 6"/>
          <p:cNvGraphicFramePr>
            <a:graphicFrameLocks noChangeAspect="1"/>
          </p:cNvGraphicFramePr>
          <p:nvPr/>
        </p:nvGraphicFramePr>
        <p:xfrm>
          <a:off x="2671763" y="2433638"/>
          <a:ext cx="4614862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9" name="Equation" r:id="rId3" imgW="3340080" imgH="698400" progId="Equation.DSMT4">
                  <p:embed/>
                </p:oleObj>
              </mc:Choice>
              <mc:Fallback>
                <p:oleObj name="Equation" r:id="rId3" imgW="3340080" imgH="698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1763" y="2433638"/>
                        <a:ext cx="4614862" cy="9652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1695450" y="3627438"/>
            <a:ext cx="194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Example :</a:t>
            </a:r>
          </a:p>
        </p:txBody>
      </p:sp>
      <p:graphicFrame>
        <p:nvGraphicFramePr>
          <p:cNvPr id="2058" name="Object 2"/>
          <p:cNvGraphicFramePr>
            <a:graphicFrameLocks noChangeAspect="1"/>
          </p:cNvGraphicFramePr>
          <p:nvPr/>
        </p:nvGraphicFramePr>
        <p:xfrm>
          <a:off x="3395663" y="3519488"/>
          <a:ext cx="339407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0" name="Equation" r:id="rId5" imgW="2476440" imgH="660240" progId="Equation.DSMT4">
                  <p:embed/>
                </p:oleObj>
              </mc:Choice>
              <mc:Fallback>
                <p:oleObj name="Equation" r:id="rId5" imgW="2476440" imgH="6602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5663" y="3519488"/>
                        <a:ext cx="3394075" cy="9048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9" name="Object 3"/>
          <p:cNvGraphicFramePr>
            <a:graphicFrameLocks noChangeAspect="1"/>
          </p:cNvGraphicFramePr>
          <p:nvPr/>
        </p:nvGraphicFramePr>
        <p:xfrm>
          <a:off x="4300538" y="4605338"/>
          <a:ext cx="2217737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1" name="Equation" r:id="rId7" imgW="1511280" imgH="431640" progId="Equation.DSMT4">
                  <p:embed/>
                </p:oleObj>
              </mc:Choice>
              <mc:Fallback>
                <p:oleObj name="Equation" r:id="rId7" imgW="151128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0538" y="4605338"/>
                        <a:ext cx="2217737" cy="63341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0" name="Object 4"/>
          <p:cNvGraphicFramePr>
            <a:graphicFrameLocks noChangeAspect="1"/>
          </p:cNvGraphicFramePr>
          <p:nvPr/>
        </p:nvGraphicFramePr>
        <p:xfrm>
          <a:off x="952500" y="5843588"/>
          <a:ext cx="190023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2" name="Equation" r:id="rId9" imgW="1282680" imgH="342720" progId="Equation.DSMT4">
                  <p:embed/>
                </p:oleObj>
              </mc:Choice>
              <mc:Fallback>
                <p:oleObj name="Equation" r:id="rId9" imgW="1282680" imgH="3427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5843588"/>
                        <a:ext cx="1900238" cy="508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1" name="Object 5"/>
          <p:cNvGraphicFramePr>
            <a:graphicFrameLocks noChangeAspect="1"/>
          </p:cNvGraphicFramePr>
          <p:nvPr/>
        </p:nvGraphicFramePr>
        <p:xfrm>
          <a:off x="6726238" y="5691188"/>
          <a:ext cx="2219325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3" name="Equation" r:id="rId11" imgW="1955520" imgH="647640" progId="Equation.DSMT4">
                  <p:embed/>
                </p:oleObj>
              </mc:Choice>
              <mc:Fallback>
                <p:oleObj name="Equation" r:id="rId11" imgW="1955520" imgH="647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6238" y="5691188"/>
                        <a:ext cx="2219325" cy="8143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loud 11"/>
          <p:cNvSpPr/>
          <p:nvPr/>
        </p:nvSpPr>
        <p:spPr bwMode="auto">
          <a:xfrm>
            <a:off x="638175" y="-9525"/>
            <a:ext cx="8505825" cy="2389188"/>
          </a:xfrm>
          <a:prstGeom prst="cloud">
            <a:avLst/>
          </a:prstGeom>
          <a:solidFill>
            <a:schemeClr val="tx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1. Add one to the power.</a:t>
            </a:r>
          </a:p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2. Divide by new power.</a:t>
            </a:r>
          </a:p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3. Compensate for bracket.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2852738" y="5691188"/>
          <a:ext cx="1881187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4" name="Equation" r:id="rId13" imgW="1562040" imgH="647640" progId="Equation.DSMT4">
                  <p:embed/>
                </p:oleObj>
              </mc:Choice>
              <mc:Fallback>
                <p:oleObj name="Equation" r:id="rId13" imgW="1562040" imgH="647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738" y="5691188"/>
                        <a:ext cx="1881187" cy="8143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4751388" y="5691188"/>
          <a:ext cx="1974850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5" name="Equation" r:id="rId15" imgW="1562040" imgH="698400" progId="Equation.DSMT4">
                  <p:embed/>
                </p:oleObj>
              </mc:Choice>
              <mc:Fallback>
                <p:oleObj name="Equation" r:id="rId15" imgW="1562040" imgH="698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1388" y="5691188"/>
                        <a:ext cx="1974850" cy="8143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ounded Rectangle 12">
            <a:hlinkClick r:id="rId17"/>
          </p:cNvPr>
          <p:cNvSpPr/>
          <p:nvPr/>
        </p:nvSpPr>
        <p:spPr bwMode="auto">
          <a:xfrm>
            <a:off x="7377113" y="4786313"/>
            <a:ext cx="1538287" cy="579437"/>
          </a:xfrm>
          <a:prstGeom prst="roundRect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000000"/>
                </a:solidFill>
                <a:latin typeface="+mj-lt"/>
              </a:rPr>
              <a:t>Drill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Text Box 4"/>
          <p:cNvSpPr txBox="1">
            <a:spLocks noChangeArrowheads="1"/>
          </p:cNvSpPr>
          <p:nvPr/>
        </p:nvSpPr>
        <p:spPr bwMode="auto">
          <a:xfrm>
            <a:off x="862013" y="1438275"/>
            <a:ext cx="194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Example</a:t>
            </a:r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2903538" y="2605088"/>
          <a:ext cx="3989387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2" name="Equation" r:id="rId3" imgW="2679480" imgH="431640" progId="Equation.DSMT4">
                  <p:embed/>
                </p:oleObj>
              </mc:Choice>
              <mc:Fallback>
                <p:oleObj name="Equation" r:id="rId3" imgW="2679480" imgH="431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3538" y="2605088"/>
                        <a:ext cx="3989387" cy="6429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4"/>
          <p:cNvGraphicFramePr>
            <a:graphicFrameLocks noChangeAspect="1"/>
          </p:cNvGraphicFramePr>
          <p:nvPr/>
        </p:nvGraphicFramePr>
        <p:xfrm>
          <a:off x="1223963" y="3803650"/>
          <a:ext cx="2535237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3" name="Equation" r:id="rId5" imgW="1117440" imgH="342720" progId="Equation.DSMT4">
                  <p:embed/>
                </p:oleObj>
              </mc:Choice>
              <mc:Fallback>
                <p:oleObj name="Equation" r:id="rId5" imgW="1117440" imgH="3427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963" y="3803650"/>
                        <a:ext cx="2535237" cy="8143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5"/>
          <p:cNvGraphicFramePr>
            <a:graphicFrameLocks noChangeAspect="1"/>
          </p:cNvGraphicFramePr>
          <p:nvPr/>
        </p:nvGraphicFramePr>
        <p:xfrm>
          <a:off x="3981450" y="3803650"/>
          <a:ext cx="1835150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4" name="Equation" r:id="rId7" imgW="1460160" imgH="647640" progId="Equation.DSMT4">
                  <p:embed/>
                </p:oleObj>
              </mc:Choice>
              <mc:Fallback>
                <p:oleObj name="Equation" r:id="rId7" imgW="1460160" imgH="647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1450" y="3803650"/>
                        <a:ext cx="1835150" cy="8143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4" name="Object 6"/>
          <p:cNvGraphicFramePr>
            <a:graphicFrameLocks noChangeAspect="1"/>
          </p:cNvGraphicFramePr>
          <p:nvPr/>
        </p:nvGraphicFramePr>
        <p:xfrm>
          <a:off x="1766888" y="4967288"/>
          <a:ext cx="626427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5" name="Equation" r:id="rId9" imgW="4572000" imgH="698400" progId="Equation.DSMT4">
                  <p:embed/>
                </p:oleObj>
              </mc:Choice>
              <mc:Fallback>
                <p:oleObj name="Equation" r:id="rId9" imgW="4572000" imgH="698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6888" y="4967288"/>
                        <a:ext cx="6264275" cy="9556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39713" y="515938"/>
            <a:ext cx="7861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Integrating Composite Functions</a:t>
            </a:r>
          </a:p>
        </p:txBody>
      </p:sp>
      <p:sp>
        <p:nvSpPr>
          <p:cNvPr id="11" name="Cloud 10"/>
          <p:cNvSpPr/>
          <p:nvPr/>
        </p:nvSpPr>
        <p:spPr bwMode="auto">
          <a:xfrm>
            <a:off x="638175" y="-9525"/>
            <a:ext cx="8505825" cy="2389188"/>
          </a:xfrm>
          <a:prstGeom prst="cloud">
            <a:avLst/>
          </a:prstGeom>
          <a:solidFill>
            <a:schemeClr val="tx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1. Add one to the power.</a:t>
            </a:r>
          </a:p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2. Divide by new power.</a:t>
            </a:r>
          </a:p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3. Compensate for bracket.</a:t>
            </a: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6113463" y="3790950"/>
          <a:ext cx="2168525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6" name="Equation" r:id="rId11" imgW="1803240" imgH="698400" progId="Equation.DSMT4">
                  <p:embed/>
                </p:oleObj>
              </mc:Choice>
              <mc:Fallback>
                <p:oleObj name="Equation" r:id="rId11" imgW="1803240" imgH="698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3463" y="3790950"/>
                        <a:ext cx="2168525" cy="8397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04863" y="6143625"/>
            <a:ext cx="7988300" cy="461963"/>
          </a:xfrm>
          <a:prstGeom prst="rect">
            <a:avLst/>
          </a:prstGeom>
          <a:solidFill>
            <a:srgbClr val="000000"/>
          </a:solidFill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You are expected to do the integration rule all at once</a:t>
            </a:r>
          </a:p>
        </p:txBody>
      </p:sp>
      <p:sp>
        <p:nvSpPr>
          <p:cNvPr id="13" name="Rounded Rectangle 12">
            <a:hlinkClick r:id="rId13"/>
          </p:cNvPr>
          <p:cNvSpPr/>
          <p:nvPr/>
        </p:nvSpPr>
        <p:spPr bwMode="auto">
          <a:xfrm>
            <a:off x="7377113" y="2162175"/>
            <a:ext cx="1538287" cy="579438"/>
          </a:xfrm>
          <a:prstGeom prst="roundRect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000000"/>
                </a:solidFill>
                <a:latin typeface="+mj-lt"/>
              </a:rPr>
              <a:t>Drill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1" name="Text Box 4"/>
          <p:cNvSpPr txBox="1">
            <a:spLocks noChangeArrowheads="1"/>
          </p:cNvSpPr>
          <p:nvPr/>
        </p:nvSpPr>
        <p:spPr bwMode="auto">
          <a:xfrm>
            <a:off x="892175" y="1438275"/>
            <a:ext cx="1417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Example</a:t>
            </a: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2744788" y="1981200"/>
          <a:ext cx="3671887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3" name="Equation" r:id="rId4" imgW="2781000" imgH="495000" progId="Equation.DSMT4">
                  <p:embed/>
                </p:oleObj>
              </mc:Choice>
              <mc:Fallback>
                <p:oleObj name="Equation" r:id="rId4" imgW="2781000" imgH="495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4788" y="1981200"/>
                        <a:ext cx="3671887" cy="6540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6"/>
          <p:cNvGraphicFramePr>
            <a:graphicFrameLocks noChangeAspect="1"/>
          </p:cNvGraphicFramePr>
          <p:nvPr/>
        </p:nvGraphicFramePr>
        <p:xfrm>
          <a:off x="1231900" y="2978150"/>
          <a:ext cx="2465388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4" name="Equation" r:id="rId6" imgW="1587240" imgH="812520" progId="Equation.DSMT4">
                  <p:embed/>
                </p:oleObj>
              </mc:Choice>
              <mc:Fallback>
                <p:oleObj name="Equation" r:id="rId6" imgW="1587240" imgH="8125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1900" y="2978150"/>
                        <a:ext cx="2465388" cy="12636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1" name="Object 12"/>
          <p:cNvGraphicFramePr>
            <a:graphicFrameLocks noChangeAspect="1"/>
          </p:cNvGraphicFramePr>
          <p:nvPr/>
        </p:nvGraphicFramePr>
        <p:xfrm>
          <a:off x="3402013" y="4779963"/>
          <a:ext cx="1682750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5" name="Equation" r:id="rId8" imgW="571320" imgH="241200" progId="Equation.DSMT4">
                  <p:embed/>
                </p:oleObj>
              </mc:Choice>
              <mc:Fallback>
                <p:oleObj name="Equation" r:id="rId8" imgW="571320" imgH="241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2013" y="4779963"/>
                        <a:ext cx="1682750" cy="7064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39713" y="515938"/>
            <a:ext cx="7861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Integrating Composite Functions</a:t>
            </a:r>
          </a:p>
        </p:txBody>
      </p:sp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3757613" y="2976563"/>
          <a:ext cx="4500562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6" name="Equation" r:id="rId10" imgW="1714320" imgH="482400" progId="Equation.3">
                  <p:embed/>
                </p:oleObj>
              </mc:Choice>
              <mc:Fallback>
                <p:oleObj name="Equation" r:id="rId10" imgW="1714320" imgH="482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7613" y="2976563"/>
                        <a:ext cx="4500562" cy="12668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>
            <a:hlinkClick r:id="rId12"/>
          </p:cNvPr>
          <p:cNvSpPr/>
          <p:nvPr/>
        </p:nvSpPr>
        <p:spPr bwMode="auto">
          <a:xfrm>
            <a:off x="7377113" y="2162175"/>
            <a:ext cx="1538287" cy="579438"/>
          </a:xfrm>
          <a:prstGeom prst="roundRect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000000"/>
                </a:solidFill>
                <a:latin typeface="+mj-lt"/>
              </a:rPr>
              <a:t>Drill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6" name="Text Box 4"/>
          <p:cNvSpPr txBox="1">
            <a:spLocks noChangeArrowheads="1"/>
          </p:cNvSpPr>
          <p:nvPr/>
        </p:nvSpPr>
        <p:spPr bwMode="auto">
          <a:xfrm>
            <a:off x="892175" y="1438275"/>
            <a:ext cx="1508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Example</a:t>
            </a:r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2520950" y="2120900"/>
          <a:ext cx="443071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9" name="Equation" r:id="rId3" imgW="2857320" imgH="495000" progId="Equation.DSMT4">
                  <p:embed/>
                </p:oleObj>
              </mc:Choice>
              <mc:Fallback>
                <p:oleObj name="Equation" r:id="rId3" imgW="2857320" imgH="495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950" y="2120900"/>
                        <a:ext cx="4430713" cy="7683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7"/>
          <p:cNvGraphicFramePr>
            <a:graphicFrameLocks noChangeAspect="1"/>
          </p:cNvGraphicFramePr>
          <p:nvPr/>
        </p:nvGraphicFramePr>
        <p:xfrm>
          <a:off x="1241425" y="3563938"/>
          <a:ext cx="3160713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0" name="Equation" r:id="rId5" imgW="1739880" imgH="495000" progId="Equation.DSMT4">
                  <p:embed/>
                </p:oleObj>
              </mc:Choice>
              <mc:Fallback>
                <p:oleObj name="Equation" r:id="rId5" imgW="1739880" imgH="495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1425" y="3563938"/>
                        <a:ext cx="3160713" cy="90011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2" name="Object 9"/>
          <p:cNvGraphicFramePr>
            <a:graphicFrameLocks noChangeAspect="1"/>
          </p:cNvGraphicFramePr>
          <p:nvPr/>
        </p:nvGraphicFramePr>
        <p:xfrm>
          <a:off x="4311650" y="3171825"/>
          <a:ext cx="2365375" cy="168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1" name="Equation" r:id="rId7" imgW="1854000" imgH="1320480" progId="Equation.DSMT4">
                  <p:embed/>
                </p:oleObj>
              </mc:Choice>
              <mc:Fallback>
                <p:oleObj name="Equation" r:id="rId7" imgW="1854000" imgH="1320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1650" y="3171825"/>
                        <a:ext cx="2365375" cy="16843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6" name="Object 13"/>
          <p:cNvGraphicFramePr>
            <a:graphicFrameLocks noChangeAspect="1"/>
          </p:cNvGraphicFramePr>
          <p:nvPr/>
        </p:nvGraphicFramePr>
        <p:xfrm>
          <a:off x="6823075" y="5049838"/>
          <a:ext cx="1349375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2" name="Equation" r:id="rId9" imgW="571320" imgH="609480" progId="Equation.DSMT4">
                  <p:embed/>
                </p:oleObj>
              </mc:Choice>
              <mc:Fallback>
                <p:oleObj name="Equation" r:id="rId9" imgW="571320" imgH="6094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3075" y="5049838"/>
                        <a:ext cx="1349375" cy="14382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39713" y="515938"/>
            <a:ext cx="7861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Integrating Composite Functions</a:t>
            </a:r>
          </a:p>
        </p:txBody>
      </p:sp>
      <p:graphicFrame>
        <p:nvGraphicFramePr>
          <p:cNvPr id="2" name="Object 9"/>
          <p:cNvGraphicFramePr>
            <a:graphicFrameLocks noChangeAspect="1"/>
          </p:cNvGraphicFramePr>
          <p:nvPr/>
        </p:nvGraphicFramePr>
        <p:xfrm>
          <a:off x="6399213" y="3159125"/>
          <a:ext cx="2413000" cy="170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3" name="Equation" r:id="rId11" imgW="1625400" imgH="1155600" progId="Equation.DSMT4">
                  <p:embed/>
                </p:oleObj>
              </mc:Choice>
              <mc:Fallback>
                <p:oleObj name="Equation" r:id="rId11" imgW="1625400" imgH="1155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9213" y="3159125"/>
                        <a:ext cx="2413000" cy="17097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9"/>
          <p:cNvGraphicFramePr>
            <a:graphicFrameLocks noChangeAspect="1"/>
          </p:cNvGraphicFramePr>
          <p:nvPr/>
        </p:nvGraphicFramePr>
        <p:xfrm>
          <a:off x="1331913" y="5049838"/>
          <a:ext cx="5481637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4" name="Equation" r:id="rId13" imgW="4114800" imgH="1091880" progId="Equation.DSMT4">
                  <p:embed/>
                </p:oleObj>
              </mc:Choice>
              <mc:Fallback>
                <p:oleObj name="Equation" r:id="rId13" imgW="4114800" imgH="10918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5049838"/>
                        <a:ext cx="5481637" cy="14541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ounded Rectangle 9">
            <a:hlinkClick r:id="rId15"/>
          </p:cNvPr>
          <p:cNvSpPr/>
          <p:nvPr/>
        </p:nvSpPr>
        <p:spPr bwMode="auto">
          <a:xfrm>
            <a:off x="7377113" y="2162175"/>
            <a:ext cx="1538287" cy="579438"/>
          </a:xfrm>
          <a:prstGeom prst="roundRect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000000"/>
                </a:solidFill>
                <a:latin typeface="+mj-lt"/>
              </a:rPr>
              <a:t>Drill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5" name="Text Box 4"/>
          <p:cNvSpPr txBox="1">
            <a:spLocks noChangeArrowheads="1"/>
          </p:cNvSpPr>
          <p:nvPr/>
        </p:nvSpPr>
        <p:spPr bwMode="auto">
          <a:xfrm>
            <a:off x="896938" y="1438275"/>
            <a:ext cx="213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Example </a:t>
            </a: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1608138" y="2343150"/>
          <a:ext cx="698817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9" name="Equation" r:id="rId3" imgW="5308560" imgH="431640" progId="Equation.DSMT4">
                  <p:embed/>
                </p:oleObj>
              </mc:Choice>
              <mc:Fallback>
                <p:oleObj name="Equation" r:id="rId3" imgW="5308560" imgH="431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138" y="2343150"/>
                        <a:ext cx="6988175" cy="5683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3"/>
          <p:cNvGraphicFramePr>
            <a:graphicFrameLocks noChangeAspect="1"/>
          </p:cNvGraphicFramePr>
          <p:nvPr/>
        </p:nvGraphicFramePr>
        <p:xfrm>
          <a:off x="939800" y="3632200"/>
          <a:ext cx="3952875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0" name="Equation" r:id="rId5" imgW="2730240" imgH="457200" progId="Equation.DSMT4">
                  <p:embed/>
                </p:oleObj>
              </mc:Choice>
              <mc:Fallback>
                <p:oleObj name="Equation" r:id="rId5" imgW="273024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800" y="3632200"/>
                        <a:ext cx="3952875" cy="6619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632325" y="3030538"/>
            <a:ext cx="2835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Integrating</a:t>
            </a:r>
          </a:p>
        </p:txBody>
      </p:sp>
      <p:graphicFrame>
        <p:nvGraphicFramePr>
          <p:cNvPr id="10249" name="Object 5"/>
          <p:cNvGraphicFramePr>
            <a:graphicFrameLocks noChangeAspect="1"/>
          </p:cNvGraphicFramePr>
          <p:nvPr/>
        </p:nvGraphicFramePr>
        <p:xfrm>
          <a:off x="4821238" y="3519488"/>
          <a:ext cx="1868487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1" name="Equation" r:id="rId7" imgW="1498320" imgH="711000" progId="Equation.DSMT4">
                  <p:embed/>
                </p:oleObj>
              </mc:Choice>
              <mc:Fallback>
                <p:oleObj name="Equation" r:id="rId7" imgW="1498320" imgH="711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1238" y="3519488"/>
                        <a:ext cx="1868487" cy="88741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989013" y="4941888"/>
            <a:ext cx="1592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So we have:</a:t>
            </a:r>
          </a:p>
        </p:txBody>
      </p:sp>
      <p:graphicFrame>
        <p:nvGraphicFramePr>
          <p:cNvPr id="10251" name="Object 6"/>
          <p:cNvGraphicFramePr>
            <a:graphicFrameLocks noChangeAspect="1"/>
          </p:cNvGraphicFramePr>
          <p:nvPr/>
        </p:nvGraphicFramePr>
        <p:xfrm>
          <a:off x="2711450" y="4737100"/>
          <a:ext cx="349885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2" name="Equation" r:id="rId9" imgW="3073320" imgH="711000" progId="Equation.DSMT4">
                  <p:embed/>
                </p:oleObj>
              </mc:Choice>
              <mc:Fallback>
                <p:oleObj name="Equation" r:id="rId9" imgW="3073320" imgH="711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4737100"/>
                        <a:ext cx="3498850" cy="8096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2" name="Object 7"/>
          <p:cNvGraphicFramePr>
            <a:graphicFrameLocks noChangeAspect="1"/>
          </p:cNvGraphicFramePr>
          <p:nvPr/>
        </p:nvGraphicFramePr>
        <p:xfrm>
          <a:off x="6200775" y="4738688"/>
          <a:ext cx="1246188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3" name="Equation" r:id="rId11" imgW="1066680" imgH="647640" progId="Equation.DSMT4">
                  <p:embed/>
                </p:oleObj>
              </mc:Choice>
              <mc:Fallback>
                <p:oleObj name="Equation" r:id="rId11" imgW="1066680" imgH="647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0775" y="4738688"/>
                        <a:ext cx="1246188" cy="8016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3" name="Object 8"/>
          <p:cNvGraphicFramePr>
            <a:graphicFrameLocks noChangeAspect="1"/>
          </p:cNvGraphicFramePr>
          <p:nvPr/>
        </p:nvGraphicFramePr>
        <p:xfrm>
          <a:off x="7377113" y="4732338"/>
          <a:ext cx="14478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4" name="Equation" r:id="rId13" imgW="990360" imgH="609480" progId="Equation.DSMT4">
                  <p:embed/>
                </p:oleObj>
              </mc:Choice>
              <mc:Fallback>
                <p:oleObj name="Equation" r:id="rId13" imgW="990360" imgH="609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7113" y="4732338"/>
                        <a:ext cx="1447800" cy="8191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1084263" y="6035675"/>
            <a:ext cx="1135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solidFill>
                  <a:srgbClr val="FFFF00"/>
                </a:solidFill>
                <a:latin typeface="+mj-lt"/>
              </a:rPr>
              <a:t>Giving:</a:t>
            </a:r>
          </a:p>
        </p:txBody>
      </p:sp>
      <p:graphicFrame>
        <p:nvGraphicFramePr>
          <p:cNvPr id="10256" name="Object 10"/>
          <p:cNvGraphicFramePr>
            <a:graphicFrameLocks noChangeAspect="1"/>
          </p:cNvGraphicFramePr>
          <p:nvPr/>
        </p:nvGraphicFramePr>
        <p:xfrm>
          <a:off x="2474913" y="5880100"/>
          <a:ext cx="22987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5" name="Equation" r:id="rId15" imgW="1815840" imgH="609480" progId="Equation.DSMT4">
                  <p:embed/>
                </p:oleObj>
              </mc:Choice>
              <mc:Fallback>
                <p:oleObj name="Equation" r:id="rId15" imgW="1815840" imgH="609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4913" y="5880100"/>
                        <a:ext cx="2298700" cy="7715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8" name="Object 12"/>
          <p:cNvGraphicFramePr>
            <a:graphicFrameLocks noChangeAspect="1"/>
          </p:cNvGraphicFramePr>
          <p:nvPr/>
        </p:nvGraphicFramePr>
        <p:xfrm>
          <a:off x="5062538" y="5872163"/>
          <a:ext cx="27828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6" name="Equation" r:id="rId17" imgW="2514600" imgH="711000" progId="Equation.DSMT4">
                  <p:embed/>
                </p:oleObj>
              </mc:Choice>
              <mc:Fallback>
                <p:oleObj name="Equation" r:id="rId17" imgW="2514600" imgH="7110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2538" y="5872163"/>
                        <a:ext cx="2782887" cy="7874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133475" y="623888"/>
            <a:ext cx="60626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Integrating Functions</a:t>
            </a:r>
          </a:p>
        </p:txBody>
      </p:sp>
      <p:sp>
        <p:nvSpPr>
          <p:cNvPr id="18" name="Cloud 17"/>
          <p:cNvSpPr/>
          <p:nvPr/>
        </p:nvSpPr>
        <p:spPr bwMode="auto">
          <a:xfrm>
            <a:off x="638175" y="-9525"/>
            <a:ext cx="8505825" cy="2389188"/>
          </a:xfrm>
          <a:prstGeom prst="cloud">
            <a:avLst/>
          </a:prstGeom>
          <a:solidFill>
            <a:schemeClr val="tx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1. Add one to the power.</a:t>
            </a:r>
          </a:p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2. Divide by new power.</a:t>
            </a:r>
          </a:p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3. Compensate for bracket.</a:t>
            </a:r>
          </a:p>
        </p:txBody>
      </p:sp>
      <p:sp>
        <p:nvSpPr>
          <p:cNvPr id="16" name="Rounded Rectangle 15">
            <a:hlinkClick r:id="rId19"/>
          </p:cNvPr>
          <p:cNvSpPr/>
          <p:nvPr/>
        </p:nvSpPr>
        <p:spPr bwMode="auto">
          <a:xfrm>
            <a:off x="7377113" y="3609975"/>
            <a:ext cx="1538287" cy="579438"/>
          </a:xfrm>
          <a:prstGeom prst="roundRect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000000"/>
                </a:solidFill>
                <a:latin typeface="+mj-lt"/>
              </a:rPr>
              <a:t>Drill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  <p:bldP spid="10250" grpId="0"/>
      <p:bldP spid="10254" grpId="0"/>
      <p:bldP spid="1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b="1"/>
              <a:t>Calculus                                                                                                   Revision	</a:t>
            </a:r>
          </a:p>
        </p:txBody>
      </p:sp>
      <p:pic>
        <p:nvPicPr>
          <p:cNvPr id="45062" name="Picture 3" descr="Round-Gel-Back">
            <a:hlinkClick r:id="" action="ppaction://hlinkshowjump?jump=previous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4" descr="Gel-button-round-arrow">
            <a:hlinkClick r:id="" action="ppaction://hlinkshowjump?jump=next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4" name="Text Box 5"/>
          <p:cNvSpPr txBox="1">
            <a:spLocks noChangeArrowheads="1"/>
          </p:cNvSpPr>
          <p:nvPr/>
        </p:nvSpPr>
        <p:spPr bwMode="auto">
          <a:xfrm>
            <a:off x="1258888" y="60928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Back</a:t>
            </a:r>
          </a:p>
        </p:txBody>
      </p:sp>
      <p:sp>
        <p:nvSpPr>
          <p:cNvPr id="45065" name="Text Box 6"/>
          <p:cNvSpPr txBox="1">
            <a:spLocks noChangeArrowheads="1"/>
          </p:cNvSpPr>
          <p:nvPr/>
        </p:nvSpPr>
        <p:spPr bwMode="auto">
          <a:xfrm>
            <a:off x="7164388" y="6100763"/>
            <a:ext cx="81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/>
            <a:r>
              <a:rPr lang="en-GB" altLang="en-US">
                <a:solidFill>
                  <a:schemeClr val="accent2"/>
                </a:solidFill>
              </a:rPr>
              <a:t>Next</a:t>
            </a:r>
          </a:p>
        </p:txBody>
      </p:sp>
      <p:pic>
        <p:nvPicPr>
          <p:cNvPr id="45066" name="Picture 7" descr="Round-button-blu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5816600"/>
            <a:ext cx="523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7" name="Text Box 8"/>
          <p:cNvSpPr txBox="1">
            <a:spLocks noChangeArrowheads="1"/>
          </p:cNvSpPr>
          <p:nvPr/>
        </p:nvSpPr>
        <p:spPr bwMode="auto">
          <a:xfrm>
            <a:off x="4183063" y="6267450"/>
            <a:ext cx="60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Quit</a:t>
            </a:r>
          </a:p>
        </p:txBody>
      </p:sp>
      <p:sp>
        <p:nvSpPr>
          <p:cNvPr id="45068" name="Rectangle 10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9" name="Text Box 11"/>
          <p:cNvSpPr txBox="1">
            <a:spLocks noChangeArrowheads="1"/>
          </p:cNvSpPr>
          <p:nvPr/>
        </p:nvSpPr>
        <p:spPr bwMode="auto">
          <a:xfrm>
            <a:off x="515938" y="1590675"/>
            <a:ext cx="1184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Integrate</a:t>
            </a:r>
          </a:p>
        </p:txBody>
      </p:sp>
      <p:graphicFrame>
        <p:nvGraphicFramePr>
          <p:cNvPr id="45058" name="Object 12"/>
          <p:cNvGraphicFramePr>
            <a:graphicFrameLocks noChangeAspect="1"/>
          </p:cNvGraphicFramePr>
          <p:nvPr/>
        </p:nvGraphicFramePr>
        <p:xfrm>
          <a:off x="1812925" y="1092200"/>
          <a:ext cx="2682875" cy="124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2" name="Equation" r:id="rId8" imgW="927000" imgH="431640" progId="Equation.DSMT4">
                  <p:embed/>
                </p:oleObj>
              </mc:Choice>
              <mc:Fallback>
                <p:oleObj name="Equation" r:id="rId8" imgW="927000" imgH="4316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925" y="1092200"/>
                        <a:ext cx="2682875" cy="124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389" name="Object 13"/>
          <p:cNvGraphicFramePr>
            <a:graphicFrameLocks noChangeAspect="1"/>
          </p:cNvGraphicFramePr>
          <p:nvPr/>
        </p:nvGraphicFramePr>
        <p:xfrm>
          <a:off x="4919663" y="2581275"/>
          <a:ext cx="2389187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3" name="Equation" r:id="rId10" imgW="825480" imgH="419040" progId="Equation.DSMT4">
                  <p:embed/>
                </p:oleObj>
              </mc:Choice>
              <mc:Fallback>
                <p:oleObj name="Equation" r:id="rId10" imgW="825480" imgH="4190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9663" y="2581275"/>
                        <a:ext cx="2389187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390" name="Object 14"/>
          <p:cNvGraphicFramePr>
            <a:graphicFrameLocks noChangeAspect="1"/>
          </p:cNvGraphicFramePr>
          <p:nvPr/>
        </p:nvGraphicFramePr>
        <p:xfrm>
          <a:off x="4833938" y="4165600"/>
          <a:ext cx="2500312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4" name="Equation" r:id="rId12" imgW="863280" imgH="317160" progId="Equation.DSMT4">
                  <p:embed/>
                </p:oleObj>
              </mc:Choice>
              <mc:Fallback>
                <p:oleObj name="Equation" r:id="rId12" imgW="863280" imgH="31716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3938" y="4165600"/>
                        <a:ext cx="2500312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9391" name="Text Box 15"/>
          <p:cNvSpPr txBox="1">
            <a:spLocks noChangeArrowheads="1"/>
          </p:cNvSpPr>
          <p:nvPr/>
        </p:nvSpPr>
        <p:spPr bwMode="auto">
          <a:xfrm>
            <a:off x="1258888" y="2867025"/>
            <a:ext cx="1987550" cy="641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/>
              <a:t>Standard Integral</a:t>
            </a:r>
          </a:p>
          <a:p>
            <a:pPr eaLnBrk="1" hangingPunct="1"/>
            <a:r>
              <a:rPr lang="en-GB" altLang="en-US"/>
              <a:t>(from Chain Rule)</a:t>
            </a:r>
          </a:p>
        </p:txBody>
      </p:sp>
      <p:sp>
        <p:nvSpPr>
          <p:cNvPr id="15" name="Rounded Rectangle 14">
            <a:hlinkClick r:id="rId14"/>
          </p:cNvPr>
          <p:cNvSpPr/>
          <p:nvPr/>
        </p:nvSpPr>
        <p:spPr bwMode="auto">
          <a:xfrm>
            <a:off x="7377113" y="2162175"/>
            <a:ext cx="1538287" cy="579438"/>
          </a:xfrm>
          <a:prstGeom prst="roundRect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000000"/>
                </a:solidFill>
                <a:latin typeface="+mj-lt"/>
              </a:rPr>
              <a:t>Drill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9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9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9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9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b="1"/>
              <a:t>Calculus                                                                                                   Revision	</a:t>
            </a:r>
          </a:p>
        </p:txBody>
      </p:sp>
      <p:pic>
        <p:nvPicPr>
          <p:cNvPr id="46087" name="Picture 3" descr="Round-Gel-Back">
            <a:hlinkClick r:id="" action="ppaction://hlinkshowjump?jump=previous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4" descr="Gel-button-round-arrow">
            <a:hlinkClick r:id="" action="ppaction://hlinkshowjump?jump=next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9" name="Text Box 5"/>
          <p:cNvSpPr txBox="1">
            <a:spLocks noChangeArrowheads="1"/>
          </p:cNvSpPr>
          <p:nvPr/>
        </p:nvSpPr>
        <p:spPr bwMode="auto">
          <a:xfrm>
            <a:off x="1258888" y="60928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Back</a:t>
            </a:r>
          </a:p>
        </p:txBody>
      </p:sp>
      <p:sp>
        <p:nvSpPr>
          <p:cNvPr id="46090" name="Text Box 6"/>
          <p:cNvSpPr txBox="1">
            <a:spLocks noChangeArrowheads="1"/>
          </p:cNvSpPr>
          <p:nvPr/>
        </p:nvSpPr>
        <p:spPr bwMode="auto">
          <a:xfrm>
            <a:off x="7164388" y="6100763"/>
            <a:ext cx="81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/>
            <a:r>
              <a:rPr lang="en-GB" altLang="en-US">
                <a:solidFill>
                  <a:schemeClr val="accent2"/>
                </a:solidFill>
              </a:rPr>
              <a:t>Next</a:t>
            </a:r>
          </a:p>
        </p:txBody>
      </p:sp>
      <p:pic>
        <p:nvPicPr>
          <p:cNvPr id="46091" name="Picture 7" descr="Round-button-blu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5816600"/>
            <a:ext cx="523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2" name="Text Box 8"/>
          <p:cNvSpPr txBox="1">
            <a:spLocks noChangeArrowheads="1"/>
          </p:cNvSpPr>
          <p:nvPr/>
        </p:nvSpPr>
        <p:spPr bwMode="auto">
          <a:xfrm>
            <a:off x="4183063" y="6267450"/>
            <a:ext cx="60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Quit</a:t>
            </a:r>
          </a:p>
        </p:txBody>
      </p:sp>
      <p:sp>
        <p:nvSpPr>
          <p:cNvPr id="46093" name="Text Box 9"/>
          <p:cNvSpPr txBox="1">
            <a:spLocks noChangeArrowheads="1"/>
          </p:cNvSpPr>
          <p:nvPr/>
        </p:nvSpPr>
        <p:spPr bwMode="auto">
          <a:xfrm>
            <a:off x="417513" y="1212850"/>
            <a:ext cx="1184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Integrate</a:t>
            </a:r>
          </a:p>
        </p:txBody>
      </p:sp>
      <p:sp>
        <p:nvSpPr>
          <p:cNvPr id="46094" name="Rectangle 10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095" name="Rectangle 1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46082" name="Object 11"/>
          <p:cNvGraphicFramePr>
            <a:graphicFrameLocks noChangeAspect="1"/>
          </p:cNvGraphicFramePr>
          <p:nvPr/>
        </p:nvGraphicFramePr>
        <p:xfrm>
          <a:off x="1966913" y="1087438"/>
          <a:ext cx="199072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8" name="Equation" r:id="rId8" imgW="939392" imgH="431613" progId="Equation.DSMT4">
                  <p:embed/>
                </p:oleObj>
              </mc:Choice>
              <mc:Fallback>
                <p:oleObj name="Equation" r:id="rId8" imgW="939392" imgH="431613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913" y="1087438"/>
                        <a:ext cx="1990725" cy="90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57" name="Object 13"/>
          <p:cNvGraphicFramePr>
            <a:graphicFrameLocks noChangeAspect="1"/>
          </p:cNvGraphicFramePr>
          <p:nvPr/>
        </p:nvGraphicFramePr>
        <p:xfrm>
          <a:off x="1919288" y="2520950"/>
          <a:ext cx="1963737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9" name="Equation" r:id="rId10" imgW="927000" imgH="431640" progId="Equation.DSMT4">
                  <p:embed/>
                </p:oleObj>
              </mc:Choice>
              <mc:Fallback>
                <p:oleObj name="Equation" r:id="rId10" imgW="927000" imgH="4316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8" y="2520950"/>
                        <a:ext cx="1963737" cy="90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58" name="Object 14"/>
          <p:cNvGraphicFramePr>
            <a:graphicFrameLocks noChangeAspect="1"/>
          </p:cNvGraphicFramePr>
          <p:nvPr/>
        </p:nvGraphicFramePr>
        <p:xfrm>
          <a:off x="5233988" y="2541588"/>
          <a:ext cx="2501900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0" name="Equation" r:id="rId12" imgW="1180800" imgH="469800" progId="Equation.DSMT4">
                  <p:embed/>
                </p:oleObj>
              </mc:Choice>
              <mc:Fallback>
                <p:oleObj name="Equation" r:id="rId12" imgW="1180800" imgH="4698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3988" y="2541588"/>
                        <a:ext cx="2501900" cy="985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59" name="Object 15"/>
          <p:cNvGraphicFramePr>
            <a:graphicFrameLocks noChangeAspect="1"/>
          </p:cNvGraphicFramePr>
          <p:nvPr/>
        </p:nvGraphicFramePr>
        <p:xfrm>
          <a:off x="5343525" y="4214813"/>
          <a:ext cx="2447925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1" name="Equation" r:id="rId14" imgW="1155600" imgH="317160" progId="Equation.DSMT4">
                  <p:embed/>
                </p:oleObj>
              </mc:Choice>
              <mc:Fallback>
                <p:oleObj name="Equation" r:id="rId14" imgW="1155600" imgH="31716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3525" y="4214813"/>
                        <a:ext cx="2447925" cy="665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0960" name="Text Box 16"/>
          <p:cNvSpPr txBox="1">
            <a:spLocks noChangeArrowheads="1"/>
          </p:cNvSpPr>
          <p:nvPr/>
        </p:nvSpPr>
        <p:spPr bwMode="auto">
          <a:xfrm>
            <a:off x="5018088" y="1314450"/>
            <a:ext cx="1911350" cy="3667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/>
              <a:t>Straight line form</a:t>
            </a:r>
          </a:p>
        </p:txBody>
      </p:sp>
      <p:sp>
        <p:nvSpPr>
          <p:cNvPr id="17" name="Rounded Rectangle 16">
            <a:hlinkClick r:id="rId16"/>
          </p:cNvPr>
          <p:cNvSpPr/>
          <p:nvPr/>
        </p:nvSpPr>
        <p:spPr bwMode="auto">
          <a:xfrm>
            <a:off x="7377113" y="2162175"/>
            <a:ext cx="1538287" cy="579438"/>
          </a:xfrm>
          <a:prstGeom prst="roundRect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000000"/>
                </a:solidFill>
                <a:latin typeface="+mj-lt"/>
              </a:rPr>
              <a:t>Drill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0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0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0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0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6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2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b="1"/>
              <a:t>Calculus                                                                                                   Revision	</a:t>
            </a:r>
          </a:p>
        </p:txBody>
      </p:sp>
      <p:pic>
        <p:nvPicPr>
          <p:cNvPr id="47113" name="Picture 3" descr="Round-Gel-Back">
            <a:hlinkClick r:id="" action="ppaction://hlinkshowjump?jump=previous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4" name="Picture 4" descr="Gel-button-round-arrow">
            <a:hlinkClick r:id="" action="ppaction://hlinkshowjump?jump=next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5" name="Text Box 5"/>
          <p:cNvSpPr txBox="1">
            <a:spLocks noChangeArrowheads="1"/>
          </p:cNvSpPr>
          <p:nvPr/>
        </p:nvSpPr>
        <p:spPr bwMode="auto">
          <a:xfrm>
            <a:off x="1258888" y="60928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Back</a:t>
            </a:r>
          </a:p>
        </p:txBody>
      </p:sp>
      <p:sp>
        <p:nvSpPr>
          <p:cNvPr id="47116" name="Text Box 6"/>
          <p:cNvSpPr txBox="1">
            <a:spLocks noChangeArrowheads="1"/>
          </p:cNvSpPr>
          <p:nvPr/>
        </p:nvSpPr>
        <p:spPr bwMode="auto">
          <a:xfrm>
            <a:off x="7164388" y="6100763"/>
            <a:ext cx="81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/>
            <a:r>
              <a:rPr lang="en-GB" altLang="en-US">
                <a:solidFill>
                  <a:schemeClr val="accent2"/>
                </a:solidFill>
              </a:rPr>
              <a:t>Next</a:t>
            </a:r>
          </a:p>
        </p:txBody>
      </p:sp>
      <p:pic>
        <p:nvPicPr>
          <p:cNvPr id="47117" name="Picture 7" descr="Round-button-blu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5816600"/>
            <a:ext cx="523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8" name="Text Box 8"/>
          <p:cNvSpPr txBox="1">
            <a:spLocks noChangeArrowheads="1"/>
          </p:cNvSpPr>
          <p:nvPr/>
        </p:nvSpPr>
        <p:spPr bwMode="auto">
          <a:xfrm>
            <a:off x="4183063" y="6267450"/>
            <a:ext cx="60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Quit</a:t>
            </a:r>
          </a:p>
        </p:txBody>
      </p:sp>
      <p:sp>
        <p:nvSpPr>
          <p:cNvPr id="47119" name="Text Box 10"/>
          <p:cNvSpPr txBox="1">
            <a:spLocks noChangeArrowheads="1"/>
          </p:cNvSpPr>
          <p:nvPr/>
        </p:nvSpPr>
        <p:spPr bwMode="auto">
          <a:xfrm>
            <a:off x="515938" y="1590675"/>
            <a:ext cx="679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Find</a:t>
            </a:r>
          </a:p>
        </p:txBody>
      </p:sp>
      <p:graphicFrame>
        <p:nvGraphicFramePr>
          <p:cNvPr id="47106" name="Object 11"/>
          <p:cNvGraphicFramePr>
            <a:graphicFrameLocks noChangeAspect="1"/>
          </p:cNvGraphicFramePr>
          <p:nvPr/>
        </p:nvGraphicFramePr>
        <p:xfrm>
          <a:off x="1665288" y="1146175"/>
          <a:ext cx="2413000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2" name="Equation" r:id="rId8" imgW="952200" imgH="482400" progId="Equation.DSMT4">
                  <p:embed/>
                </p:oleObj>
              </mc:Choice>
              <mc:Fallback>
                <p:oleObj name="Equation" r:id="rId8" imgW="952200" imgH="4824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5288" y="1146175"/>
                        <a:ext cx="2413000" cy="122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04" name="Object 12"/>
          <p:cNvGraphicFramePr>
            <a:graphicFrameLocks noChangeAspect="1"/>
          </p:cNvGraphicFramePr>
          <p:nvPr/>
        </p:nvGraphicFramePr>
        <p:xfrm>
          <a:off x="1090613" y="2763838"/>
          <a:ext cx="2357437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3" name="Equation" r:id="rId10" imgW="1015920" imgH="507960" progId="Equation.DSMT4">
                  <p:embed/>
                </p:oleObj>
              </mc:Choice>
              <mc:Fallback>
                <p:oleObj name="Equation" r:id="rId10" imgW="1015920" imgH="50796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0613" y="2763838"/>
                        <a:ext cx="2357437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05" name="Object 13"/>
          <p:cNvGraphicFramePr>
            <a:graphicFrameLocks noChangeAspect="1"/>
          </p:cNvGraphicFramePr>
          <p:nvPr/>
        </p:nvGraphicFramePr>
        <p:xfrm>
          <a:off x="4203700" y="2809875"/>
          <a:ext cx="3532188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4" name="Equation" r:id="rId12" imgW="1650960" imgH="482400" progId="Equation.DSMT4">
                  <p:embed/>
                </p:oleObj>
              </mc:Choice>
              <mc:Fallback>
                <p:oleObj name="Equation" r:id="rId12" imgW="1650960" imgH="4824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3700" y="2809875"/>
                        <a:ext cx="3532188" cy="103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06" name="Object 14"/>
          <p:cNvGraphicFramePr>
            <a:graphicFrameLocks noChangeAspect="1"/>
          </p:cNvGraphicFramePr>
          <p:nvPr/>
        </p:nvGraphicFramePr>
        <p:xfrm>
          <a:off x="1090613" y="4278313"/>
          <a:ext cx="22098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5" name="Equation" r:id="rId14" imgW="1015920" imgH="482400" progId="Equation.DSMT4">
                  <p:embed/>
                </p:oleObj>
              </mc:Choice>
              <mc:Fallback>
                <p:oleObj name="Equation" r:id="rId14" imgW="1015920" imgH="4824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0613" y="4278313"/>
                        <a:ext cx="220980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07" name="Object 15"/>
          <p:cNvGraphicFramePr>
            <a:graphicFrameLocks noChangeAspect="1"/>
          </p:cNvGraphicFramePr>
          <p:nvPr/>
        </p:nvGraphicFramePr>
        <p:xfrm>
          <a:off x="3721100" y="4581525"/>
          <a:ext cx="2789238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6" name="Equation" r:id="rId16" imgW="1282680" imgH="203040" progId="Equation.DSMT4">
                  <p:embed/>
                </p:oleObj>
              </mc:Choice>
              <mc:Fallback>
                <p:oleObj name="Equation" r:id="rId16" imgW="1282680" imgH="2030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1100" y="4581525"/>
                        <a:ext cx="2789238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08" name="Object 16"/>
          <p:cNvGraphicFramePr>
            <a:graphicFrameLocks noChangeAspect="1"/>
          </p:cNvGraphicFramePr>
          <p:nvPr/>
        </p:nvGraphicFramePr>
        <p:xfrm>
          <a:off x="6916738" y="4562475"/>
          <a:ext cx="182245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7" name="Equation" r:id="rId18" imgW="838080" imgH="203040" progId="Equation.DSMT4">
                  <p:embed/>
                </p:oleObj>
              </mc:Choice>
              <mc:Fallback>
                <p:oleObj name="Equation" r:id="rId18" imgW="838080" imgH="2030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6738" y="4562475"/>
                        <a:ext cx="182245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8609" name="Text Box 17"/>
          <p:cNvSpPr txBox="1">
            <a:spLocks noChangeArrowheads="1"/>
          </p:cNvSpPr>
          <p:nvPr/>
        </p:nvSpPr>
        <p:spPr bwMode="auto">
          <a:xfrm>
            <a:off x="5262563" y="1314450"/>
            <a:ext cx="2368550" cy="641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/>
              <a:t>Use standard Integral</a:t>
            </a:r>
          </a:p>
          <a:p>
            <a:pPr eaLnBrk="1" hangingPunct="1"/>
            <a:r>
              <a:rPr lang="en-GB" altLang="en-US"/>
              <a:t>(from chain rule)</a:t>
            </a:r>
          </a:p>
        </p:txBody>
      </p:sp>
      <p:sp>
        <p:nvSpPr>
          <p:cNvPr id="17" name="Rounded Rectangle 16">
            <a:hlinkClick r:id="rId20"/>
          </p:cNvPr>
          <p:cNvSpPr/>
          <p:nvPr/>
        </p:nvSpPr>
        <p:spPr bwMode="auto">
          <a:xfrm>
            <a:off x="7286625" y="5148263"/>
            <a:ext cx="1538288" cy="579437"/>
          </a:xfrm>
          <a:prstGeom prst="roundRect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000000"/>
                </a:solidFill>
                <a:latin typeface="+mj-lt"/>
              </a:rPr>
              <a:t>Drill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8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60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8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b="1"/>
              <a:t>Calculus                                                                                                   Revision	</a:t>
            </a:r>
          </a:p>
        </p:txBody>
      </p:sp>
      <p:pic>
        <p:nvPicPr>
          <p:cNvPr id="48139" name="Picture 3" descr="Round-Gel-Back">
            <a:hlinkClick r:id="" action="ppaction://hlinkshowjump?jump=previous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0" name="Picture 4" descr="Gel-button-round-arrow">
            <a:hlinkClick r:id="" action="ppaction://hlinkshowjump?jump=next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1" name="Text Box 5"/>
          <p:cNvSpPr txBox="1">
            <a:spLocks noChangeArrowheads="1"/>
          </p:cNvSpPr>
          <p:nvPr/>
        </p:nvSpPr>
        <p:spPr bwMode="auto">
          <a:xfrm>
            <a:off x="1258888" y="60928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Back</a:t>
            </a:r>
          </a:p>
        </p:txBody>
      </p:sp>
      <p:sp>
        <p:nvSpPr>
          <p:cNvPr id="48142" name="Text Box 6"/>
          <p:cNvSpPr txBox="1">
            <a:spLocks noChangeArrowheads="1"/>
          </p:cNvSpPr>
          <p:nvPr/>
        </p:nvSpPr>
        <p:spPr bwMode="auto">
          <a:xfrm>
            <a:off x="7164388" y="6100763"/>
            <a:ext cx="81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/>
            <a:r>
              <a:rPr lang="en-GB" altLang="en-US">
                <a:solidFill>
                  <a:schemeClr val="accent2"/>
                </a:solidFill>
              </a:rPr>
              <a:t>Next</a:t>
            </a:r>
          </a:p>
        </p:txBody>
      </p:sp>
      <p:pic>
        <p:nvPicPr>
          <p:cNvPr id="48143" name="Picture 10" descr="Round-button-blu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5816600"/>
            <a:ext cx="523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4" name="Text Box 11"/>
          <p:cNvSpPr txBox="1">
            <a:spLocks noChangeArrowheads="1"/>
          </p:cNvSpPr>
          <p:nvPr/>
        </p:nvSpPr>
        <p:spPr bwMode="auto">
          <a:xfrm>
            <a:off x="4183063" y="6267450"/>
            <a:ext cx="60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Quit</a:t>
            </a:r>
          </a:p>
        </p:txBody>
      </p:sp>
      <p:sp>
        <p:nvSpPr>
          <p:cNvPr id="48145" name="Text Box 19"/>
          <p:cNvSpPr txBox="1">
            <a:spLocks noChangeArrowheads="1"/>
          </p:cNvSpPr>
          <p:nvPr/>
        </p:nvSpPr>
        <p:spPr bwMode="auto">
          <a:xfrm>
            <a:off x="417513" y="1212850"/>
            <a:ext cx="1184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Integrate</a:t>
            </a:r>
          </a:p>
        </p:txBody>
      </p:sp>
      <p:sp>
        <p:nvSpPr>
          <p:cNvPr id="48146" name="Rectangle 23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48130" name="Object 22"/>
          <p:cNvGraphicFramePr>
            <a:graphicFrameLocks noChangeAspect="1"/>
          </p:cNvGraphicFramePr>
          <p:nvPr/>
        </p:nvGraphicFramePr>
        <p:xfrm>
          <a:off x="2066925" y="950913"/>
          <a:ext cx="1652588" cy="105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9" name="Equation" r:id="rId8" imgW="850531" imgH="545863" progId="Equation.DSMT4">
                  <p:embed/>
                </p:oleObj>
              </mc:Choice>
              <mc:Fallback>
                <p:oleObj name="Equation" r:id="rId8" imgW="850531" imgH="545863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925" y="950913"/>
                        <a:ext cx="1652588" cy="1058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96" name="Object 24"/>
          <p:cNvGraphicFramePr>
            <a:graphicFrameLocks noChangeAspect="1"/>
          </p:cNvGraphicFramePr>
          <p:nvPr/>
        </p:nvGraphicFramePr>
        <p:xfrm>
          <a:off x="3068638" y="2225675"/>
          <a:ext cx="2046287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0" name="Equation" r:id="rId10" imgW="1054080" imgH="545760" progId="Equation.DSMT4">
                  <p:embed/>
                </p:oleObj>
              </mc:Choice>
              <mc:Fallback>
                <p:oleObj name="Equation" r:id="rId10" imgW="1054080" imgH="54576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8638" y="2225675"/>
                        <a:ext cx="2046287" cy="1058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697" name="Text Box 25"/>
          <p:cNvSpPr txBox="1">
            <a:spLocks noChangeArrowheads="1"/>
          </p:cNvSpPr>
          <p:nvPr/>
        </p:nvSpPr>
        <p:spPr bwMode="auto">
          <a:xfrm>
            <a:off x="577850" y="2655888"/>
            <a:ext cx="1911350" cy="3667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/>
              <a:t>Straight line form</a:t>
            </a:r>
          </a:p>
        </p:txBody>
      </p:sp>
      <p:graphicFrame>
        <p:nvGraphicFramePr>
          <p:cNvPr id="156698" name="Object 26"/>
          <p:cNvGraphicFramePr>
            <a:graphicFrameLocks noChangeAspect="1"/>
          </p:cNvGraphicFramePr>
          <p:nvPr/>
        </p:nvGraphicFramePr>
        <p:xfrm>
          <a:off x="5913438" y="2132013"/>
          <a:ext cx="1973262" cy="125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1" name="Equation" r:id="rId12" imgW="1015920" imgH="647640" progId="Equation.DSMT4">
                  <p:embed/>
                </p:oleObj>
              </mc:Choice>
              <mc:Fallback>
                <p:oleObj name="Equation" r:id="rId12" imgW="1015920" imgH="64764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3438" y="2132013"/>
                        <a:ext cx="1973262" cy="1255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99" name="Object 27"/>
          <p:cNvGraphicFramePr>
            <a:graphicFrameLocks noChangeAspect="1"/>
          </p:cNvGraphicFramePr>
          <p:nvPr/>
        </p:nvGraphicFramePr>
        <p:xfrm>
          <a:off x="655638" y="3506788"/>
          <a:ext cx="22447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2" name="Equation" r:id="rId14" imgW="1155600" imgH="482400" progId="Equation.DSMT4">
                  <p:embed/>
                </p:oleObj>
              </mc:Choice>
              <mc:Fallback>
                <p:oleObj name="Equation" r:id="rId14" imgW="1155600" imgH="4824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638" y="3506788"/>
                        <a:ext cx="2244725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700" name="Object 28"/>
          <p:cNvGraphicFramePr>
            <a:graphicFrameLocks noChangeAspect="1"/>
          </p:cNvGraphicFramePr>
          <p:nvPr/>
        </p:nvGraphicFramePr>
        <p:xfrm>
          <a:off x="3646488" y="3597275"/>
          <a:ext cx="37242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3" name="Equation" r:id="rId16" imgW="1917360" imgH="431640" progId="Equation.DSMT4">
                  <p:embed/>
                </p:oleObj>
              </mc:Choice>
              <mc:Fallback>
                <p:oleObj name="Equation" r:id="rId16" imgW="1917360" imgH="43164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6488" y="3597275"/>
                        <a:ext cx="372427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701" name="Object 29"/>
          <p:cNvGraphicFramePr>
            <a:graphicFrameLocks noChangeAspect="1"/>
          </p:cNvGraphicFramePr>
          <p:nvPr/>
        </p:nvGraphicFramePr>
        <p:xfrm>
          <a:off x="592138" y="4716463"/>
          <a:ext cx="25161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4" name="Equation" r:id="rId18" imgW="1295280" imgH="431640" progId="Equation.DSMT4">
                  <p:embed/>
                </p:oleObj>
              </mc:Choice>
              <mc:Fallback>
                <p:oleObj name="Equation" r:id="rId18" imgW="1295280" imgH="43164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138" y="4716463"/>
                        <a:ext cx="2516187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702" name="Object 30"/>
          <p:cNvGraphicFramePr>
            <a:graphicFrameLocks noChangeAspect="1"/>
          </p:cNvGraphicFramePr>
          <p:nvPr/>
        </p:nvGraphicFramePr>
        <p:xfrm>
          <a:off x="3702050" y="4676775"/>
          <a:ext cx="17510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5" name="Equation" r:id="rId20" imgW="901440" imgH="431640" progId="Equation.DSMT4">
                  <p:embed/>
                </p:oleObj>
              </mc:Choice>
              <mc:Fallback>
                <p:oleObj name="Equation" r:id="rId20" imgW="901440" imgH="43164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050" y="4676775"/>
                        <a:ext cx="1751013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703" name="Object 31"/>
          <p:cNvGraphicFramePr>
            <a:graphicFrameLocks noChangeAspect="1"/>
          </p:cNvGraphicFramePr>
          <p:nvPr/>
        </p:nvGraphicFramePr>
        <p:xfrm>
          <a:off x="6411913" y="4692650"/>
          <a:ext cx="715962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6" name="Equation" r:id="rId22" imgW="368280" imgH="393480" progId="Equation.DSMT4">
                  <p:embed/>
                </p:oleObj>
              </mc:Choice>
              <mc:Fallback>
                <p:oleObj name="Equation" r:id="rId22" imgW="368280" imgH="39348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1913" y="4692650"/>
                        <a:ext cx="715962" cy="763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ounded Rectangle 19">
            <a:hlinkClick r:id="rId24"/>
          </p:cNvPr>
          <p:cNvSpPr/>
          <p:nvPr/>
        </p:nvSpPr>
        <p:spPr bwMode="auto">
          <a:xfrm>
            <a:off x="7377113" y="985838"/>
            <a:ext cx="1538287" cy="579437"/>
          </a:xfrm>
          <a:prstGeom prst="roundRect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000000"/>
                </a:solidFill>
                <a:latin typeface="+mj-lt"/>
              </a:rPr>
              <a:t>Drill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6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6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6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6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6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6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6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6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9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9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b="1"/>
              <a:t>Calculus                                                                                                   Revision	</a:t>
            </a:r>
          </a:p>
        </p:txBody>
      </p:sp>
      <p:pic>
        <p:nvPicPr>
          <p:cNvPr id="49160" name="Picture 3" descr="Round-Gel-Back">
            <a:hlinkClick r:id="" action="ppaction://hlinkshowjump?jump=previous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1" name="Picture 4" descr="Gel-button-round-arrow">
            <a:hlinkClick r:id="" action="ppaction://hlinkshowjump?jump=next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2" name="Text Box 5"/>
          <p:cNvSpPr txBox="1">
            <a:spLocks noChangeArrowheads="1"/>
          </p:cNvSpPr>
          <p:nvPr/>
        </p:nvSpPr>
        <p:spPr bwMode="auto">
          <a:xfrm>
            <a:off x="1258888" y="60928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Back</a:t>
            </a:r>
          </a:p>
        </p:txBody>
      </p:sp>
      <p:sp>
        <p:nvSpPr>
          <p:cNvPr id="49163" name="Text Box 6"/>
          <p:cNvSpPr txBox="1">
            <a:spLocks noChangeArrowheads="1"/>
          </p:cNvSpPr>
          <p:nvPr/>
        </p:nvSpPr>
        <p:spPr bwMode="auto">
          <a:xfrm>
            <a:off x="7164388" y="6100763"/>
            <a:ext cx="81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/>
            <a:r>
              <a:rPr lang="en-GB" altLang="en-US">
                <a:solidFill>
                  <a:schemeClr val="accent2"/>
                </a:solidFill>
              </a:rPr>
              <a:t>Next</a:t>
            </a:r>
          </a:p>
        </p:txBody>
      </p:sp>
      <p:pic>
        <p:nvPicPr>
          <p:cNvPr id="49164" name="Picture 7" descr="Round-button-blu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5816600"/>
            <a:ext cx="523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5" name="Text Box 8"/>
          <p:cNvSpPr txBox="1">
            <a:spLocks noChangeArrowheads="1"/>
          </p:cNvSpPr>
          <p:nvPr/>
        </p:nvSpPr>
        <p:spPr bwMode="auto">
          <a:xfrm>
            <a:off x="4183063" y="6267450"/>
            <a:ext cx="60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Quit</a:t>
            </a:r>
          </a:p>
        </p:txBody>
      </p:sp>
      <p:sp>
        <p:nvSpPr>
          <p:cNvPr id="49166" name="Rectangle 9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167" name="Text Box 10"/>
          <p:cNvSpPr txBox="1">
            <a:spLocks noChangeArrowheads="1"/>
          </p:cNvSpPr>
          <p:nvPr/>
        </p:nvSpPr>
        <p:spPr bwMode="auto">
          <a:xfrm>
            <a:off x="515938" y="1590675"/>
            <a:ext cx="679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Find</a:t>
            </a:r>
          </a:p>
        </p:txBody>
      </p:sp>
      <p:graphicFrame>
        <p:nvGraphicFramePr>
          <p:cNvPr id="49154" name="Object 11"/>
          <p:cNvGraphicFramePr>
            <a:graphicFrameLocks noChangeAspect="1"/>
          </p:cNvGraphicFramePr>
          <p:nvPr/>
        </p:nvGraphicFramePr>
        <p:xfrm>
          <a:off x="1738313" y="1187450"/>
          <a:ext cx="2387600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0" name="Equation" r:id="rId8" imgW="990360" imgH="482400" progId="Equation.DSMT4">
                  <p:embed/>
                </p:oleObj>
              </mc:Choice>
              <mc:Fallback>
                <p:oleObj name="Equation" r:id="rId8" imgW="990360" imgH="4824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8313" y="1187450"/>
                        <a:ext cx="2387600" cy="1163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484" name="Object 12"/>
          <p:cNvGraphicFramePr>
            <a:graphicFrameLocks noChangeAspect="1"/>
          </p:cNvGraphicFramePr>
          <p:nvPr/>
        </p:nvGraphicFramePr>
        <p:xfrm>
          <a:off x="1549400" y="2543175"/>
          <a:ext cx="2274888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1" name="Equation" r:id="rId10" imgW="1002960" imgH="583920" progId="Equation.DSMT4">
                  <p:embed/>
                </p:oleObj>
              </mc:Choice>
              <mc:Fallback>
                <p:oleObj name="Equation" r:id="rId10" imgW="1002960" imgH="58392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2543175"/>
                        <a:ext cx="2274888" cy="132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485" name="Object 13"/>
          <p:cNvGraphicFramePr>
            <a:graphicFrameLocks noChangeAspect="1"/>
          </p:cNvGraphicFramePr>
          <p:nvPr/>
        </p:nvGraphicFramePr>
        <p:xfrm>
          <a:off x="4532313" y="2600325"/>
          <a:ext cx="3379787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2" name="Equation" r:id="rId12" imgW="1600200" imgH="533160" progId="Equation.DSMT4">
                  <p:embed/>
                </p:oleObj>
              </mc:Choice>
              <mc:Fallback>
                <p:oleObj name="Equation" r:id="rId12" imgW="1600200" imgH="53316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2313" y="2600325"/>
                        <a:ext cx="3379787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486" name="Object 14"/>
          <p:cNvGraphicFramePr>
            <a:graphicFrameLocks noChangeAspect="1"/>
          </p:cNvGraphicFramePr>
          <p:nvPr/>
        </p:nvGraphicFramePr>
        <p:xfrm>
          <a:off x="1300163" y="4175125"/>
          <a:ext cx="2092325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3" name="Equation" r:id="rId14" imgW="990360" imgH="482400" progId="Equation.DSMT4">
                  <p:embed/>
                </p:oleObj>
              </mc:Choice>
              <mc:Fallback>
                <p:oleObj name="Equation" r:id="rId14" imgW="990360" imgH="4824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4175125"/>
                        <a:ext cx="2092325" cy="101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487" name="Object 15"/>
          <p:cNvGraphicFramePr>
            <a:graphicFrameLocks noChangeAspect="1"/>
          </p:cNvGraphicFramePr>
          <p:nvPr/>
        </p:nvGraphicFramePr>
        <p:xfrm>
          <a:off x="4116388" y="4497388"/>
          <a:ext cx="9398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4" name="Equation" r:id="rId16" imgW="444240" imgH="203040" progId="Equation.DSMT4">
                  <p:embed/>
                </p:oleObj>
              </mc:Choice>
              <mc:Fallback>
                <p:oleObj name="Equation" r:id="rId16" imgW="444240" imgH="2030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6388" y="4497388"/>
                        <a:ext cx="9398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3488" name="Text Box 16"/>
          <p:cNvSpPr txBox="1">
            <a:spLocks noChangeArrowheads="1"/>
          </p:cNvSpPr>
          <p:nvPr/>
        </p:nvSpPr>
        <p:spPr bwMode="auto">
          <a:xfrm>
            <a:off x="5422900" y="1385888"/>
            <a:ext cx="2368550" cy="641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/>
              <a:t>Use standard Integral</a:t>
            </a:r>
          </a:p>
          <a:p>
            <a:pPr eaLnBrk="1" hangingPunct="1"/>
            <a:r>
              <a:rPr lang="en-GB" altLang="en-US"/>
              <a:t>(from chain rule)</a:t>
            </a:r>
          </a:p>
        </p:txBody>
      </p:sp>
      <p:sp>
        <p:nvSpPr>
          <p:cNvPr id="17" name="Rounded Rectangle 16">
            <a:hlinkClick r:id="rId18"/>
          </p:cNvPr>
          <p:cNvSpPr/>
          <p:nvPr/>
        </p:nvSpPr>
        <p:spPr bwMode="auto">
          <a:xfrm>
            <a:off x="7377113" y="4424363"/>
            <a:ext cx="1538287" cy="579437"/>
          </a:xfrm>
          <a:prstGeom prst="roundRect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000000"/>
                </a:solidFill>
                <a:latin typeface="+mj-lt"/>
              </a:rPr>
              <a:t>Drill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3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3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3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3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3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8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Text Box 4"/>
          <p:cNvSpPr txBox="1">
            <a:spLocks noChangeArrowheads="1"/>
          </p:cNvSpPr>
          <p:nvPr/>
        </p:nvSpPr>
        <p:spPr bwMode="auto">
          <a:xfrm>
            <a:off x="817563" y="1438275"/>
            <a:ext cx="1944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Example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711450" y="2406650"/>
          <a:ext cx="3841750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3" imgW="3377880" imgH="660240" progId="Equation.DSMT4">
                  <p:embed/>
                </p:oleObj>
              </mc:Choice>
              <mc:Fallback>
                <p:oleObj name="Equation" r:id="rId3" imgW="3377880" imgH="6602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2406650"/>
                        <a:ext cx="3841750" cy="7508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5"/>
          <p:cNvGraphicFramePr>
            <a:graphicFrameLocks noChangeAspect="1"/>
          </p:cNvGraphicFramePr>
          <p:nvPr/>
        </p:nvGraphicFramePr>
        <p:xfrm>
          <a:off x="3603625" y="3343275"/>
          <a:ext cx="2055813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5" imgW="1523880" imgH="660240" progId="Equation.DSMT4">
                  <p:embed/>
                </p:oleObj>
              </mc:Choice>
              <mc:Fallback>
                <p:oleObj name="Equation" r:id="rId5" imgW="1523880" imgH="6602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25" y="3343275"/>
                        <a:ext cx="2055813" cy="8905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7"/>
          <p:cNvGraphicFramePr>
            <a:graphicFrameLocks noChangeAspect="1"/>
          </p:cNvGraphicFramePr>
          <p:nvPr/>
        </p:nvGraphicFramePr>
        <p:xfrm>
          <a:off x="2641600" y="4419600"/>
          <a:ext cx="398145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7" imgW="2489040" imgH="622080" progId="Equation.DSMT4">
                  <p:embed/>
                </p:oleObj>
              </mc:Choice>
              <mc:Fallback>
                <p:oleObj name="Equation" r:id="rId7" imgW="2489040" imgH="6220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00" y="4419600"/>
                        <a:ext cx="3981450" cy="9953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5" name="Object 10"/>
          <p:cNvGraphicFramePr>
            <a:graphicFrameLocks noChangeAspect="1"/>
          </p:cNvGraphicFramePr>
          <p:nvPr/>
        </p:nvGraphicFramePr>
        <p:xfrm>
          <a:off x="3365500" y="5600700"/>
          <a:ext cx="253365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9" imgW="2095200" imgH="838080" progId="Equation.DSMT4">
                  <p:embed/>
                </p:oleObj>
              </mc:Choice>
              <mc:Fallback>
                <p:oleObj name="Equation" r:id="rId9" imgW="2095200" imgH="8380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0" y="5600700"/>
                        <a:ext cx="2533650" cy="10128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-42863" y="642938"/>
            <a:ext cx="8569326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The Chain Rule for Differentiating</a:t>
            </a:r>
          </a:p>
        </p:txBody>
      </p:sp>
      <p:sp>
        <p:nvSpPr>
          <p:cNvPr id="14" name="Cloud 13"/>
          <p:cNvSpPr/>
          <p:nvPr/>
        </p:nvSpPr>
        <p:spPr bwMode="auto">
          <a:xfrm>
            <a:off x="638175" y="-9525"/>
            <a:ext cx="8505825" cy="2389188"/>
          </a:xfrm>
          <a:prstGeom prst="cloud">
            <a:avLst/>
          </a:prstGeom>
          <a:solidFill>
            <a:schemeClr val="tx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1. Differentiate outside the bracket.</a:t>
            </a:r>
          </a:p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2. Keep the bracket the same.</a:t>
            </a:r>
          </a:p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3. Differentiate inside the bracket.</a:t>
            </a:r>
          </a:p>
        </p:txBody>
      </p:sp>
      <p:sp>
        <p:nvSpPr>
          <p:cNvPr id="9" name="Rounded Rectangle 8">
            <a:hlinkClick r:id="rId11"/>
          </p:cNvPr>
          <p:cNvSpPr/>
          <p:nvPr/>
        </p:nvSpPr>
        <p:spPr bwMode="auto">
          <a:xfrm>
            <a:off x="7286625" y="5781675"/>
            <a:ext cx="1538288" cy="579438"/>
          </a:xfrm>
          <a:prstGeom prst="roundRect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000000"/>
                </a:solidFill>
                <a:latin typeface="+mj-lt"/>
              </a:rPr>
              <a:t>Drill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36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5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b="1"/>
              <a:t>Calculus                                                                                                   Revision	</a:t>
            </a:r>
          </a:p>
        </p:txBody>
      </p:sp>
      <p:pic>
        <p:nvPicPr>
          <p:cNvPr id="50186" name="Picture 3" descr="Round-Gel-Back">
            <a:hlinkClick r:id="" action="ppaction://hlinkshowjump?jump=previous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7" name="Picture 4" descr="Gel-button-round-arrow">
            <a:hlinkClick r:id="" action="ppaction://hlinkshowjump?jump=next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8" name="Text Box 5"/>
          <p:cNvSpPr txBox="1">
            <a:spLocks noChangeArrowheads="1"/>
          </p:cNvSpPr>
          <p:nvPr/>
        </p:nvSpPr>
        <p:spPr bwMode="auto">
          <a:xfrm>
            <a:off x="1258888" y="60928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Back</a:t>
            </a:r>
          </a:p>
        </p:txBody>
      </p:sp>
      <p:sp>
        <p:nvSpPr>
          <p:cNvPr id="50189" name="Text Box 6"/>
          <p:cNvSpPr txBox="1">
            <a:spLocks noChangeArrowheads="1"/>
          </p:cNvSpPr>
          <p:nvPr/>
        </p:nvSpPr>
        <p:spPr bwMode="auto">
          <a:xfrm>
            <a:off x="7164388" y="6100763"/>
            <a:ext cx="81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/>
            <a:r>
              <a:rPr lang="en-GB" altLang="en-US">
                <a:solidFill>
                  <a:schemeClr val="accent2"/>
                </a:solidFill>
              </a:rPr>
              <a:t>Next</a:t>
            </a:r>
          </a:p>
        </p:txBody>
      </p:sp>
      <p:pic>
        <p:nvPicPr>
          <p:cNvPr id="50190" name="Picture 7" descr="Round-button-blu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5816600"/>
            <a:ext cx="523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1" name="Text Box 8"/>
          <p:cNvSpPr txBox="1">
            <a:spLocks noChangeArrowheads="1"/>
          </p:cNvSpPr>
          <p:nvPr/>
        </p:nvSpPr>
        <p:spPr bwMode="auto">
          <a:xfrm>
            <a:off x="4183063" y="6267450"/>
            <a:ext cx="60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Quit</a:t>
            </a:r>
          </a:p>
        </p:txBody>
      </p:sp>
      <p:sp>
        <p:nvSpPr>
          <p:cNvPr id="50192" name="Text Box 9"/>
          <p:cNvSpPr txBox="1">
            <a:spLocks noChangeArrowheads="1"/>
          </p:cNvSpPr>
          <p:nvPr/>
        </p:nvSpPr>
        <p:spPr bwMode="auto">
          <a:xfrm>
            <a:off x="417513" y="1212850"/>
            <a:ext cx="1173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Evaluate</a:t>
            </a:r>
          </a:p>
        </p:txBody>
      </p:sp>
      <p:sp>
        <p:nvSpPr>
          <p:cNvPr id="50193" name="Rectangle 10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194" name="Rectangle 11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195" name="Rectangle 13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50178" name="Object 15"/>
          <p:cNvGraphicFramePr>
            <a:graphicFrameLocks noChangeAspect="1"/>
          </p:cNvGraphicFramePr>
          <p:nvPr/>
        </p:nvGraphicFramePr>
        <p:xfrm>
          <a:off x="1730375" y="981075"/>
          <a:ext cx="2058988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9" name="Equation" r:id="rId8" imgW="1015559" imgH="444307" progId="Equation.DSMT4">
                  <p:embed/>
                </p:oleObj>
              </mc:Choice>
              <mc:Fallback>
                <p:oleObj name="Equation" r:id="rId8" imgW="1015559" imgH="444307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75" y="981075"/>
                        <a:ext cx="2058988" cy="90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6" name="Rectangle 17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7106" name="Text Box 18"/>
          <p:cNvSpPr txBox="1">
            <a:spLocks noChangeArrowheads="1"/>
          </p:cNvSpPr>
          <p:nvPr/>
        </p:nvSpPr>
        <p:spPr bwMode="auto">
          <a:xfrm>
            <a:off x="4711700" y="1023938"/>
            <a:ext cx="2368550" cy="641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/>
              <a:t>Use standard Integral</a:t>
            </a:r>
          </a:p>
          <a:p>
            <a:pPr eaLnBrk="1" hangingPunct="1"/>
            <a:r>
              <a:rPr lang="en-GB" altLang="en-US"/>
              <a:t>(from chain rule)</a:t>
            </a:r>
          </a:p>
        </p:txBody>
      </p:sp>
      <p:graphicFrame>
        <p:nvGraphicFramePr>
          <p:cNvPr id="217107" name="Object 19"/>
          <p:cNvGraphicFramePr>
            <a:graphicFrameLocks noChangeAspect="1"/>
          </p:cNvGraphicFramePr>
          <p:nvPr/>
        </p:nvGraphicFramePr>
        <p:xfrm>
          <a:off x="749300" y="2341563"/>
          <a:ext cx="2163763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0" name="Equation" r:id="rId10" imgW="1066680" imgH="507960" progId="Equation.DSMT4">
                  <p:embed/>
                </p:oleObj>
              </mc:Choice>
              <mc:Fallback>
                <p:oleObj name="Equation" r:id="rId10" imgW="1066680" imgH="50796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2341563"/>
                        <a:ext cx="2163763" cy="1035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7108" name="Object 20"/>
          <p:cNvGraphicFramePr>
            <a:graphicFrameLocks noChangeAspect="1"/>
          </p:cNvGraphicFramePr>
          <p:nvPr/>
        </p:nvGraphicFramePr>
        <p:xfrm>
          <a:off x="3810000" y="2366963"/>
          <a:ext cx="44831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1" name="Equation" r:id="rId12" imgW="2209680" imgH="482400" progId="Equation.DSMT4">
                  <p:embed/>
                </p:oleObj>
              </mc:Choice>
              <mc:Fallback>
                <p:oleObj name="Equation" r:id="rId12" imgW="2209680" imgH="4824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366963"/>
                        <a:ext cx="4483100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7109" name="Object 21"/>
          <p:cNvGraphicFramePr>
            <a:graphicFrameLocks noChangeAspect="1"/>
          </p:cNvGraphicFramePr>
          <p:nvPr/>
        </p:nvGraphicFramePr>
        <p:xfrm>
          <a:off x="525463" y="3968750"/>
          <a:ext cx="2576512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2" name="Equation" r:id="rId14" imgW="1269720" imgH="431640" progId="Equation.DSMT4">
                  <p:embed/>
                </p:oleObj>
              </mc:Choice>
              <mc:Fallback>
                <p:oleObj name="Equation" r:id="rId14" imgW="1269720" imgH="43164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3" y="3968750"/>
                        <a:ext cx="2576512" cy="881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7110" name="Object 22"/>
          <p:cNvGraphicFramePr>
            <a:graphicFrameLocks noChangeAspect="1"/>
          </p:cNvGraphicFramePr>
          <p:nvPr/>
        </p:nvGraphicFramePr>
        <p:xfrm>
          <a:off x="3441700" y="4006850"/>
          <a:ext cx="185420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3" name="Equation" r:id="rId16" imgW="914400" imgH="393480" progId="Equation.DSMT4">
                  <p:embed/>
                </p:oleObj>
              </mc:Choice>
              <mc:Fallback>
                <p:oleObj name="Equation" r:id="rId16" imgW="914400" imgH="39348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1700" y="4006850"/>
                        <a:ext cx="1854200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7111" name="Object 23"/>
          <p:cNvGraphicFramePr>
            <a:graphicFrameLocks noChangeAspect="1"/>
          </p:cNvGraphicFramePr>
          <p:nvPr/>
        </p:nvGraphicFramePr>
        <p:xfrm>
          <a:off x="5556250" y="4006850"/>
          <a:ext cx="1262063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4" name="Equation" r:id="rId18" imgW="622080" imgH="393480" progId="Equation.DSMT4">
                  <p:embed/>
                </p:oleObj>
              </mc:Choice>
              <mc:Fallback>
                <p:oleObj name="Equation" r:id="rId18" imgW="622080" imgH="39348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0" y="4006850"/>
                        <a:ext cx="1262063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7112" name="Object 24"/>
          <p:cNvGraphicFramePr>
            <a:graphicFrameLocks noChangeAspect="1"/>
          </p:cNvGraphicFramePr>
          <p:nvPr/>
        </p:nvGraphicFramePr>
        <p:xfrm>
          <a:off x="7083425" y="4122738"/>
          <a:ext cx="1158875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5" name="Equation" r:id="rId20" imgW="571320" imgH="279360" progId="Equation.DSMT4">
                  <p:embed/>
                </p:oleObj>
              </mc:Choice>
              <mc:Fallback>
                <p:oleObj name="Equation" r:id="rId20" imgW="571320" imgH="27936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3425" y="4122738"/>
                        <a:ext cx="1158875" cy="569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ounded Rectangle 21">
            <a:hlinkClick r:id="rId22"/>
          </p:cNvPr>
          <p:cNvSpPr/>
          <p:nvPr/>
        </p:nvSpPr>
        <p:spPr bwMode="auto">
          <a:xfrm>
            <a:off x="7377113" y="985838"/>
            <a:ext cx="1538287" cy="579437"/>
          </a:xfrm>
          <a:prstGeom prst="roundRect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000000"/>
                </a:solidFill>
                <a:latin typeface="+mj-lt"/>
              </a:rPr>
              <a:t>Drill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10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2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b="1"/>
              <a:t>Calculus                                                                                                   Revision	</a:t>
            </a:r>
          </a:p>
        </p:txBody>
      </p:sp>
      <p:pic>
        <p:nvPicPr>
          <p:cNvPr id="51213" name="Picture 3" descr="Round-Gel-Back">
            <a:hlinkClick r:id="" action="ppaction://hlinkshowjump?jump=previous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4" name="Picture 4" descr="Gel-button-round-arrow">
            <a:hlinkClick r:id="" action="ppaction://hlinkshowjump?jump=next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5" name="Text Box 5"/>
          <p:cNvSpPr txBox="1">
            <a:spLocks noChangeArrowheads="1"/>
          </p:cNvSpPr>
          <p:nvPr/>
        </p:nvSpPr>
        <p:spPr bwMode="auto">
          <a:xfrm>
            <a:off x="1258888" y="60928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Back</a:t>
            </a:r>
          </a:p>
        </p:txBody>
      </p:sp>
      <p:sp>
        <p:nvSpPr>
          <p:cNvPr id="51216" name="Text Box 6"/>
          <p:cNvSpPr txBox="1">
            <a:spLocks noChangeArrowheads="1"/>
          </p:cNvSpPr>
          <p:nvPr/>
        </p:nvSpPr>
        <p:spPr bwMode="auto">
          <a:xfrm>
            <a:off x="7164388" y="6100763"/>
            <a:ext cx="81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/>
            <a:r>
              <a:rPr lang="en-GB" altLang="en-US">
                <a:solidFill>
                  <a:schemeClr val="accent2"/>
                </a:solidFill>
              </a:rPr>
              <a:t>Next</a:t>
            </a:r>
          </a:p>
        </p:txBody>
      </p:sp>
      <p:pic>
        <p:nvPicPr>
          <p:cNvPr id="51217" name="Picture 7" descr="Round-button-blu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5816600"/>
            <a:ext cx="523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8" name="Text Box 8"/>
          <p:cNvSpPr txBox="1">
            <a:spLocks noChangeArrowheads="1"/>
          </p:cNvSpPr>
          <p:nvPr/>
        </p:nvSpPr>
        <p:spPr bwMode="auto">
          <a:xfrm>
            <a:off x="4183063" y="6267450"/>
            <a:ext cx="60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Quit</a:t>
            </a:r>
          </a:p>
        </p:txBody>
      </p:sp>
      <p:sp>
        <p:nvSpPr>
          <p:cNvPr id="51219" name="Text Box 9"/>
          <p:cNvSpPr txBox="1">
            <a:spLocks noChangeArrowheads="1"/>
          </p:cNvSpPr>
          <p:nvPr/>
        </p:nvSpPr>
        <p:spPr bwMode="auto">
          <a:xfrm>
            <a:off x="417513" y="1212850"/>
            <a:ext cx="1173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Evaluate</a:t>
            </a:r>
          </a:p>
        </p:txBody>
      </p:sp>
      <p:sp>
        <p:nvSpPr>
          <p:cNvPr id="51220" name="Rectangle 10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21" name="Rectangle 11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22" name="Rectangle 12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23" name="Rectangle 1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51202" name="Object 13"/>
          <p:cNvGraphicFramePr>
            <a:graphicFrameLocks noChangeAspect="1"/>
          </p:cNvGraphicFramePr>
          <p:nvPr/>
        </p:nvGraphicFramePr>
        <p:xfrm>
          <a:off x="1952625" y="962025"/>
          <a:ext cx="21209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5" name="Equation" r:id="rId8" imgW="990170" imgH="393529" progId="Equation.DSMT4">
                  <p:embed/>
                </p:oleObj>
              </mc:Choice>
              <mc:Fallback>
                <p:oleObj name="Equation" r:id="rId8" imgW="990170" imgH="393529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5" y="962025"/>
                        <a:ext cx="2120900" cy="836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1199" name="Object 15"/>
          <p:cNvGraphicFramePr>
            <a:graphicFrameLocks noChangeAspect="1"/>
          </p:cNvGraphicFramePr>
          <p:nvPr/>
        </p:nvGraphicFramePr>
        <p:xfrm>
          <a:off x="4822825" y="962025"/>
          <a:ext cx="2773363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6" name="Equation" r:id="rId10" imgW="1295280" imgH="393480" progId="Equation.DSMT4">
                  <p:embed/>
                </p:oleObj>
              </mc:Choice>
              <mc:Fallback>
                <p:oleObj name="Equation" r:id="rId10" imgW="1295280" imgH="3934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2825" y="962025"/>
                        <a:ext cx="2773363" cy="836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1200" name="Object 16"/>
          <p:cNvGraphicFramePr>
            <a:graphicFrameLocks noChangeAspect="1"/>
          </p:cNvGraphicFramePr>
          <p:nvPr/>
        </p:nvGraphicFramePr>
        <p:xfrm>
          <a:off x="554038" y="2009775"/>
          <a:ext cx="2257425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7" name="Equation" r:id="rId12" imgW="1054080" imgH="685800" progId="Equation.DSMT4">
                  <p:embed/>
                </p:oleObj>
              </mc:Choice>
              <mc:Fallback>
                <p:oleObj name="Equation" r:id="rId12" imgW="1054080" imgH="6858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38" y="2009775"/>
                        <a:ext cx="2257425" cy="1457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1201" name="Object 17"/>
          <p:cNvGraphicFramePr>
            <a:graphicFrameLocks noChangeAspect="1"/>
          </p:cNvGraphicFramePr>
          <p:nvPr/>
        </p:nvGraphicFramePr>
        <p:xfrm>
          <a:off x="3317875" y="2166938"/>
          <a:ext cx="239395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8" name="Equation" r:id="rId14" imgW="1117440" imgH="482400" progId="Equation.DSMT4">
                  <p:embed/>
                </p:oleObj>
              </mc:Choice>
              <mc:Fallback>
                <p:oleObj name="Equation" r:id="rId14" imgW="1117440" imgH="4824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75" y="2166938"/>
                        <a:ext cx="2393950" cy="102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1203" name="Object 19"/>
          <p:cNvGraphicFramePr>
            <a:graphicFrameLocks noChangeAspect="1"/>
          </p:cNvGraphicFramePr>
          <p:nvPr/>
        </p:nvGraphicFramePr>
        <p:xfrm>
          <a:off x="6161088" y="2166938"/>
          <a:ext cx="258445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9" name="Equation" r:id="rId16" imgW="1206360" imgH="482400" progId="Equation.DSMT4">
                  <p:embed/>
                </p:oleObj>
              </mc:Choice>
              <mc:Fallback>
                <p:oleObj name="Equation" r:id="rId16" imgW="1206360" imgH="4824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1088" y="2166938"/>
                        <a:ext cx="2584450" cy="102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1204" name="Object 20"/>
          <p:cNvGraphicFramePr>
            <a:graphicFrameLocks noChangeAspect="1"/>
          </p:cNvGraphicFramePr>
          <p:nvPr/>
        </p:nvGraphicFramePr>
        <p:xfrm>
          <a:off x="471488" y="3756025"/>
          <a:ext cx="4525962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0" name="Equation" r:id="rId18" imgW="2438280" imgH="431640" progId="Equation.DSMT4">
                  <p:embed/>
                </p:oleObj>
              </mc:Choice>
              <mc:Fallback>
                <p:oleObj name="Equation" r:id="rId18" imgW="2438280" imgH="43164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8" y="3756025"/>
                        <a:ext cx="4525962" cy="795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1205" name="Object 21"/>
          <p:cNvGraphicFramePr>
            <a:graphicFrameLocks noChangeAspect="1"/>
          </p:cNvGraphicFramePr>
          <p:nvPr/>
        </p:nvGraphicFramePr>
        <p:xfrm>
          <a:off x="5513388" y="3738563"/>
          <a:ext cx="3119437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1" name="Equation" r:id="rId20" imgW="1726920" imgH="431640" progId="Equation.DSMT4">
                  <p:embed/>
                </p:oleObj>
              </mc:Choice>
              <mc:Fallback>
                <p:oleObj name="Equation" r:id="rId20" imgW="1726920" imgH="43164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3388" y="3738563"/>
                        <a:ext cx="3119437" cy="773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1206" name="Object 22"/>
          <p:cNvGraphicFramePr>
            <a:graphicFrameLocks noChangeAspect="1"/>
          </p:cNvGraphicFramePr>
          <p:nvPr/>
        </p:nvGraphicFramePr>
        <p:xfrm>
          <a:off x="871538" y="4845050"/>
          <a:ext cx="128587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2" name="Equation" r:id="rId22" imgW="711000" imgH="393480" progId="Equation.DSMT4">
                  <p:embed/>
                </p:oleObj>
              </mc:Choice>
              <mc:Fallback>
                <p:oleObj name="Equation" r:id="rId22" imgW="711000" imgH="39348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38" y="4845050"/>
                        <a:ext cx="1285875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1207" name="Object 23"/>
          <p:cNvGraphicFramePr>
            <a:graphicFrameLocks noChangeAspect="1"/>
          </p:cNvGraphicFramePr>
          <p:nvPr/>
        </p:nvGraphicFramePr>
        <p:xfrm>
          <a:off x="3286125" y="4830763"/>
          <a:ext cx="827088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3" name="Equation" r:id="rId24" imgW="457200" imgH="393480" progId="Equation.DSMT4">
                  <p:embed/>
                </p:oleObj>
              </mc:Choice>
              <mc:Fallback>
                <p:oleObj name="Equation" r:id="rId24" imgW="457200" imgH="39348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5" y="4830763"/>
                        <a:ext cx="827088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1208" name="Object 24"/>
          <p:cNvGraphicFramePr>
            <a:graphicFrameLocks noChangeAspect="1"/>
          </p:cNvGraphicFramePr>
          <p:nvPr/>
        </p:nvGraphicFramePr>
        <p:xfrm>
          <a:off x="5281613" y="4899025"/>
          <a:ext cx="849312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4" name="Equation" r:id="rId26" imgW="469800" imgH="317160" progId="Equation.DSMT4">
                  <p:embed/>
                </p:oleObj>
              </mc:Choice>
              <mc:Fallback>
                <p:oleObj name="Equation" r:id="rId26" imgW="469800" imgH="31716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1613" y="4899025"/>
                        <a:ext cx="849312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ounded Rectangle 23">
            <a:hlinkClick r:id="rId28"/>
          </p:cNvPr>
          <p:cNvSpPr/>
          <p:nvPr/>
        </p:nvSpPr>
        <p:spPr bwMode="auto">
          <a:xfrm>
            <a:off x="7377113" y="4967288"/>
            <a:ext cx="1538287" cy="579437"/>
          </a:xfrm>
          <a:prstGeom prst="roundRect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000000"/>
                </a:solidFill>
                <a:latin typeface="+mj-lt"/>
              </a:rPr>
              <a:t>Drill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2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2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5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b="1"/>
              <a:t>Calculus                                                                                                   Revision	</a:t>
            </a:r>
          </a:p>
        </p:txBody>
      </p:sp>
      <p:pic>
        <p:nvPicPr>
          <p:cNvPr id="52236" name="Picture 3" descr="Round-Gel-Back">
            <a:hlinkClick r:id="" action="ppaction://hlinkshowjump?jump=previous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7" name="Picture 4" descr="Gel-button-round-arrow">
            <a:hlinkClick r:id="" action="ppaction://hlinkshowjump?jump=next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8" name="Text Box 5"/>
          <p:cNvSpPr txBox="1">
            <a:spLocks noChangeArrowheads="1"/>
          </p:cNvSpPr>
          <p:nvPr/>
        </p:nvSpPr>
        <p:spPr bwMode="auto">
          <a:xfrm>
            <a:off x="1258888" y="60928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Back</a:t>
            </a:r>
          </a:p>
        </p:txBody>
      </p:sp>
      <p:sp>
        <p:nvSpPr>
          <p:cNvPr id="52239" name="Text Box 6"/>
          <p:cNvSpPr txBox="1">
            <a:spLocks noChangeArrowheads="1"/>
          </p:cNvSpPr>
          <p:nvPr/>
        </p:nvSpPr>
        <p:spPr bwMode="auto">
          <a:xfrm>
            <a:off x="7164388" y="6100763"/>
            <a:ext cx="81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/>
            <a:r>
              <a:rPr lang="en-GB" altLang="en-US">
                <a:solidFill>
                  <a:schemeClr val="accent2"/>
                </a:solidFill>
              </a:rPr>
              <a:t>Next</a:t>
            </a:r>
          </a:p>
        </p:txBody>
      </p:sp>
      <p:pic>
        <p:nvPicPr>
          <p:cNvPr id="52240" name="Picture 7" descr="Round-button-blu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5816600"/>
            <a:ext cx="523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1" name="Text Box 8"/>
          <p:cNvSpPr txBox="1">
            <a:spLocks noChangeArrowheads="1"/>
          </p:cNvSpPr>
          <p:nvPr/>
        </p:nvSpPr>
        <p:spPr bwMode="auto">
          <a:xfrm>
            <a:off x="4183063" y="6267450"/>
            <a:ext cx="60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Quit</a:t>
            </a:r>
          </a:p>
        </p:txBody>
      </p:sp>
      <p:sp>
        <p:nvSpPr>
          <p:cNvPr id="52242" name="Rectangle 10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43" name="Text Box 11"/>
          <p:cNvSpPr txBox="1">
            <a:spLocks noChangeArrowheads="1"/>
          </p:cNvSpPr>
          <p:nvPr/>
        </p:nvSpPr>
        <p:spPr bwMode="auto">
          <a:xfrm>
            <a:off x="444500" y="1228725"/>
            <a:ext cx="2182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Find   </a:t>
            </a:r>
            <a:r>
              <a:rPr lang="en-GB" altLang="en-US" sz="2000" i="1"/>
              <a:t>p,  </a:t>
            </a:r>
            <a:r>
              <a:rPr lang="en-GB" altLang="en-US" sz="2000"/>
              <a:t>given</a:t>
            </a:r>
          </a:p>
        </p:txBody>
      </p:sp>
      <p:graphicFrame>
        <p:nvGraphicFramePr>
          <p:cNvPr id="52226" name="Object 12"/>
          <p:cNvGraphicFramePr>
            <a:graphicFrameLocks noChangeAspect="1"/>
          </p:cNvGraphicFramePr>
          <p:nvPr/>
        </p:nvGraphicFramePr>
        <p:xfrm>
          <a:off x="2532063" y="836613"/>
          <a:ext cx="2913062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5" name="Equation" r:id="rId8" imgW="1066680" imgH="482400" progId="Equation.DSMT4">
                  <p:embed/>
                </p:oleObj>
              </mc:Choice>
              <mc:Fallback>
                <p:oleObj name="Equation" r:id="rId8" imgW="1066680" imgH="4824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2063" y="836613"/>
                        <a:ext cx="2913062" cy="131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341" name="Object 13"/>
          <p:cNvGraphicFramePr>
            <a:graphicFrameLocks noChangeAspect="1"/>
          </p:cNvGraphicFramePr>
          <p:nvPr/>
        </p:nvGraphicFramePr>
        <p:xfrm>
          <a:off x="534988" y="2286000"/>
          <a:ext cx="22764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6" name="Equation" r:id="rId10" imgW="1028520" imgH="482400" progId="Equation.DSMT4">
                  <p:embed/>
                </p:oleObj>
              </mc:Choice>
              <mc:Fallback>
                <p:oleObj name="Equation" r:id="rId10" imgW="1028520" imgH="4824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286000"/>
                        <a:ext cx="227647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342" name="Object 14"/>
          <p:cNvGraphicFramePr>
            <a:graphicFrameLocks noChangeAspect="1"/>
          </p:cNvGraphicFramePr>
          <p:nvPr/>
        </p:nvGraphicFramePr>
        <p:xfrm>
          <a:off x="3073400" y="2227263"/>
          <a:ext cx="2439988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7" name="Equation" r:id="rId12" imgW="1104840" imgH="520560" progId="Equation.DSMT4">
                  <p:embed/>
                </p:oleObj>
              </mc:Choice>
              <mc:Fallback>
                <p:oleObj name="Equation" r:id="rId12" imgW="1104840" imgH="52056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400" y="2227263"/>
                        <a:ext cx="2439988" cy="115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343" name="Object 15"/>
          <p:cNvGraphicFramePr>
            <a:graphicFrameLocks noChangeAspect="1"/>
          </p:cNvGraphicFramePr>
          <p:nvPr/>
        </p:nvGraphicFramePr>
        <p:xfrm>
          <a:off x="5699125" y="2327275"/>
          <a:ext cx="3024188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8" name="Equation" r:id="rId14" imgW="1409400" imgH="380880" progId="Equation.DSMT4">
                  <p:embed/>
                </p:oleObj>
              </mc:Choice>
              <mc:Fallback>
                <p:oleObj name="Equation" r:id="rId14" imgW="1409400" imgH="3808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25" y="2327275"/>
                        <a:ext cx="3024188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344" name="Object 16"/>
          <p:cNvGraphicFramePr>
            <a:graphicFrameLocks noChangeAspect="1"/>
          </p:cNvGraphicFramePr>
          <p:nvPr/>
        </p:nvGraphicFramePr>
        <p:xfrm>
          <a:off x="633413" y="3663950"/>
          <a:ext cx="2770187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9" name="Equation" r:id="rId16" imgW="1206360" imgH="317160" progId="Equation.DSMT4">
                  <p:embed/>
                </p:oleObj>
              </mc:Choice>
              <mc:Fallback>
                <p:oleObj name="Equation" r:id="rId16" imgW="1206360" imgH="31716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3" y="3663950"/>
                        <a:ext cx="2770187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345" name="Object 17"/>
          <p:cNvGraphicFramePr>
            <a:graphicFrameLocks noChangeAspect="1"/>
          </p:cNvGraphicFramePr>
          <p:nvPr/>
        </p:nvGraphicFramePr>
        <p:xfrm>
          <a:off x="4856163" y="3656013"/>
          <a:ext cx="2947987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0" name="Equation" r:id="rId18" imgW="1231560" imgH="253800" progId="Equation.DSMT4">
                  <p:embed/>
                </p:oleObj>
              </mc:Choice>
              <mc:Fallback>
                <p:oleObj name="Equation" r:id="rId18" imgW="1231560" imgH="2538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6163" y="3656013"/>
                        <a:ext cx="2947987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346" name="Object 18"/>
          <p:cNvGraphicFramePr>
            <a:graphicFrameLocks noChangeAspect="1"/>
          </p:cNvGraphicFramePr>
          <p:nvPr/>
        </p:nvGraphicFramePr>
        <p:xfrm>
          <a:off x="433388" y="4732338"/>
          <a:ext cx="2127250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1" name="Equation" r:id="rId20" imgW="888840" imgH="253800" progId="Equation.DSMT4">
                  <p:embed/>
                </p:oleObj>
              </mc:Choice>
              <mc:Fallback>
                <p:oleObj name="Equation" r:id="rId20" imgW="888840" imgH="2538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8" y="4732338"/>
                        <a:ext cx="2127250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347" name="Object 19"/>
          <p:cNvGraphicFramePr>
            <a:graphicFrameLocks noChangeAspect="1"/>
          </p:cNvGraphicFramePr>
          <p:nvPr/>
        </p:nvGraphicFramePr>
        <p:xfrm>
          <a:off x="2736850" y="4748213"/>
          <a:ext cx="2855913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2" name="Equation" r:id="rId22" imgW="1193760" imgH="228600" progId="Equation.DSMT4">
                  <p:embed/>
                </p:oleObj>
              </mc:Choice>
              <mc:Fallback>
                <p:oleObj name="Equation" r:id="rId22" imgW="1193760" imgH="2286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6850" y="4748213"/>
                        <a:ext cx="2855913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348" name="Object 20"/>
          <p:cNvGraphicFramePr>
            <a:graphicFrameLocks noChangeAspect="1"/>
          </p:cNvGraphicFramePr>
          <p:nvPr/>
        </p:nvGraphicFramePr>
        <p:xfrm>
          <a:off x="5764213" y="4441825"/>
          <a:ext cx="3036887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3" name="Equation" r:id="rId24" imgW="1269720" imgH="368280" progId="Equation.DSMT4">
                  <p:embed/>
                </p:oleObj>
              </mc:Choice>
              <mc:Fallback>
                <p:oleObj name="Equation" r:id="rId24" imgW="1269720" imgH="3682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4213" y="4441825"/>
                        <a:ext cx="3036887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ounded Rectangle 19">
            <a:hlinkClick r:id="rId26"/>
          </p:cNvPr>
          <p:cNvSpPr/>
          <p:nvPr/>
        </p:nvSpPr>
        <p:spPr bwMode="auto">
          <a:xfrm>
            <a:off x="7377113" y="985838"/>
            <a:ext cx="1538287" cy="579437"/>
          </a:xfrm>
          <a:prstGeom prst="roundRect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000000"/>
                </a:solidFill>
                <a:latin typeface="+mj-lt"/>
              </a:rPr>
              <a:t>Drill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7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7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7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7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7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2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6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b="1"/>
              <a:t>Calculus                                                                                                   Revision	</a:t>
            </a:r>
          </a:p>
        </p:txBody>
      </p:sp>
      <p:pic>
        <p:nvPicPr>
          <p:cNvPr id="53257" name="Picture 3" descr="Round-Gel-Back">
            <a:hlinkClick r:id="" action="ppaction://hlinkshowjump?jump=previous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8" name="Picture 4" descr="Gel-button-round-arrow">
            <a:hlinkClick r:id="" action="ppaction://hlinkshowjump?jump=next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9" name="Text Box 5"/>
          <p:cNvSpPr txBox="1">
            <a:spLocks noChangeArrowheads="1"/>
          </p:cNvSpPr>
          <p:nvPr/>
        </p:nvSpPr>
        <p:spPr bwMode="auto">
          <a:xfrm>
            <a:off x="1258888" y="60928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Back</a:t>
            </a:r>
          </a:p>
        </p:txBody>
      </p:sp>
      <p:sp>
        <p:nvSpPr>
          <p:cNvPr id="53260" name="Text Box 6"/>
          <p:cNvSpPr txBox="1">
            <a:spLocks noChangeArrowheads="1"/>
          </p:cNvSpPr>
          <p:nvPr/>
        </p:nvSpPr>
        <p:spPr bwMode="auto">
          <a:xfrm>
            <a:off x="7164388" y="6100763"/>
            <a:ext cx="81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/>
            <a:r>
              <a:rPr lang="en-GB" altLang="en-US">
                <a:solidFill>
                  <a:schemeClr val="accent2"/>
                </a:solidFill>
              </a:rPr>
              <a:t>Next</a:t>
            </a:r>
          </a:p>
        </p:txBody>
      </p:sp>
      <p:pic>
        <p:nvPicPr>
          <p:cNvPr id="53261" name="Picture 7" descr="Round-button-blu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5816600"/>
            <a:ext cx="523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2" name="Text Box 8"/>
          <p:cNvSpPr txBox="1">
            <a:spLocks noChangeArrowheads="1"/>
          </p:cNvSpPr>
          <p:nvPr/>
        </p:nvSpPr>
        <p:spPr bwMode="auto">
          <a:xfrm>
            <a:off x="4183063" y="6267450"/>
            <a:ext cx="60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Quit</a:t>
            </a:r>
          </a:p>
        </p:txBody>
      </p:sp>
      <p:sp>
        <p:nvSpPr>
          <p:cNvPr id="53263" name="Text Box 9"/>
          <p:cNvSpPr txBox="1">
            <a:spLocks noChangeArrowheads="1"/>
          </p:cNvSpPr>
          <p:nvPr/>
        </p:nvSpPr>
        <p:spPr bwMode="auto">
          <a:xfrm>
            <a:off x="417513" y="1238250"/>
            <a:ext cx="2000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/>
              <a:t>A curve for which </a:t>
            </a:r>
          </a:p>
        </p:txBody>
      </p:sp>
      <p:graphicFrame>
        <p:nvGraphicFramePr>
          <p:cNvPr id="53250" name="Object 11"/>
          <p:cNvGraphicFramePr>
            <a:graphicFrameLocks noChangeAspect="1"/>
          </p:cNvGraphicFramePr>
          <p:nvPr/>
        </p:nvGraphicFramePr>
        <p:xfrm>
          <a:off x="2524125" y="1082675"/>
          <a:ext cx="1833563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7" name="Equation" r:id="rId8" imgW="888614" imgH="393529" progId="Equation.DSMT4">
                  <p:embed/>
                </p:oleObj>
              </mc:Choice>
              <mc:Fallback>
                <p:oleObj name="Equation" r:id="rId8" imgW="888614" imgH="393529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082675"/>
                        <a:ext cx="1833563" cy="808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4" name="Text Box 13"/>
          <p:cNvSpPr txBox="1">
            <a:spLocks noChangeArrowheads="1"/>
          </p:cNvSpPr>
          <p:nvPr/>
        </p:nvSpPr>
        <p:spPr bwMode="auto">
          <a:xfrm>
            <a:off x="4618038" y="1203325"/>
            <a:ext cx="3473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/>
              <a:t>passes through the point (–1, 2).</a:t>
            </a:r>
          </a:p>
        </p:txBody>
      </p:sp>
      <p:sp>
        <p:nvSpPr>
          <p:cNvPr id="53265" name="Text Box 15"/>
          <p:cNvSpPr txBox="1">
            <a:spLocks noChangeArrowheads="1"/>
          </p:cNvSpPr>
          <p:nvPr/>
        </p:nvSpPr>
        <p:spPr bwMode="auto">
          <a:xfrm>
            <a:off x="463550" y="2078038"/>
            <a:ext cx="2749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/>
              <a:t>Express  </a:t>
            </a:r>
            <a:r>
              <a:rPr lang="en-GB" altLang="en-US" i="1"/>
              <a:t>y</a:t>
            </a:r>
            <a:r>
              <a:rPr lang="en-GB" altLang="en-US"/>
              <a:t> in terms of  </a:t>
            </a:r>
            <a:r>
              <a:rPr lang="en-GB" altLang="en-US" i="1"/>
              <a:t>x</a:t>
            </a:r>
            <a:r>
              <a:rPr lang="en-GB" altLang="en-US"/>
              <a:t>. </a:t>
            </a:r>
          </a:p>
        </p:txBody>
      </p:sp>
      <p:graphicFrame>
        <p:nvGraphicFramePr>
          <p:cNvPr id="214032" name="Object 16"/>
          <p:cNvGraphicFramePr>
            <a:graphicFrameLocks noChangeAspect="1"/>
          </p:cNvGraphicFramePr>
          <p:nvPr/>
        </p:nvGraphicFramePr>
        <p:xfrm>
          <a:off x="758825" y="2895600"/>
          <a:ext cx="227965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8" name="Equation" r:id="rId10" imgW="1104840" imgH="419040" progId="Equation.DSMT4">
                  <p:embed/>
                </p:oleObj>
              </mc:Choice>
              <mc:Fallback>
                <p:oleObj name="Equation" r:id="rId10" imgW="1104840" imgH="4190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825" y="2895600"/>
                        <a:ext cx="2279650" cy="860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33" name="Object 17"/>
          <p:cNvGraphicFramePr>
            <a:graphicFrameLocks noChangeAspect="1"/>
          </p:cNvGraphicFramePr>
          <p:nvPr/>
        </p:nvGraphicFramePr>
        <p:xfrm>
          <a:off x="4079875" y="3090863"/>
          <a:ext cx="251618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9" name="Equation" r:id="rId12" imgW="1218960" imgH="228600" progId="Equation.DSMT4">
                  <p:embed/>
                </p:oleObj>
              </mc:Choice>
              <mc:Fallback>
                <p:oleObj name="Equation" r:id="rId12" imgW="1218960" imgH="2286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75" y="3090863"/>
                        <a:ext cx="2516188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4034" name="Text Box 18"/>
          <p:cNvSpPr txBox="1">
            <a:spLocks noChangeArrowheads="1"/>
          </p:cNvSpPr>
          <p:nvPr/>
        </p:nvSpPr>
        <p:spPr bwMode="auto">
          <a:xfrm>
            <a:off x="720725" y="4160838"/>
            <a:ext cx="1530350" cy="3667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/>
              <a:t>Use the point</a:t>
            </a:r>
          </a:p>
        </p:txBody>
      </p:sp>
      <p:graphicFrame>
        <p:nvGraphicFramePr>
          <p:cNvPr id="214035" name="Object 19"/>
          <p:cNvGraphicFramePr>
            <a:graphicFrameLocks noChangeAspect="1"/>
          </p:cNvGraphicFramePr>
          <p:nvPr/>
        </p:nvGraphicFramePr>
        <p:xfrm>
          <a:off x="2568575" y="4057650"/>
          <a:ext cx="322421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0" name="Equation" r:id="rId14" imgW="1562040" imgH="228600" progId="Equation.DSMT4">
                  <p:embed/>
                </p:oleObj>
              </mc:Choice>
              <mc:Fallback>
                <p:oleObj name="Equation" r:id="rId14" imgW="1562040" imgH="2286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8575" y="4057650"/>
                        <a:ext cx="3224213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36" name="Object 20"/>
          <p:cNvGraphicFramePr>
            <a:graphicFrameLocks noChangeAspect="1"/>
          </p:cNvGraphicFramePr>
          <p:nvPr/>
        </p:nvGraphicFramePr>
        <p:xfrm>
          <a:off x="6578600" y="4144963"/>
          <a:ext cx="1179513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1" name="Equation" r:id="rId16" imgW="571320" imgH="203040" progId="Equation.DSMT4">
                  <p:embed/>
                </p:oleObj>
              </mc:Choice>
              <mc:Fallback>
                <p:oleObj name="Equation" r:id="rId16" imgW="571320" imgH="20304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8600" y="4144963"/>
                        <a:ext cx="1179513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37" name="Object 21"/>
          <p:cNvGraphicFramePr>
            <a:graphicFrameLocks noChangeAspect="1"/>
          </p:cNvGraphicFramePr>
          <p:nvPr/>
        </p:nvGraphicFramePr>
        <p:xfrm>
          <a:off x="5989638" y="4889500"/>
          <a:ext cx="2516187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2" name="Equation" r:id="rId18" imgW="1218960" imgH="228600" progId="Equation.DSMT4">
                  <p:embed/>
                </p:oleObj>
              </mc:Choice>
              <mc:Fallback>
                <p:oleObj name="Equation" r:id="rId18" imgW="1218960" imgH="2286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9638" y="4889500"/>
                        <a:ext cx="2516187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4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3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5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b="1"/>
              <a:t>Calculus                                                                                                   Revision	</a:t>
            </a:r>
          </a:p>
        </p:txBody>
      </p:sp>
      <p:pic>
        <p:nvPicPr>
          <p:cNvPr id="54286" name="Picture 3" descr="Round-Gel-Back">
            <a:hlinkClick r:id="" action="ppaction://hlinkshowjump?jump=previous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7" name="Picture 4" descr="Gel-button-round-arrow">
            <a:hlinkClick r:id="" action="ppaction://hlinkshowjump?jump=next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8" name="Text Box 5"/>
          <p:cNvSpPr txBox="1">
            <a:spLocks noChangeArrowheads="1"/>
          </p:cNvSpPr>
          <p:nvPr/>
        </p:nvSpPr>
        <p:spPr bwMode="auto">
          <a:xfrm>
            <a:off x="1258888" y="60928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Back</a:t>
            </a:r>
          </a:p>
        </p:txBody>
      </p:sp>
      <p:sp>
        <p:nvSpPr>
          <p:cNvPr id="54289" name="Text Box 6"/>
          <p:cNvSpPr txBox="1">
            <a:spLocks noChangeArrowheads="1"/>
          </p:cNvSpPr>
          <p:nvPr/>
        </p:nvSpPr>
        <p:spPr bwMode="auto">
          <a:xfrm>
            <a:off x="7164388" y="6100763"/>
            <a:ext cx="81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/>
            <a:r>
              <a:rPr lang="en-GB" altLang="en-US">
                <a:solidFill>
                  <a:schemeClr val="accent2"/>
                </a:solidFill>
              </a:rPr>
              <a:t>Next</a:t>
            </a:r>
          </a:p>
        </p:txBody>
      </p:sp>
      <p:pic>
        <p:nvPicPr>
          <p:cNvPr id="54290" name="Picture 7" descr="Round-button-blu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3" y="5815013"/>
            <a:ext cx="523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91" name="Text Box 8"/>
          <p:cNvSpPr txBox="1">
            <a:spLocks noChangeArrowheads="1"/>
          </p:cNvSpPr>
          <p:nvPr/>
        </p:nvSpPr>
        <p:spPr bwMode="auto">
          <a:xfrm>
            <a:off x="2598738" y="6408738"/>
            <a:ext cx="603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Quit</a:t>
            </a:r>
          </a:p>
        </p:txBody>
      </p:sp>
      <p:sp>
        <p:nvSpPr>
          <p:cNvPr id="54292" name="Text Box 9"/>
          <p:cNvSpPr txBox="1">
            <a:spLocks noChangeArrowheads="1"/>
          </p:cNvSpPr>
          <p:nvPr/>
        </p:nvSpPr>
        <p:spPr bwMode="auto">
          <a:xfrm>
            <a:off x="417513" y="1027113"/>
            <a:ext cx="3314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Given the acceleration a is: </a:t>
            </a:r>
          </a:p>
        </p:txBody>
      </p:sp>
      <p:sp>
        <p:nvSpPr>
          <p:cNvPr id="54293" name="Rectangle 10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54274" name="Object 12"/>
          <p:cNvGraphicFramePr>
            <a:graphicFrameLocks noChangeAspect="1"/>
          </p:cNvGraphicFramePr>
          <p:nvPr/>
        </p:nvGraphicFramePr>
        <p:xfrm>
          <a:off x="4154488" y="811213"/>
          <a:ext cx="2859087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7" name="Equation" r:id="rId8" imgW="1422400" imgH="330200" progId="Equation.DSMT4">
                  <p:embed/>
                </p:oleObj>
              </mc:Choice>
              <mc:Fallback>
                <p:oleObj name="Equation" r:id="rId8" imgW="1422400" imgH="330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4488" y="811213"/>
                        <a:ext cx="2859087" cy="671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94" name="Text Box 14"/>
          <p:cNvSpPr txBox="1">
            <a:spLocks noChangeArrowheads="1"/>
          </p:cNvSpPr>
          <p:nvPr/>
        </p:nvSpPr>
        <p:spPr bwMode="auto">
          <a:xfrm>
            <a:off x="523875" y="1620838"/>
            <a:ext cx="7124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/>
            <a:r>
              <a:rPr lang="en-GB" altLang="en-US"/>
              <a:t>If it starts at rest, find an expression for the velocity </a:t>
            </a:r>
            <a:r>
              <a:rPr lang="en-GB" altLang="en-US" i="1"/>
              <a:t>v  </a:t>
            </a:r>
            <a:r>
              <a:rPr lang="en-GB" altLang="en-US"/>
              <a:t>where </a:t>
            </a:r>
          </a:p>
        </p:txBody>
      </p:sp>
      <p:graphicFrame>
        <p:nvGraphicFramePr>
          <p:cNvPr id="54275" name="Object 15"/>
          <p:cNvGraphicFramePr>
            <a:graphicFrameLocks noChangeAspect="1"/>
          </p:cNvGraphicFramePr>
          <p:nvPr/>
        </p:nvGraphicFramePr>
        <p:xfrm>
          <a:off x="7700963" y="1427163"/>
          <a:ext cx="852487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8" name="Equation" r:id="rId10" imgW="457002" imgH="393529" progId="Equation.DSMT4">
                  <p:embed/>
                </p:oleObj>
              </mc:Choice>
              <mc:Fallback>
                <p:oleObj name="Equation" r:id="rId10" imgW="457002" imgH="393529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0963" y="1427163"/>
                        <a:ext cx="852487" cy="728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65" name="Object 17"/>
          <p:cNvGraphicFramePr>
            <a:graphicFrameLocks noChangeAspect="1"/>
          </p:cNvGraphicFramePr>
          <p:nvPr/>
        </p:nvGraphicFramePr>
        <p:xfrm>
          <a:off x="701675" y="2251075"/>
          <a:ext cx="1760538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9" name="Equation" r:id="rId12" imgW="876240" imgH="419040" progId="Equation.DSMT4">
                  <p:embed/>
                </p:oleObj>
              </mc:Choice>
              <mc:Fallback>
                <p:oleObj name="Equation" r:id="rId12" imgW="876240" imgH="41904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251075"/>
                        <a:ext cx="1760538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66" name="Object 18"/>
          <p:cNvGraphicFramePr>
            <a:graphicFrameLocks noChangeAspect="1"/>
          </p:cNvGraphicFramePr>
          <p:nvPr/>
        </p:nvGraphicFramePr>
        <p:xfrm>
          <a:off x="3054350" y="2005013"/>
          <a:ext cx="2449513" cy="126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0" name="Equation" r:id="rId14" imgW="1218960" imgH="622080" progId="Equation.DSMT4">
                  <p:embed/>
                </p:oleObj>
              </mc:Choice>
              <mc:Fallback>
                <p:oleObj name="Equation" r:id="rId14" imgW="1218960" imgH="6220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4350" y="2005013"/>
                        <a:ext cx="2449513" cy="1262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67" name="Object 19"/>
          <p:cNvGraphicFramePr>
            <a:graphicFrameLocks noChangeAspect="1"/>
          </p:cNvGraphicFramePr>
          <p:nvPr/>
        </p:nvGraphicFramePr>
        <p:xfrm>
          <a:off x="5884863" y="2230438"/>
          <a:ext cx="27051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1" name="Equation" r:id="rId16" imgW="1346040" imgH="419040" progId="Equation.DSMT4">
                  <p:embed/>
                </p:oleObj>
              </mc:Choice>
              <mc:Fallback>
                <p:oleObj name="Equation" r:id="rId16" imgW="1346040" imgH="41904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4863" y="2230438"/>
                        <a:ext cx="2705100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68" name="Object 20"/>
          <p:cNvGraphicFramePr>
            <a:graphicFrameLocks noChangeAspect="1"/>
          </p:cNvGraphicFramePr>
          <p:nvPr/>
        </p:nvGraphicFramePr>
        <p:xfrm>
          <a:off x="568325" y="3422650"/>
          <a:ext cx="2933700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2" name="Equation" r:id="rId18" imgW="1460160" imgH="393480" progId="Equation.DSMT4">
                  <p:embed/>
                </p:oleObj>
              </mc:Choice>
              <mc:Fallback>
                <p:oleObj name="Equation" r:id="rId18" imgW="1460160" imgH="3934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25" y="3422650"/>
                        <a:ext cx="2933700" cy="798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869" name="Text Box 21"/>
          <p:cNvSpPr txBox="1">
            <a:spLocks noChangeArrowheads="1"/>
          </p:cNvSpPr>
          <p:nvPr/>
        </p:nvSpPr>
        <p:spPr bwMode="auto">
          <a:xfrm>
            <a:off x="3868738" y="3543300"/>
            <a:ext cx="1860550" cy="641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/>
              <a:t>Starts at rest, so</a:t>
            </a:r>
          </a:p>
          <a:p>
            <a:pPr eaLnBrk="1" hangingPunct="1"/>
            <a:r>
              <a:rPr lang="en-GB" altLang="en-US" i="1">
                <a:latin typeface="Times New Roman" panose="02020603050405020304" pitchFamily="18" charset="0"/>
              </a:rPr>
              <a:t>v</a:t>
            </a:r>
            <a:r>
              <a:rPr lang="en-GB" altLang="en-US"/>
              <a:t> = 0, when </a:t>
            </a:r>
            <a:r>
              <a:rPr lang="en-GB" altLang="en-US" i="1">
                <a:latin typeface="Times New Roman" panose="02020603050405020304" pitchFamily="18" charset="0"/>
              </a:rPr>
              <a:t>t</a:t>
            </a:r>
            <a:r>
              <a:rPr lang="en-GB" altLang="en-US"/>
              <a:t> = 0</a:t>
            </a:r>
          </a:p>
        </p:txBody>
      </p:sp>
      <p:graphicFrame>
        <p:nvGraphicFramePr>
          <p:cNvPr id="206870" name="Object 22"/>
          <p:cNvGraphicFramePr>
            <a:graphicFrameLocks noChangeAspect="1"/>
          </p:cNvGraphicFramePr>
          <p:nvPr/>
        </p:nvGraphicFramePr>
        <p:xfrm>
          <a:off x="6199188" y="3463925"/>
          <a:ext cx="2576512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3" name="Equation" r:id="rId20" imgW="1282680" imgH="393480" progId="Equation.DSMT4">
                  <p:embed/>
                </p:oleObj>
              </mc:Choice>
              <mc:Fallback>
                <p:oleObj name="Equation" r:id="rId20" imgW="1282680" imgH="39348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9188" y="3463925"/>
                        <a:ext cx="2576512" cy="798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71" name="Object 23"/>
          <p:cNvGraphicFramePr>
            <a:graphicFrameLocks noChangeAspect="1"/>
          </p:cNvGraphicFramePr>
          <p:nvPr/>
        </p:nvGraphicFramePr>
        <p:xfrm>
          <a:off x="569913" y="4395788"/>
          <a:ext cx="2576512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4" name="Equation" r:id="rId22" imgW="1282680" imgH="393480" progId="Equation.DSMT4">
                  <p:embed/>
                </p:oleObj>
              </mc:Choice>
              <mc:Fallback>
                <p:oleObj name="Equation" r:id="rId22" imgW="1282680" imgH="39348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4395788"/>
                        <a:ext cx="2576512" cy="798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72" name="Object 24"/>
          <p:cNvGraphicFramePr>
            <a:graphicFrameLocks noChangeAspect="1"/>
          </p:cNvGraphicFramePr>
          <p:nvPr/>
        </p:nvGraphicFramePr>
        <p:xfrm>
          <a:off x="3489325" y="4376738"/>
          <a:ext cx="1938338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5" name="Equation" r:id="rId23" imgW="965160" imgH="393480" progId="Equation.DSMT4">
                  <p:embed/>
                </p:oleObj>
              </mc:Choice>
              <mc:Fallback>
                <p:oleObj name="Equation" r:id="rId23" imgW="965160" imgH="39348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9325" y="4376738"/>
                        <a:ext cx="1938338" cy="798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73" name="Object 25"/>
          <p:cNvGraphicFramePr>
            <a:graphicFrameLocks noChangeAspect="1"/>
          </p:cNvGraphicFramePr>
          <p:nvPr/>
        </p:nvGraphicFramePr>
        <p:xfrm>
          <a:off x="3967163" y="5270500"/>
          <a:ext cx="1300162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6" name="Equation" r:id="rId25" imgW="647640" imgH="393480" progId="Equation.DSMT4">
                  <p:embed/>
                </p:oleObj>
              </mc:Choice>
              <mc:Fallback>
                <p:oleObj name="Equation" r:id="rId25" imgW="647640" imgH="39348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7163" y="5270500"/>
                        <a:ext cx="1300162" cy="798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74" name="Object 26"/>
          <p:cNvGraphicFramePr>
            <a:graphicFrameLocks noChangeAspect="1"/>
          </p:cNvGraphicFramePr>
          <p:nvPr/>
        </p:nvGraphicFramePr>
        <p:xfrm>
          <a:off x="5892800" y="4756150"/>
          <a:ext cx="2808288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7" name="Equation" r:id="rId27" imgW="1396800" imgH="380880" progId="Equation.DSMT4">
                  <p:embed/>
                </p:oleObj>
              </mc:Choice>
              <mc:Fallback>
                <p:oleObj name="Equation" r:id="rId27" imgW="1396800" imgH="38088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2800" y="4756150"/>
                        <a:ext cx="2808288" cy="773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ounded Rectangle 23">
            <a:hlinkClick r:id="rId29"/>
          </p:cNvPr>
          <p:cNvSpPr/>
          <p:nvPr/>
        </p:nvSpPr>
        <p:spPr bwMode="auto">
          <a:xfrm>
            <a:off x="7377113" y="768350"/>
            <a:ext cx="1538287" cy="579438"/>
          </a:xfrm>
          <a:prstGeom prst="roundRect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000000"/>
                </a:solidFill>
                <a:latin typeface="+mj-lt"/>
              </a:rPr>
              <a:t>Drill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6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1585913" y="677863"/>
            <a:ext cx="57785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Integrating Trig Functions</a:t>
            </a:r>
          </a:p>
        </p:txBody>
      </p:sp>
      <p:graphicFrame>
        <p:nvGraphicFramePr>
          <p:cNvPr id="55298" name="Object 5"/>
          <p:cNvGraphicFramePr>
            <a:graphicFrameLocks noChangeAspect="1"/>
          </p:cNvGraphicFramePr>
          <p:nvPr/>
        </p:nvGraphicFramePr>
        <p:xfrm>
          <a:off x="982663" y="2343150"/>
          <a:ext cx="2671762" cy="149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6" name="Equation" r:id="rId3" imgW="2311200" imgH="1295280" progId="Equation.DSMT4">
                  <p:embed/>
                </p:oleObj>
              </mc:Choice>
              <mc:Fallback>
                <p:oleObj name="Equation" r:id="rId3" imgW="2311200" imgH="12952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663" y="2343150"/>
                        <a:ext cx="2671762" cy="14970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6070600" y="2457450"/>
          <a:ext cx="2995613" cy="126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7" name="Equation" r:id="rId5" imgW="2222280" imgH="939600" progId="Equation.DSMT4">
                  <p:embed/>
                </p:oleObj>
              </mc:Choice>
              <mc:Fallback>
                <p:oleObj name="Equation" r:id="rId5" imgW="2222280" imgH="939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600" y="2457450"/>
                        <a:ext cx="2995613" cy="12684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3651250" y="2490788"/>
            <a:ext cx="2422525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Integration is opposite of differentiation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1036638" y="4691063"/>
            <a:ext cx="2811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Worked Example</a:t>
            </a:r>
          </a:p>
        </p:txBody>
      </p:sp>
      <p:graphicFrame>
        <p:nvGraphicFramePr>
          <p:cNvPr id="10254" name="Object 2"/>
          <p:cNvGraphicFramePr>
            <a:graphicFrameLocks noChangeAspect="1"/>
          </p:cNvGraphicFramePr>
          <p:nvPr/>
        </p:nvGraphicFramePr>
        <p:xfrm>
          <a:off x="952500" y="5281613"/>
          <a:ext cx="32575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8" name="Equation" r:id="rId7" imgW="2349360" imgH="431640" progId="Equation.DSMT4">
                  <p:embed/>
                </p:oleObj>
              </mc:Choice>
              <mc:Fallback>
                <p:oleObj name="Equation" r:id="rId7" imgW="2349360" imgH="431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5281613"/>
                        <a:ext cx="3257550" cy="5905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5" name="Object 3"/>
          <p:cNvGraphicFramePr>
            <a:graphicFrameLocks noChangeAspect="1"/>
          </p:cNvGraphicFramePr>
          <p:nvPr/>
        </p:nvGraphicFramePr>
        <p:xfrm>
          <a:off x="4210050" y="5286375"/>
          <a:ext cx="2198688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9" name="Equation" r:id="rId9" imgW="1079280" imgH="241200" progId="Equation.DSMT4">
                  <p:embed/>
                </p:oleObj>
              </mc:Choice>
              <mc:Fallback>
                <p:oleObj name="Equation" r:id="rId9" imgW="1079280" imgH="241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0050" y="5286375"/>
                        <a:ext cx="2198688" cy="5857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361113" y="5294313"/>
          <a:ext cx="28003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0" name="Equation" r:id="rId11" imgW="1600200" imgH="330120" progId="Equation.DSMT4">
                  <p:embed/>
                </p:oleObj>
              </mc:Choice>
              <mc:Fallback>
                <p:oleObj name="Equation" r:id="rId11" imgW="1600200" imgH="3301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1113" y="5294313"/>
                        <a:ext cx="2800350" cy="5778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6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2" grpId="0"/>
      <p:bldP spid="1025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1223963" y="2162175"/>
            <a:ext cx="71485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Special Trigonometry Integrals are </a:t>
            </a:r>
          </a:p>
        </p:txBody>
      </p:sp>
      <p:graphicFrame>
        <p:nvGraphicFramePr>
          <p:cNvPr id="56322" name="Object 4"/>
          <p:cNvGraphicFramePr>
            <a:graphicFrameLocks noChangeAspect="1"/>
          </p:cNvGraphicFramePr>
          <p:nvPr/>
        </p:nvGraphicFramePr>
        <p:xfrm>
          <a:off x="1947863" y="2795588"/>
          <a:ext cx="5995987" cy="18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9" name="Equation" r:id="rId3" imgW="4292280" imgH="1295280" progId="Equation.DSMT4">
                  <p:embed/>
                </p:oleObj>
              </mc:Choice>
              <mc:Fallback>
                <p:oleObj name="Equation" r:id="rId3" imgW="4292280" imgH="12952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7863" y="2795588"/>
                        <a:ext cx="5995987" cy="18097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946150" y="4824413"/>
            <a:ext cx="2811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Worked Example</a:t>
            </a:r>
          </a:p>
        </p:txBody>
      </p:sp>
      <p:graphicFrame>
        <p:nvGraphicFramePr>
          <p:cNvPr id="11273" name="Object 2"/>
          <p:cNvGraphicFramePr>
            <a:graphicFrameLocks noChangeAspect="1"/>
          </p:cNvGraphicFramePr>
          <p:nvPr/>
        </p:nvGraphicFramePr>
        <p:xfrm>
          <a:off x="1104900" y="5510213"/>
          <a:ext cx="4100513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0" name="Equation" r:id="rId5" imgW="1955520" imgH="431640" progId="Equation.DSMT4">
                  <p:embed/>
                </p:oleObj>
              </mc:Choice>
              <mc:Fallback>
                <p:oleObj name="Equation" r:id="rId5" imgW="1955520" imgH="431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5510213"/>
                        <a:ext cx="4100513" cy="9048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4" name="Object 3"/>
          <p:cNvGraphicFramePr>
            <a:graphicFrameLocks noChangeAspect="1"/>
          </p:cNvGraphicFramePr>
          <p:nvPr/>
        </p:nvGraphicFramePr>
        <p:xfrm>
          <a:off x="5213350" y="5510213"/>
          <a:ext cx="3430588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1" name="Equation" r:id="rId7" imgW="2311200" imgH="609480" progId="Equation.DSMT4">
                  <p:embed/>
                </p:oleObj>
              </mc:Choice>
              <mc:Fallback>
                <p:oleObj name="Equation" r:id="rId7" imgW="2311200" imgH="609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3350" y="5510213"/>
                        <a:ext cx="3430588" cy="9048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585913" y="677863"/>
            <a:ext cx="57785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Integrating Trig Functions</a:t>
            </a:r>
          </a:p>
        </p:txBody>
      </p:sp>
      <p:sp>
        <p:nvSpPr>
          <p:cNvPr id="8" name="Cloud 7"/>
          <p:cNvSpPr/>
          <p:nvPr/>
        </p:nvSpPr>
        <p:spPr bwMode="auto">
          <a:xfrm>
            <a:off x="409575" y="-9525"/>
            <a:ext cx="8734425" cy="2389188"/>
          </a:xfrm>
          <a:prstGeom prst="cloud">
            <a:avLst/>
          </a:prstGeom>
          <a:solidFill>
            <a:schemeClr val="tx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marL="457200" indent="-457200" algn="l">
              <a:buFontTx/>
              <a:buAutoNum type="arabicPeriod"/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Integrate outside the bracket</a:t>
            </a:r>
          </a:p>
          <a:p>
            <a:pPr marL="457200" indent="-457200" algn="l">
              <a:buFontTx/>
              <a:buAutoNum type="arabicPeriod"/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Keep the bracket the same</a:t>
            </a:r>
          </a:p>
          <a:p>
            <a:pPr marL="457200" indent="-457200" algn="l">
              <a:buFontTx/>
              <a:buAutoNum type="arabicPeriod"/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Compensate for inside the bracket.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6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8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  <p:bldP spid="8" grpId="0" build="p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Text Box 4"/>
          <p:cNvSpPr txBox="1">
            <a:spLocks noChangeArrowheads="1"/>
          </p:cNvSpPr>
          <p:nvPr/>
        </p:nvSpPr>
        <p:spPr bwMode="auto">
          <a:xfrm>
            <a:off x="1682750" y="515938"/>
            <a:ext cx="57785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Integrating Trig Functions</a:t>
            </a:r>
          </a:p>
        </p:txBody>
      </p:sp>
      <p:sp>
        <p:nvSpPr>
          <p:cNvPr id="24583" name="Text Box 5"/>
          <p:cNvSpPr txBox="1">
            <a:spLocks noChangeArrowheads="1"/>
          </p:cNvSpPr>
          <p:nvPr/>
        </p:nvSpPr>
        <p:spPr bwMode="auto">
          <a:xfrm>
            <a:off x="876300" y="1433513"/>
            <a:ext cx="1433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Example </a:t>
            </a:r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2076450" y="2705100"/>
          <a:ext cx="5518150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5" name="Equation" r:id="rId3" imgW="3670200" imgH="431640" progId="Equation.DSMT4">
                  <p:embed/>
                </p:oleObj>
              </mc:Choice>
              <mc:Fallback>
                <p:oleObj name="Equation" r:id="rId3" imgW="3670200" imgH="431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450" y="2705100"/>
                        <a:ext cx="5518150" cy="6492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5386388" y="3865563"/>
            <a:ext cx="29860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Integrate</a:t>
            </a:r>
          </a:p>
        </p:txBody>
      </p:sp>
      <p:graphicFrame>
        <p:nvGraphicFramePr>
          <p:cNvPr id="2058" name="Object 4"/>
          <p:cNvGraphicFramePr>
            <a:graphicFrameLocks noChangeAspect="1"/>
          </p:cNvGraphicFramePr>
          <p:nvPr/>
        </p:nvGraphicFramePr>
        <p:xfrm>
          <a:off x="1068388" y="4876800"/>
          <a:ext cx="4852987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6" name="Equation" r:id="rId5" imgW="2895480" imgH="431640" progId="Equation.DSMT4">
                  <p:embed/>
                </p:oleObj>
              </mc:Choice>
              <mc:Fallback>
                <p:oleObj name="Equation" r:id="rId5" imgW="289548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388" y="4876800"/>
                        <a:ext cx="4852987" cy="7239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9" name="Object 5"/>
          <p:cNvGraphicFramePr>
            <a:graphicFrameLocks noChangeAspect="1"/>
          </p:cNvGraphicFramePr>
          <p:nvPr/>
        </p:nvGraphicFramePr>
        <p:xfrm>
          <a:off x="5929313" y="4876800"/>
          <a:ext cx="29718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7" name="Equation" r:id="rId7" imgW="2501640" imgH="609480" progId="Equation.DSMT4">
                  <p:embed/>
                </p:oleObj>
              </mc:Choice>
              <mc:Fallback>
                <p:oleObj name="Equation" r:id="rId7" imgW="2501640" imgH="609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9313" y="4876800"/>
                        <a:ext cx="2971800" cy="7239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857375" y="3881438"/>
            <a:ext cx="29860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Break up into two easier integrals</a:t>
            </a:r>
          </a:p>
        </p:txBody>
      </p:sp>
      <p:sp>
        <p:nvSpPr>
          <p:cNvPr id="10" name="Cloud 9"/>
          <p:cNvSpPr/>
          <p:nvPr/>
        </p:nvSpPr>
        <p:spPr bwMode="auto">
          <a:xfrm>
            <a:off x="409575" y="-9525"/>
            <a:ext cx="8734425" cy="2389188"/>
          </a:xfrm>
          <a:prstGeom prst="cloud">
            <a:avLst/>
          </a:prstGeom>
          <a:solidFill>
            <a:schemeClr val="tx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marL="457200" indent="-457200" algn="l">
              <a:buFontTx/>
              <a:buAutoNum type="arabicPeriod"/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Integrate outside the bracket</a:t>
            </a:r>
          </a:p>
          <a:p>
            <a:pPr marL="457200" indent="-457200" algn="l">
              <a:buFontTx/>
              <a:buAutoNum type="arabicPeriod"/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Keep the bracket the same</a:t>
            </a:r>
          </a:p>
          <a:p>
            <a:pPr marL="457200" indent="-457200" algn="l">
              <a:buFontTx/>
              <a:buAutoNum type="arabicPeriod"/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Compensate for inside the bracket.</a:t>
            </a:r>
          </a:p>
        </p:txBody>
      </p:sp>
      <p:sp>
        <p:nvSpPr>
          <p:cNvPr id="12" name="Rounded Rectangle 11">
            <a:hlinkClick r:id="rId9"/>
          </p:cNvPr>
          <p:cNvSpPr/>
          <p:nvPr/>
        </p:nvSpPr>
        <p:spPr bwMode="auto">
          <a:xfrm>
            <a:off x="7377113" y="5781675"/>
            <a:ext cx="1538287" cy="579438"/>
          </a:xfrm>
          <a:prstGeom prst="roundRect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000000"/>
                </a:solidFill>
                <a:latin typeface="+mj-lt"/>
              </a:rPr>
              <a:t>Drill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  <p:bldP spid="1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2" name="Text Box 4"/>
          <p:cNvSpPr txBox="1">
            <a:spLocks noChangeArrowheads="1"/>
          </p:cNvSpPr>
          <p:nvPr/>
        </p:nvSpPr>
        <p:spPr bwMode="auto">
          <a:xfrm>
            <a:off x="862013" y="1438275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Example</a:t>
            </a:r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2178050" y="1893888"/>
          <a:ext cx="3849688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6" name="Equation" r:id="rId3" imgW="3340080" imgH="1015920" progId="Equation.DSMT4">
                  <p:embed/>
                </p:oleObj>
              </mc:Choice>
              <mc:Fallback>
                <p:oleObj name="Equation" r:id="rId3" imgW="3340080" imgH="10159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8050" y="1893888"/>
                        <a:ext cx="3849688" cy="11715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3"/>
          <p:cNvGraphicFramePr>
            <a:graphicFrameLocks noChangeAspect="1"/>
          </p:cNvGraphicFramePr>
          <p:nvPr/>
        </p:nvGraphicFramePr>
        <p:xfrm>
          <a:off x="1163638" y="3743325"/>
          <a:ext cx="2671762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7" name="Equation" r:id="rId5" imgW="2044440" imgH="736560" progId="Equation.DSMT4">
                  <p:embed/>
                </p:oleObj>
              </mc:Choice>
              <mc:Fallback>
                <p:oleObj name="Equation" r:id="rId5" imgW="2044440" imgH="7365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638" y="3743325"/>
                        <a:ext cx="2671762" cy="9620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5"/>
          <p:cNvGraphicFramePr>
            <a:graphicFrameLocks noChangeAspect="1"/>
          </p:cNvGraphicFramePr>
          <p:nvPr/>
        </p:nvGraphicFramePr>
        <p:xfrm>
          <a:off x="3836988" y="3743325"/>
          <a:ext cx="22733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8" name="Equation" r:id="rId7" imgW="1739880" imgH="736560" progId="Equation.DSMT4">
                  <p:embed/>
                </p:oleObj>
              </mc:Choice>
              <mc:Fallback>
                <p:oleObj name="Equation" r:id="rId7" imgW="1739880" imgH="7365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6988" y="3743325"/>
                        <a:ext cx="2273300" cy="9620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782763" y="3270250"/>
            <a:ext cx="15382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Re-arrange</a:t>
            </a:r>
          </a:p>
        </p:txBody>
      </p:sp>
      <p:graphicFrame>
        <p:nvGraphicFramePr>
          <p:cNvPr id="3082" name="Object 6"/>
          <p:cNvGraphicFramePr>
            <a:graphicFrameLocks noChangeAspect="1"/>
          </p:cNvGraphicFramePr>
          <p:nvPr/>
        </p:nvGraphicFramePr>
        <p:xfrm>
          <a:off x="6140450" y="3746500"/>
          <a:ext cx="187007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9" name="Equation" r:id="rId9" imgW="1638000" imgH="952200" progId="Equation.DSMT4">
                  <p:embed/>
                </p:oleObj>
              </mc:Choice>
              <mc:Fallback>
                <p:oleObj name="Equation" r:id="rId9" imgW="1638000" imgH="952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0450" y="3746500"/>
                        <a:ext cx="1870075" cy="9683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6472238" y="3051175"/>
            <a:ext cx="2171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Integrate</a:t>
            </a:r>
          </a:p>
        </p:txBody>
      </p:sp>
      <p:graphicFrame>
        <p:nvGraphicFramePr>
          <p:cNvPr id="3086" name="Object 9"/>
          <p:cNvGraphicFramePr>
            <a:graphicFrameLocks noChangeAspect="1"/>
          </p:cNvGraphicFramePr>
          <p:nvPr/>
        </p:nvGraphicFramePr>
        <p:xfrm>
          <a:off x="1133475" y="5135563"/>
          <a:ext cx="4335463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0" name="Equation" r:id="rId11" imgW="3479760" imgH="736560" progId="Equation.DSMT4">
                  <p:embed/>
                </p:oleObj>
              </mc:Choice>
              <mc:Fallback>
                <p:oleObj name="Equation" r:id="rId11" imgW="3479760" imgH="7365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3475" y="5135563"/>
                        <a:ext cx="4335463" cy="9175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7" name="Object 10"/>
          <p:cNvGraphicFramePr>
            <a:graphicFrameLocks noChangeAspect="1"/>
          </p:cNvGraphicFramePr>
          <p:nvPr/>
        </p:nvGraphicFramePr>
        <p:xfrm>
          <a:off x="5149850" y="5132388"/>
          <a:ext cx="26797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1" name="Equation" r:id="rId13" imgW="1854000" imgH="609480" progId="Equation.DSMT4">
                  <p:embed/>
                </p:oleObj>
              </mc:Choice>
              <mc:Fallback>
                <p:oleObj name="Equation" r:id="rId13" imgW="1854000" imgH="609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9850" y="5132388"/>
                        <a:ext cx="2679700" cy="9207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8" name="Object 11"/>
          <p:cNvGraphicFramePr>
            <a:graphicFrameLocks noChangeAspect="1"/>
          </p:cNvGraphicFramePr>
          <p:nvPr/>
        </p:nvGraphicFramePr>
        <p:xfrm>
          <a:off x="7829550" y="5132388"/>
          <a:ext cx="995363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2" name="Equation" r:id="rId15" imgW="660240" imgH="609480" progId="Equation.DSMT4">
                  <p:embed/>
                </p:oleObj>
              </mc:Choice>
              <mc:Fallback>
                <p:oleObj name="Equation" r:id="rId15" imgW="660240" imgH="609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9550" y="5132388"/>
                        <a:ext cx="995363" cy="9191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682750" y="515938"/>
            <a:ext cx="57785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Integrating Trig Functions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638175" y="-9525"/>
            <a:ext cx="8505825" cy="1546225"/>
            <a:chOff x="638175" y="-9526"/>
            <a:chExt cx="8505825" cy="1546086"/>
          </a:xfrm>
        </p:grpSpPr>
        <p:sp>
          <p:nvSpPr>
            <p:cNvPr id="17" name="Cloud 16"/>
            <p:cNvSpPr/>
            <p:nvPr/>
          </p:nvSpPr>
          <p:spPr bwMode="auto">
            <a:xfrm>
              <a:off x="638175" y="-9526"/>
              <a:ext cx="8505825" cy="1546086"/>
            </a:xfrm>
            <a:prstGeom prst="cloud">
              <a:avLst/>
            </a:prstGeom>
            <a:solidFill>
              <a:schemeClr val="tx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marL="457200" indent="-457200" algn="l">
                <a:defRPr/>
              </a:pPr>
              <a:endParaRPr lang="en-GB" dirty="0">
                <a:solidFill>
                  <a:srgbClr val="000000"/>
                </a:solidFill>
                <a:latin typeface="+mj-lt"/>
              </a:endParaRPr>
            </a:p>
            <a:p>
              <a:pPr marL="457200" indent="-457200" algn="l">
                <a:defRPr/>
              </a:pPr>
              <a:endParaRPr lang="en-GB" dirty="0">
                <a:solidFill>
                  <a:srgbClr val="000000"/>
                </a:solidFill>
                <a:latin typeface="+mj-lt"/>
              </a:endParaRPr>
            </a:p>
          </p:txBody>
        </p:sp>
        <p:graphicFrame>
          <p:nvGraphicFramePr>
            <p:cNvPr id="58377" name="Object 17"/>
            <p:cNvGraphicFramePr>
              <a:graphicFrameLocks noChangeAspect="1"/>
            </p:cNvGraphicFramePr>
            <p:nvPr/>
          </p:nvGraphicFramePr>
          <p:xfrm>
            <a:off x="1873064" y="430216"/>
            <a:ext cx="5232600" cy="465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93" name="Equation" r:id="rId17" imgW="2286000" imgH="203040" progId="Equation.DSMT4">
                    <p:embed/>
                  </p:oleObj>
                </mc:Choice>
                <mc:Fallback>
                  <p:oleObj name="Equation" r:id="rId17" imgW="2286000" imgH="203040" progId="Equation.DSMT4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3064" y="430216"/>
                          <a:ext cx="5232600" cy="4651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Cloud 17"/>
          <p:cNvSpPr/>
          <p:nvPr/>
        </p:nvSpPr>
        <p:spPr bwMode="auto">
          <a:xfrm>
            <a:off x="409575" y="-9525"/>
            <a:ext cx="8734425" cy="2389188"/>
          </a:xfrm>
          <a:prstGeom prst="cloud">
            <a:avLst/>
          </a:prstGeom>
          <a:solidFill>
            <a:schemeClr val="tx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marL="457200" indent="-457200" algn="l">
              <a:buFontTx/>
              <a:buAutoNum type="arabicPeriod"/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Integrate outside the bracket</a:t>
            </a:r>
          </a:p>
          <a:p>
            <a:pPr marL="457200" indent="-457200" algn="l">
              <a:buFontTx/>
              <a:buAutoNum type="arabicPeriod"/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Keep the bracket the same</a:t>
            </a:r>
          </a:p>
          <a:p>
            <a:pPr marL="457200" indent="-457200" algn="l">
              <a:buFontTx/>
              <a:buAutoNum type="arabicPeriod"/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Compensate for inside the bracket.</a:t>
            </a:r>
          </a:p>
        </p:txBody>
      </p:sp>
      <p:sp>
        <p:nvSpPr>
          <p:cNvPr id="19" name="Rounded Rectangle 18">
            <a:hlinkClick r:id="rId19"/>
          </p:cNvPr>
          <p:cNvSpPr/>
          <p:nvPr/>
        </p:nvSpPr>
        <p:spPr bwMode="auto">
          <a:xfrm>
            <a:off x="7377113" y="2252663"/>
            <a:ext cx="1538287" cy="579437"/>
          </a:xfrm>
          <a:prstGeom prst="roundRect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000000"/>
                </a:solidFill>
                <a:latin typeface="+mj-lt"/>
              </a:rPr>
              <a:t>Drill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/>
      <p:bldP spid="3083" grpId="0"/>
      <p:bldP spid="1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1133475" y="171450"/>
            <a:ext cx="39814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Integrating           Trig  Functions </a:t>
            </a:r>
            <a:r>
              <a:rPr lang="en-GB" sz="2000" dirty="0">
                <a:solidFill>
                  <a:srgbClr val="FFFF00"/>
                </a:solidFill>
                <a:latin typeface="+mj-lt"/>
              </a:rPr>
              <a:t>(Area)</a:t>
            </a:r>
            <a:endParaRPr lang="en-GB" sz="28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6640" name="Text Box 4"/>
          <p:cNvSpPr txBox="1">
            <a:spLocks noChangeArrowheads="1"/>
          </p:cNvSpPr>
          <p:nvPr/>
        </p:nvSpPr>
        <p:spPr bwMode="auto">
          <a:xfrm>
            <a:off x="862013" y="1433513"/>
            <a:ext cx="213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Example</a:t>
            </a:r>
          </a:p>
        </p:txBody>
      </p:sp>
      <p:grpSp>
        <p:nvGrpSpPr>
          <p:cNvPr id="59414" name="Group 16"/>
          <p:cNvGrpSpPr>
            <a:grpSpLocks/>
          </p:cNvGrpSpPr>
          <p:nvPr/>
        </p:nvGrpSpPr>
        <p:grpSpPr bwMode="auto">
          <a:xfrm>
            <a:off x="5195888" y="171450"/>
            <a:ext cx="3719512" cy="2971800"/>
            <a:chOff x="2877" y="1185"/>
            <a:chExt cx="2343" cy="1872"/>
          </a:xfrm>
        </p:grpSpPr>
        <p:graphicFrame>
          <p:nvGraphicFramePr>
            <p:cNvPr id="59403" name="Object 7"/>
            <p:cNvGraphicFramePr>
              <a:graphicFrameLocks noChangeAspect="1"/>
            </p:cNvGraphicFramePr>
            <p:nvPr/>
          </p:nvGraphicFramePr>
          <p:xfrm>
            <a:off x="2883" y="1185"/>
            <a:ext cx="2337" cy="18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32" name="Bitmap Image" r:id="rId3" imgW="3619048" imgH="2971429" progId="Paint.Picture">
                    <p:embed/>
                  </p:oleObj>
                </mc:Choice>
                <mc:Fallback>
                  <p:oleObj name="Bitmap Image" r:id="rId3" imgW="3619048" imgH="2971429" progId="Paint.Picture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3" y="1185"/>
                          <a:ext cx="2337" cy="1872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 w="76200">
                          <a:solidFill>
                            <a:srgbClr val="80808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404" name="Object 8"/>
            <p:cNvGraphicFramePr>
              <a:graphicFrameLocks noChangeAspect="1"/>
            </p:cNvGraphicFramePr>
            <p:nvPr/>
          </p:nvGraphicFramePr>
          <p:xfrm>
            <a:off x="4571" y="1261"/>
            <a:ext cx="592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33" name="Equation" r:id="rId5" imgW="939600" imgH="241200" progId="Equation.DSMT4">
                    <p:embed/>
                  </p:oleObj>
                </mc:Choice>
                <mc:Fallback>
                  <p:oleObj name="Equation" r:id="rId5" imgW="939600" imgH="2412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1" y="1261"/>
                          <a:ext cx="592" cy="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405" name="Object 9"/>
            <p:cNvGraphicFramePr>
              <a:graphicFrameLocks noChangeAspect="1"/>
            </p:cNvGraphicFramePr>
            <p:nvPr/>
          </p:nvGraphicFramePr>
          <p:xfrm>
            <a:off x="3795" y="1242"/>
            <a:ext cx="672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34" name="Equation" r:id="rId7" imgW="1066680" imgH="304560" progId="Equation.DSMT4">
                    <p:embed/>
                  </p:oleObj>
                </mc:Choice>
                <mc:Fallback>
                  <p:oleObj name="Equation" r:id="rId7" imgW="1066680" imgH="30456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5" y="1242"/>
                          <a:ext cx="672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406" name="Object 10"/>
            <p:cNvGraphicFramePr>
              <a:graphicFrameLocks noChangeAspect="1"/>
            </p:cNvGraphicFramePr>
            <p:nvPr/>
          </p:nvGraphicFramePr>
          <p:xfrm>
            <a:off x="3838" y="2034"/>
            <a:ext cx="128" cy="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35" name="Equation" r:id="rId9" imgW="203040" imgH="190440" progId="Equation.DSMT4">
                    <p:embed/>
                  </p:oleObj>
                </mc:Choice>
                <mc:Fallback>
                  <p:oleObj name="Equation" r:id="rId9" imgW="203040" imgH="19044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8" y="2034"/>
                          <a:ext cx="128" cy="1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407" name="Object 11"/>
            <p:cNvGraphicFramePr>
              <a:graphicFrameLocks noChangeAspect="1"/>
            </p:cNvGraphicFramePr>
            <p:nvPr/>
          </p:nvGraphicFramePr>
          <p:xfrm>
            <a:off x="3039" y="1242"/>
            <a:ext cx="72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36" name="Equation" r:id="rId11" imgW="114120" imgH="228600" progId="Equation.DSMT4">
                    <p:embed/>
                  </p:oleObj>
                </mc:Choice>
                <mc:Fallback>
                  <p:oleObj name="Equation" r:id="rId11" imgW="114120" imgH="228600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39" y="1242"/>
                          <a:ext cx="72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408" name="Object 12"/>
            <p:cNvGraphicFramePr>
              <a:graphicFrameLocks noChangeAspect="1"/>
            </p:cNvGraphicFramePr>
            <p:nvPr/>
          </p:nvGraphicFramePr>
          <p:xfrm>
            <a:off x="5049" y="2211"/>
            <a:ext cx="112" cy="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37" name="Equation" r:id="rId13" imgW="177480" imgH="190440" progId="Equation.DSMT4">
                    <p:embed/>
                  </p:oleObj>
                </mc:Choice>
                <mc:Fallback>
                  <p:oleObj name="Equation" r:id="rId13" imgW="177480" imgH="19044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9" y="2211"/>
                          <a:ext cx="112" cy="1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409" name="Object 13"/>
            <p:cNvGraphicFramePr>
              <a:graphicFrameLocks noChangeAspect="1"/>
            </p:cNvGraphicFramePr>
            <p:nvPr/>
          </p:nvGraphicFramePr>
          <p:xfrm>
            <a:off x="2877" y="1204"/>
            <a:ext cx="120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38" name="Equation" r:id="rId15" imgW="190440" imgH="241200" progId="Equation.DSMT4">
                    <p:embed/>
                  </p:oleObj>
                </mc:Choice>
                <mc:Fallback>
                  <p:oleObj name="Equation" r:id="rId15" imgW="190440" imgH="241200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7" y="1204"/>
                          <a:ext cx="120" cy="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410" name="Object 14"/>
            <p:cNvGraphicFramePr>
              <a:graphicFrameLocks noChangeAspect="1"/>
            </p:cNvGraphicFramePr>
            <p:nvPr/>
          </p:nvGraphicFramePr>
          <p:xfrm>
            <a:off x="3041" y="2895"/>
            <a:ext cx="184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39" name="Equation" r:id="rId17" imgW="291960" imgH="228600" progId="Equation.DSMT4">
                    <p:embed/>
                  </p:oleObj>
                </mc:Choice>
                <mc:Fallback>
                  <p:oleObj name="Equation" r:id="rId17" imgW="291960" imgH="228600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1" y="2895"/>
                          <a:ext cx="184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411" name="Object 15"/>
            <p:cNvGraphicFramePr>
              <a:graphicFrameLocks noChangeAspect="1"/>
            </p:cNvGraphicFramePr>
            <p:nvPr/>
          </p:nvGraphicFramePr>
          <p:xfrm>
            <a:off x="2893" y="2103"/>
            <a:ext cx="104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40" name="Equation" r:id="rId19" imgW="164880" imgH="241200" progId="Equation.DSMT4">
                    <p:embed/>
                  </p:oleObj>
                </mc:Choice>
                <mc:Fallback>
                  <p:oleObj name="Equation" r:id="rId19" imgW="164880" imgH="241200" progId="Equation.DSMT4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3" y="2103"/>
                          <a:ext cx="104" cy="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50" name="Text Box 15"/>
            <p:cNvSpPr txBox="1">
              <a:spLocks noChangeArrowheads="1"/>
            </p:cNvSpPr>
            <p:nvPr/>
          </p:nvSpPr>
          <p:spPr bwMode="auto">
            <a:xfrm>
              <a:off x="3595" y="2433"/>
              <a:ext cx="25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dirty="0">
                  <a:solidFill>
                    <a:srgbClr val="000000"/>
                  </a:solidFill>
                  <a:latin typeface="+mj-lt"/>
                </a:rPr>
                <a:t>A</a:t>
              </a:r>
            </a:p>
          </p:txBody>
        </p:sp>
      </p:grpSp>
      <p:sp>
        <p:nvSpPr>
          <p:cNvPr id="26642" name="Text Box 17"/>
          <p:cNvSpPr txBox="1">
            <a:spLocks noChangeArrowheads="1"/>
          </p:cNvSpPr>
          <p:nvPr/>
        </p:nvSpPr>
        <p:spPr bwMode="auto">
          <a:xfrm>
            <a:off x="862013" y="1890713"/>
            <a:ext cx="42529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200" dirty="0">
                <a:solidFill>
                  <a:srgbClr val="FFFF00"/>
                </a:solidFill>
                <a:latin typeface="+mj-lt"/>
              </a:rPr>
              <a:t>The diagram shows the graphs of  </a:t>
            </a:r>
            <a:r>
              <a:rPr lang="en-GB" sz="2200" dirty="0">
                <a:latin typeface="+mj-lt"/>
              </a:rPr>
              <a:t>y = -sin x and y = cos x</a:t>
            </a:r>
          </a:p>
        </p:txBody>
      </p:sp>
      <p:sp>
        <p:nvSpPr>
          <p:cNvPr id="26643" name="Text Box 18"/>
          <p:cNvSpPr txBox="1">
            <a:spLocks noChangeArrowheads="1"/>
          </p:cNvSpPr>
          <p:nvPr/>
        </p:nvSpPr>
        <p:spPr bwMode="auto">
          <a:xfrm>
            <a:off x="952500" y="2762250"/>
            <a:ext cx="4162425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buFontTx/>
              <a:buAutoNum type="alphaLcParenR"/>
              <a:defRPr/>
            </a:pPr>
            <a:r>
              <a:rPr lang="en-GB" sz="2200" dirty="0">
                <a:solidFill>
                  <a:srgbClr val="FFFF00"/>
                </a:solidFill>
                <a:latin typeface="+mj-lt"/>
              </a:rPr>
              <a:t>Find the coordinates of </a:t>
            </a:r>
            <a:r>
              <a:rPr lang="en-GB" sz="2200" dirty="0">
                <a:latin typeface="+mj-lt"/>
              </a:rPr>
              <a:t>A</a:t>
            </a:r>
          </a:p>
          <a:p>
            <a:pPr marL="342900" indent="-342900" algn="l">
              <a:buFontTx/>
              <a:buAutoNum type="alphaLcParenR"/>
              <a:defRPr/>
            </a:pPr>
            <a:r>
              <a:rPr lang="en-GB" sz="2200" dirty="0">
                <a:solidFill>
                  <a:srgbClr val="FFFF00"/>
                </a:solidFill>
                <a:latin typeface="+mj-lt"/>
              </a:rPr>
              <a:t>Hence find the shaded area</a:t>
            </a:r>
          </a:p>
        </p:txBody>
      </p:sp>
      <p:graphicFrame>
        <p:nvGraphicFramePr>
          <p:cNvPr id="2074" name="Object 2"/>
          <p:cNvGraphicFramePr>
            <a:graphicFrameLocks noChangeAspect="1"/>
          </p:cNvGraphicFramePr>
          <p:nvPr/>
        </p:nvGraphicFramePr>
        <p:xfrm>
          <a:off x="1042988" y="3835400"/>
          <a:ext cx="615315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1" name="Equation" r:id="rId21" imgW="4914720" imgH="253800" progId="Equation.DSMT4">
                  <p:embed/>
                </p:oleObj>
              </mc:Choice>
              <mc:Fallback>
                <p:oleObj name="Equation" r:id="rId21" imgW="4914720" imgH="253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835400"/>
                        <a:ext cx="6153150" cy="3175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5" name="Object 3"/>
          <p:cNvGraphicFramePr>
            <a:graphicFrameLocks noChangeAspect="1"/>
          </p:cNvGraphicFramePr>
          <p:nvPr/>
        </p:nvGraphicFramePr>
        <p:xfrm>
          <a:off x="2773363" y="4343400"/>
          <a:ext cx="21717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2" name="Equation" r:id="rId23" imgW="1752480" imgH="291960" progId="Equation.DSMT4">
                  <p:embed/>
                </p:oleObj>
              </mc:Choice>
              <mc:Fallback>
                <p:oleObj name="Equation" r:id="rId23" imgW="1752480" imgH="2919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3363" y="4343400"/>
                        <a:ext cx="2171700" cy="3619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7" name="Object 4"/>
          <p:cNvGraphicFramePr>
            <a:graphicFrameLocks noChangeAspect="1"/>
          </p:cNvGraphicFramePr>
          <p:nvPr/>
        </p:nvGraphicFramePr>
        <p:xfrm>
          <a:off x="2139950" y="5695950"/>
          <a:ext cx="2805113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3" name="Equation" r:id="rId25" imgW="2361960" imgH="253800" progId="Equation.DSMT4">
                  <p:embed/>
                </p:oleObj>
              </mc:Choice>
              <mc:Fallback>
                <p:oleObj name="Equation" r:id="rId25" imgW="236196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9950" y="5695950"/>
                        <a:ext cx="2805113" cy="3016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9" name="Object 6"/>
          <p:cNvGraphicFramePr>
            <a:graphicFrameLocks noChangeAspect="1"/>
          </p:cNvGraphicFramePr>
          <p:nvPr/>
        </p:nvGraphicFramePr>
        <p:xfrm>
          <a:off x="1495425" y="5033963"/>
          <a:ext cx="1765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4" name="Equation" r:id="rId27" imgW="1765080" imgH="342720" progId="Equation.DSMT4">
                  <p:embed/>
                </p:oleObj>
              </mc:Choice>
              <mc:Fallback>
                <p:oleObj name="Equation" r:id="rId27" imgW="1765080" imgH="3427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425" y="5033963"/>
                        <a:ext cx="1765300" cy="3429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5943600" y="3368675"/>
            <a:ext cx="3062288" cy="3317875"/>
            <a:chOff x="463" y="2010"/>
            <a:chExt cx="1995" cy="2206"/>
          </a:xfrm>
        </p:grpSpPr>
        <p:sp>
          <p:nvSpPr>
            <p:cNvPr id="29" name="AutoShape 10"/>
            <p:cNvSpPr>
              <a:spLocks noChangeArrowheads="1"/>
            </p:cNvSpPr>
            <p:nvPr/>
          </p:nvSpPr>
          <p:spPr bwMode="auto">
            <a:xfrm>
              <a:off x="1174" y="2672"/>
              <a:ext cx="942" cy="899"/>
            </a:xfrm>
            <a:prstGeom prst="flowChartOr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0" name="Text Box 11"/>
            <p:cNvSpPr txBox="1">
              <a:spLocks noChangeArrowheads="1"/>
            </p:cNvSpPr>
            <p:nvPr/>
          </p:nvSpPr>
          <p:spPr bwMode="auto">
            <a:xfrm>
              <a:off x="1711" y="3166"/>
              <a:ext cx="29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dirty="0">
                  <a:latin typeface="+mj-lt"/>
                </a:rPr>
                <a:t>C</a:t>
              </a:r>
            </a:p>
          </p:txBody>
        </p:sp>
        <p:sp>
          <p:nvSpPr>
            <p:cNvPr id="31" name="Text Box 12"/>
            <p:cNvSpPr txBox="1">
              <a:spLocks noChangeArrowheads="1"/>
            </p:cNvSpPr>
            <p:nvPr/>
          </p:nvSpPr>
          <p:spPr bwMode="auto">
            <a:xfrm>
              <a:off x="1708" y="2819"/>
              <a:ext cx="29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dirty="0">
                  <a:latin typeface="+mj-lt"/>
                </a:rPr>
                <a:t>A</a:t>
              </a:r>
            </a:p>
          </p:txBody>
        </p:sp>
        <p:sp>
          <p:nvSpPr>
            <p:cNvPr id="32" name="Text Box 13"/>
            <p:cNvSpPr txBox="1">
              <a:spLocks noChangeArrowheads="1"/>
            </p:cNvSpPr>
            <p:nvPr/>
          </p:nvSpPr>
          <p:spPr bwMode="auto">
            <a:xfrm>
              <a:off x="1318" y="2824"/>
              <a:ext cx="29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dirty="0">
                  <a:latin typeface="+mj-lt"/>
                </a:rPr>
                <a:t>S</a:t>
              </a:r>
            </a:p>
          </p:txBody>
        </p:sp>
        <p:sp>
          <p:nvSpPr>
            <p:cNvPr id="33" name="Text Box 14"/>
            <p:cNvSpPr txBox="1">
              <a:spLocks noChangeArrowheads="1"/>
            </p:cNvSpPr>
            <p:nvPr/>
          </p:nvSpPr>
          <p:spPr bwMode="auto">
            <a:xfrm>
              <a:off x="1318" y="3172"/>
              <a:ext cx="29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dirty="0">
                  <a:latin typeface="+mj-lt"/>
                </a:rPr>
                <a:t>T</a:t>
              </a:r>
            </a:p>
          </p:txBody>
        </p:sp>
        <p:sp>
          <p:nvSpPr>
            <p:cNvPr id="34" name="Text Box 15"/>
            <p:cNvSpPr txBox="1">
              <a:spLocks noChangeArrowheads="1"/>
            </p:cNvSpPr>
            <p:nvPr/>
          </p:nvSpPr>
          <p:spPr bwMode="auto">
            <a:xfrm>
              <a:off x="2089" y="2995"/>
              <a:ext cx="36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dirty="0">
                  <a:solidFill>
                    <a:srgbClr val="FFFF00"/>
                  </a:solidFill>
                  <a:latin typeface="+mj-lt"/>
                </a:rPr>
                <a:t>0</a:t>
              </a:r>
              <a:r>
                <a:rPr lang="en-GB" b="1" i="1" baseline="40000" dirty="0">
                  <a:solidFill>
                    <a:srgbClr val="FFFF00"/>
                  </a:solidFill>
                  <a:latin typeface="+mj-lt"/>
                </a:rPr>
                <a:t>o</a:t>
              </a:r>
            </a:p>
          </p:txBody>
        </p:sp>
        <p:sp>
          <p:nvSpPr>
            <p:cNvPr id="35" name="Text Box 16"/>
            <p:cNvSpPr txBox="1">
              <a:spLocks noChangeArrowheads="1"/>
            </p:cNvSpPr>
            <p:nvPr/>
          </p:nvSpPr>
          <p:spPr bwMode="auto">
            <a:xfrm>
              <a:off x="691" y="2944"/>
              <a:ext cx="54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dirty="0">
                  <a:solidFill>
                    <a:srgbClr val="FFFF00"/>
                  </a:solidFill>
                  <a:latin typeface="+mj-lt"/>
                </a:rPr>
                <a:t>180</a:t>
              </a:r>
              <a:r>
                <a:rPr lang="en-GB" b="1" i="1" baseline="40000" dirty="0">
                  <a:solidFill>
                    <a:srgbClr val="FFFF00"/>
                  </a:solidFill>
                  <a:latin typeface="+mj-lt"/>
                </a:rPr>
                <a:t>o</a:t>
              </a:r>
            </a:p>
          </p:txBody>
        </p:sp>
        <p:sp>
          <p:nvSpPr>
            <p:cNvPr id="36" name="Text Box 17"/>
            <p:cNvSpPr txBox="1">
              <a:spLocks noChangeArrowheads="1"/>
            </p:cNvSpPr>
            <p:nvPr/>
          </p:nvSpPr>
          <p:spPr bwMode="auto">
            <a:xfrm>
              <a:off x="1375" y="3571"/>
              <a:ext cx="58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dirty="0">
                  <a:solidFill>
                    <a:srgbClr val="FFFF00"/>
                  </a:solidFill>
                  <a:latin typeface="+mj-lt"/>
                </a:rPr>
                <a:t>270</a:t>
              </a:r>
              <a:r>
                <a:rPr lang="en-GB" b="1" i="1" baseline="40000" dirty="0">
                  <a:solidFill>
                    <a:srgbClr val="FFFF00"/>
                  </a:solidFill>
                  <a:latin typeface="+mj-lt"/>
                </a:rPr>
                <a:t>o</a:t>
              </a:r>
            </a:p>
          </p:txBody>
        </p:sp>
        <p:sp>
          <p:nvSpPr>
            <p:cNvPr id="37" name="Text Box 18"/>
            <p:cNvSpPr txBox="1">
              <a:spLocks noChangeArrowheads="1"/>
            </p:cNvSpPr>
            <p:nvPr/>
          </p:nvSpPr>
          <p:spPr bwMode="auto">
            <a:xfrm>
              <a:off x="1432" y="2384"/>
              <a:ext cx="4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dirty="0">
                  <a:solidFill>
                    <a:srgbClr val="FFFF00"/>
                  </a:solidFill>
                  <a:latin typeface="+mj-lt"/>
                </a:rPr>
                <a:t>90</a:t>
              </a:r>
              <a:r>
                <a:rPr lang="en-GB" b="1" i="1" baseline="40000" dirty="0">
                  <a:solidFill>
                    <a:srgbClr val="FFFF00"/>
                  </a:solidFill>
                  <a:latin typeface="+mj-lt"/>
                </a:rPr>
                <a:t>o</a:t>
              </a:r>
            </a:p>
          </p:txBody>
        </p:sp>
        <p:graphicFrame>
          <p:nvGraphicFramePr>
            <p:cNvPr id="59400" name="Object 9"/>
            <p:cNvGraphicFramePr>
              <a:graphicFrameLocks noChangeAspect="1"/>
            </p:cNvGraphicFramePr>
            <p:nvPr/>
          </p:nvGraphicFramePr>
          <p:xfrm>
            <a:off x="1566" y="3856"/>
            <a:ext cx="208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45" name="Equation" r:id="rId29" imgW="330120" imgH="571320" progId="Equation.DSMT4">
                    <p:embed/>
                  </p:oleObj>
                </mc:Choice>
                <mc:Fallback>
                  <p:oleObj name="Equation" r:id="rId29" imgW="330120" imgH="57132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6" y="3856"/>
                          <a:ext cx="208" cy="360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 w="28575">
                          <a:solidFill>
                            <a:srgbClr val="808080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401" name="Object 10"/>
            <p:cNvGraphicFramePr>
              <a:graphicFrameLocks noChangeAspect="1"/>
            </p:cNvGraphicFramePr>
            <p:nvPr/>
          </p:nvGraphicFramePr>
          <p:xfrm>
            <a:off x="1603" y="2010"/>
            <a:ext cx="136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46" name="Equation" r:id="rId31" imgW="215640" imgH="571320" progId="Equation.DSMT4">
                    <p:embed/>
                  </p:oleObj>
                </mc:Choice>
                <mc:Fallback>
                  <p:oleObj name="Equation" r:id="rId31" imgW="215640" imgH="57132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3" y="2010"/>
                          <a:ext cx="136" cy="360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 w="28575">
                          <a:solidFill>
                            <a:srgbClr val="808080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402" name="Object 6"/>
            <p:cNvGraphicFramePr>
              <a:graphicFrameLocks noChangeAspect="1"/>
            </p:cNvGraphicFramePr>
            <p:nvPr/>
          </p:nvGraphicFramePr>
          <p:xfrm>
            <a:off x="463" y="3001"/>
            <a:ext cx="231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47" name="Equation" r:id="rId33" imgW="190440" imgH="177480" progId="Equation.DSMT4">
                    <p:embed/>
                  </p:oleObj>
                </mc:Choice>
                <mc:Fallback>
                  <p:oleObj name="Equation" r:id="rId33" imgW="190440" imgH="17748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3" y="3001"/>
                          <a:ext cx="231" cy="216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 w="28575">
                          <a:solidFill>
                            <a:srgbClr val="808080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1" name="Picture 40" descr="TICK.jp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6924688" y="4062416"/>
            <a:ext cx="868680" cy="8686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3395663" y="4895850"/>
          <a:ext cx="1549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8" name="Equation" r:id="rId36" imgW="1549080" imgH="609480" progId="Equation.DSMT4">
                  <p:embed/>
                </p:oleObj>
              </mc:Choice>
              <mc:Fallback>
                <p:oleObj name="Equation" r:id="rId36" imgW="1549080" imgH="609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5663" y="4895850"/>
                        <a:ext cx="1549400" cy="6096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" name="Picture 42" descr="TICK.jp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7920056" y="4967296"/>
            <a:ext cx="868680" cy="8686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5" name="Straight Connector 44"/>
          <p:cNvCxnSpPr>
            <a:cxnSpLocks noChangeShapeType="1"/>
          </p:cNvCxnSpPr>
          <p:nvPr/>
        </p:nvCxnSpPr>
        <p:spPr bwMode="auto">
          <a:xfrm rot="16200000" flipH="1">
            <a:off x="4300538" y="4876800"/>
            <a:ext cx="723900" cy="542925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Straight Connector 46"/>
          <p:cNvCxnSpPr>
            <a:cxnSpLocks noChangeShapeType="1"/>
          </p:cNvCxnSpPr>
          <p:nvPr/>
        </p:nvCxnSpPr>
        <p:spPr bwMode="auto">
          <a:xfrm rot="5400000">
            <a:off x="4345782" y="4831556"/>
            <a:ext cx="723900" cy="633413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4132263" y="6188075"/>
          <a:ext cx="812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9" name="Equation" r:id="rId38" imgW="812520" imgH="609480" progId="Equation.DSMT4">
                  <p:embed/>
                </p:oleObj>
              </mc:Choice>
              <mc:Fallback>
                <p:oleObj name="Equation" r:id="rId38" imgW="812520" imgH="609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2263" y="6188075"/>
                        <a:ext cx="812800" cy="6096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3" name="Text Box 4"/>
          <p:cNvSpPr txBox="1">
            <a:spLocks noChangeArrowheads="1"/>
          </p:cNvSpPr>
          <p:nvPr/>
        </p:nvSpPr>
        <p:spPr bwMode="auto">
          <a:xfrm>
            <a:off x="912813" y="1438275"/>
            <a:ext cx="139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Example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989013" y="2252663"/>
          <a:ext cx="815498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3" imgW="5537160" imgH="342720" progId="Equation.DSMT4">
                  <p:embed/>
                </p:oleObj>
              </mc:Choice>
              <mc:Fallback>
                <p:oleObj name="Equation" r:id="rId3" imgW="5537160" imgH="3427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3" y="2252663"/>
                        <a:ext cx="8154987" cy="5524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3"/>
          <p:cNvGraphicFramePr>
            <a:graphicFrameLocks noChangeAspect="1"/>
          </p:cNvGraphicFramePr>
          <p:nvPr/>
        </p:nvGraphicFramePr>
        <p:xfrm>
          <a:off x="989013" y="3167063"/>
          <a:ext cx="8101012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5" imgW="4279680" imgH="342720" progId="Equation.DSMT4">
                  <p:embed/>
                </p:oleObj>
              </mc:Choice>
              <mc:Fallback>
                <p:oleObj name="Equation" r:id="rId5" imgW="4279680" imgH="3427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3" y="3167063"/>
                        <a:ext cx="8101012" cy="63341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0" name="Object 10"/>
          <p:cNvGraphicFramePr>
            <a:graphicFrameLocks noChangeAspect="1"/>
          </p:cNvGraphicFramePr>
          <p:nvPr/>
        </p:nvGraphicFramePr>
        <p:xfrm>
          <a:off x="3781425" y="5157788"/>
          <a:ext cx="252888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7" imgW="1079280" imgH="304560" progId="Equation.DSMT4">
                  <p:embed/>
                </p:oleObj>
              </mc:Choice>
              <mc:Fallback>
                <p:oleObj name="Equation" r:id="rId7" imgW="1079280" imgH="3045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1425" y="5157788"/>
                        <a:ext cx="2528888" cy="7143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-42863" y="642938"/>
            <a:ext cx="8569326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The Chain Rule for Differentiating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989013" y="4162425"/>
          <a:ext cx="8148637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9" imgW="4724280" imgH="342720" progId="Equation.DSMT4">
                  <p:embed/>
                </p:oleObj>
              </mc:Choice>
              <mc:Fallback>
                <p:oleObj name="Equation" r:id="rId9" imgW="4724280" imgH="3427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3" y="4162425"/>
                        <a:ext cx="8148637" cy="6334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133475" y="623888"/>
            <a:ext cx="60626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Integrating Trig  Functions </a:t>
            </a:r>
            <a:r>
              <a:rPr lang="en-GB" sz="2000" dirty="0">
                <a:solidFill>
                  <a:srgbClr val="FFFF00"/>
                </a:solidFill>
                <a:latin typeface="+mj-lt"/>
              </a:rPr>
              <a:t>(Area)</a:t>
            </a:r>
            <a:endParaRPr lang="en-GB" sz="2800" dirty="0">
              <a:solidFill>
                <a:srgbClr val="FFFF00"/>
              </a:solidFill>
              <a:latin typeface="+mj-lt"/>
            </a:endParaRPr>
          </a:p>
        </p:txBody>
      </p:sp>
      <p:graphicFrame>
        <p:nvGraphicFramePr>
          <p:cNvPr id="60418" name="Object 13"/>
          <p:cNvGraphicFramePr>
            <a:graphicFrameLocks noChangeAspect="1"/>
          </p:cNvGraphicFramePr>
          <p:nvPr/>
        </p:nvGraphicFramePr>
        <p:xfrm>
          <a:off x="1177925" y="2130425"/>
          <a:ext cx="7646988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7" name="Equation" r:id="rId3" imgW="6819840" imgH="431640" progId="Equation.DSMT4">
                  <p:embed/>
                </p:oleObj>
              </mc:Choice>
              <mc:Fallback>
                <p:oleObj name="Equation" r:id="rId3" imgW="6819840" imgH="4316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7925" y="2130425"/>
                        <a:ext cx="7646988" cy="4841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715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2"/>
          <p:cNvGraphicFramePr>
            <a:graphicFrameLocks noChangeAspect="1"/>
          </p:cNvGraphicFramePr>
          <p:nvPr/>
        </p:nvGraphicFramePr>
        <p:xfrm>
          <a:off x="1042988" y="3067050"/>
          <a:ext cx="4313237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8" name="Equation" r:id="rId5" imgW="3619440" imgH="927000" progId="Equation.DSMT4">
                  <p:embed/>
                </p:oleObj>
              </mc:Choice>
              <mc:Fallback>
                <p:oleObj name="Equation" r:id="rId5" imgW="3619440" imgH="927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067050"/>
                        <a:ext cx="4313237" cy="11049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3"/>
          <p:cNvGraphicFramePr>
            <a:graphicFrameLocks noChangeAspect="1"/>
          </p:cNvGraphicFramePr>
          <p:nvPr/>
        </p:nvGraphicFramePr>
        <p:xfrm>
          <a:off x="5359400" y="3067050"/>
          <a:ext cx="2513013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9" name="Equation" r:id="rId7" imgW="2108160" imgH="927000" progId="Equation.DSMT4">
                  <p:embed/>
                </p:oleObj>
              </mc:Choice>
              <mc:Fallback>
                <p:oleObj name="Equation" r:id="rId7" imgW="2108160" imgH="927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3067050"/>
                        <a:ext cx="2513013" cy="11049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6"/>
          <p:cNvGraphicFramePr>
            <a:graphicFrameLocks noChangeAspect="1"/>
          </p:cNvGraphicFramePr>
          <p:nvPr/>
        </p:nvGraphicFramePr>
        <p:xfrm>
          <a:off x="1042988" y="4524375"/>
          <a:ext cx="288925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0" name="Equation" r:id="rId9" imgW="1701720" imgH="533160" progId="Equation.DSMT4">
                  <p:embed/>
                </p:oleObj>
              </mc:Choice>
              <mc:Fallback>
                <p:oleObj name="Equation" r:id="rId9" imgW="1701720" imgH="5331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4524375"/>
                        <a:ext cx="2889250" cy="9048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0" name="Object 9"/>
          <p:cNvGraphicFramePr>
            <a:graphicFrameLocks noChangeAspect="1"/>
          </p:cNvGraphicFramePr>
          <p:nvPr/>
        </p:nvGraphicFramePr>
        <p:xfrm>
          <a:off x="3938588" y="4530725"/>
          <a:ext cx="4740275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1" name="Equation" r:id="rId11" imgW="3886200" imgH="685800" progId="Equation.DSMT4">
                  <p:embed/>
                </p:oleObj>
              </mc:Choice>
              <mc:Fallback>
                <p:oleObj name="Equation" r:id="rId11" imgW="3886200" imgH="685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8588" y="4530725"/>
                        <a:ext cx="4740275" cy="9032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2" name="Object 11"/>
          <p:cNvGraphicFramePr>
            <a:graphicFrameLocks noChangeAspect="1"/>
          </p:cNvGraphicFramePr>
          <p:nvPr/>
        </p:nvGraphicFramePr>
        <p:xfrm>
          <a:off x="1042988" y="5781675"/>
          <a:ext cx="253365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2" name="Equation" r:id="rId13" imgW="1981080" imgH="711000" progId="Equation.DSMT4">
                  <p:embed/>
                </p:oleObj>
              </mc:Choice>
              <mc:Fallback>
                <p:oleObj name="Equation" r:id="rId13" imgW="1981080" imgH="7110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5781675"/>
                        <a:ext cx="2533650" cy="9096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3" name="Object 12"/>
          <p:cNvGraphicFramePr>
            <a:graphicFrameLocks noChangeAspect="1"/>
          </p:cNvGraphicFramePr>
          <p:nvPr/>
        </p:nvGraphicFramePr>
        <p:xfrm>
          <a:off x="3576638" y="5781675"/>
          <a:ext cx="2640012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3" name="Equation" r:id="rId15" imgW="965160" imgH="330120" progId="Equation.DSMT4">
                  <p:embed/>
                </p:oleObj>
              </mc:Choice>
              <mc:Fallback>
                <p:oleObj name="Equation" r:id="rId15" imgW="965160" imgH="33012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6638" y="5781675"/>
                        <a:ext cx="2640012" cy="9048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ounded Rectangle 9">
            <a:hlinkClick r:id="rId17"/>
          </p:cNvPr>
          <p:cNvSpPr/>
          <p:nvPr/>
        </p:nvSpPr>
        <p:spPr bwMode="auto">
          <a:xfrm>
            <a:off x="7377113" y="5872163"/>
            <a:ext cx="1538287" cy="579437"/>
          </a:xfrm>
          <a:prstGeom prst="roundRect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000000"/>
                </a:solidFill>
                <a:latin typeface="+mj-lt"/>
              </a:rPr>
              <a:t>Drill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4" name="Text Box 5"/>
          <p:cNvSpPr txBox="1">
            <a:spLocks noChangeArrowheads="1"/>
          </p:cNvSpPr>
          <p:nvPr/>
        </p:nvSpPr>
        <p:spPr bwMode="auto">
          <a:xfrm>
            <a:off x="862013" y="1433513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Example</a:t>
            </a:r>
          </a:p>
        </p:txBody>
      </p:sp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973138" y="2055813"/>
          <a:ext cx="7761287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4" name="Equation" r:id="rId3" imgW="7759440" imgH="342720" progId="Equation.DSMT4">
                  <p:embed/>
                </p:oleObj>
              </mc:Choice>
              <mc:Fallback>
                <p:oleObj name="Equation" r:id="rId3" imgW="7759440" imgH="3427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138" y="2055813"/>
                        <a:ext cx="7761287" cy="3429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3" name="Object 3"/>
          <p:cNvGraphicFramePr>
            <a:graphicFrameLocks noChangeAspect="1"/>
          </p:cNvGraphicFramePr>
          <p:nvPr/>
        </p:nvGraphicFramePr>
        <p:xfrm>
          <a:off x="982663" y="2544763"/>
          <a:ext cx="2628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5" name="Equation" r:id="rId5" imgW="2628720" imgH="431640" progId="Equation.DSMT4">
                  <p:embed/>
                </p:oleObj>
              </mc:Choice>
              <mc:Fallback>
                <p:oleObj name="Equation" r:id="rId5" imgW="262872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663" y="2544763"/>
                        <a:ext cx="2628900" cy="4318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4"/>
          <p:cNvGraphicFramePr>
            <a:graphicFrameLocks noChangeAspect="1"/>
          </p:cNvGraphicFramePr>
          <p:nvPr/>
        </p:nvGraphicFramePr>
        <p:xfrm>
          <a:off x="962025" y="3336925"/>
          <a:ext cx="4876800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6" name="Equation" r:id="rId7" imgW="4089240" imgH="304560" progId="Equation.DSMT4">
                  <p:embed/>
                </p:oleObj>
              </mc:Choice>
              <mc:Fallback>
                <p:oleObj name="Equation" r:id="rId7" imgW="4089240" imgH="3045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025" y="3336925"/>
                        <a:ext cx="4876800" cy="3635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5"/>
          <p:cNvGraphicFramePr>
            <a:graphicFrameLocks noChangeAspect="1"/>
          </p:cNvGraphicFramePr>
          <p:nvPr/>
        </p:nvGraphicFramePr>
        <p:xfrm>
          <a:off x="2490788" y="4062413"/>
          <a:ext cx="4584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7" name="Equation" r:id="rId9" imgW="4584600" imgH="342720" progId="Equation.DSMT4">
                  <p:embed/>
                </p:oleObj>
              </mc:Choice>
              <mc:Fallback>
                <p:oleObj name="Equation" r:id="rId9" imgW="4584600" imgH="3427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0788" y="4062413"/>
                        <a:ext cx="4584700" cy="3429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6"/>
          <p:cNvGraphicFramePr>
            <a:graphicFrameLocks noChangeAspect="1"/>
          </p:cNvGraphicFramePr>
          <p:nvPr/>
        </p:nvGraphicFramePr>
        <p:xfrm>
          <a:off x="2490788" y="4610100"/>
          <a:ext cx="4038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8" name="Equation" r:id="rId11" imgW="4038480" imgH="342720" progId="Equation.DSMT4">
                  <p:embed/>
                </p:oleObj>
              </mc:Choice>
              <mc:Fallback>
                <p:oleObj name="Equation" r:id="rId11" imgW="4038480" imgH="3427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0788" y="4610100"/>
                        <a:ext cx="4038600" cy="3429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3" name="Object 7"/>
          <p:cNvGraphicFramePr>
            <a:graphicFrameLocks noChangeAspect="1"/>
          </p:cNvGraphicFramePr>
          <p:nvPr/>
        </p:nvGraphicFramePr>
        <p:xfrm>
          <a:off x="2490788" y="5157788"/>
          <a:ext cx="2425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9" name="Equation" r:id="rId13" imgW="2425680" imgH="291960" progId="Equation.DSMT4">
                  <p:embed/>
                </p:oleObj>
              </mc:Choice>
              <mc:Fallback>
                <p:oleObj name="Equation" r:id="rId13" imgW="2425680" imgH="2919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0788" y="5157788"/>
                        <a:ext cx="2425700" cy="2921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4" name="Object 8"/>
          <p:cNvGraphicFramePr>
            <a:graphicFrameLocks noChangeAspect="1"/>
          </p:cNvGraphicFramePr>
          <p:nvPr/>
        </p:nvGraphicFramePr>
        <p:xfrm>
          <a:off x="2490788" y="5654675"/>
          <a:ext cx="3060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0" name="Equation" r:id="rId15" imgW="3060360" imgH="431640" progId="Equation.DSMT4">
                  <p:embed/>
                </p:oleObj>
              </mc:Choice>
              <mc:Fallback>
                <p:oleObj name="Equation" r:id="rId15" imgW="3060360" imgH="4316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0788" y="5654675"/>
                        <a:ext cx="3060700" cy="4318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5" name="Object 9"/>
          <p:cNvGraphicFramePr>
            <a:graphicFrameLocks noChangeAspect="1"/>
          </p:cNvGraphicFramePr>
          <p:nvPr/>
        </p:nvGraphicFramePr>
        <p:xfrm>
          <a:off x="2490788" y="6291263"/>
          <a:ext cx="367823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1" name="Equation" r:id="rId17" imgW="2717640" imgH="291960" progId="Equation.DSMT4">
                  <p:embed/>
                </p:oleObj>
              </mc:Choice>
              <mc:Fallback>
                <p:oleObj name="Equation" r:id="rId17" imgW="2717640" imgH="2919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0788" y="6291263"/>
                        <a:ext cx="3678237" cy="3952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133475" y="623888"/>
            <a:ext cx="60626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Integrating Trig  Functions</a:t>
            </a:r>
          </a:p>
        </p:txBody>
      </p:sp>
      <p:sp>
        <p:nvSpPr>
          <p:cNvPr id="18" name="Cloud 17"/>
          <p:cNvSpPr/>
          <p:nvPr/>
        </p:nvSpPr>
        <p:spPr bwMode="auto">
          <a:xfrm>
            <a:off x="5929313" y="2343150"/>
            <a:ext cx="2852737" cy="1265238"/>
          </a:xfrm>
          <a:prstGeom prst="cloud">
            <a:avLst/>
          </a:prstGeom>
          <a:solidFill>
            <a:srgbClr val="4D4D4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Remember cos(x + y) =</a:t>
            </a:r>
          </a:p>
        </p:txBody>
      </p:sp>
      <p:sp>
        <p:nvSpPr>
          <p:cNvPr id="13" name="Rounded Rectangle 12">
            <a:hlinkClick r:id="rId19"/>
          </p:cNvPr>
          <p:cNvSpPr/>
          <p:nvPr/>
        </p:nvSpPr>
        <p:spPr bwMode="auto">
          <a:xfrm>
            <a:off x="7196138" y="5691188"/>
            <a:ext cx="1538287" cy="579437"/>
          </a:xfrm>
          <a:prstGeom prst="roundRect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000000"/>
                </a:solidFill>
                <a:latin typeface="+mj-lt"/>
              </a:rPr>
              <a:t>Drill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1311275" y="2252663"/>
          <a:ext cx="7513638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2" name="Equation" r:id="rId3" imgW="4813200" imgH="291960" progId="Equation.DSMT4">
                  <p:embed/>
                </p:oleObj>
              </mc:Choice>
              <mc:Fallback>
                <p:oleObj name="Equation" r:id="rId3" imgW="4813200" imgH="2919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275" y="2252663"/>
                        <a:ext cx="7513638" cy="45561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3"/>
          <p:cNvGraphicFramePr>
            <a:graphicFrameLocks noChangeAspect="1"/>
          </p:cNvGraphicFramePr>
          <p:nvPr/>
        </p:nvGraphicFramePr>
        <p:xfrm>
          <a:off x="1311275" y="3098800"/>
          <a:ext cx="4614863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3" name="Equation" r:id="rId5" imgW="3454200" imgH="609480" progId="Equation.DSMT4">
                  <p:embed/>
                </p:oleObj>
              </mc:Choice>
              <mc:Fallback>
                <p:oleObj name="Equation" r:id="rId5" imgW="3454200" imgH="609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275" y="3098800"/>
                        <a:ext cx="4614863" cy="8143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6"/>
          <p:cNvGraphicFramePr>
            <a:graphicFrameLocks noChangeAspect="1"/>
          </p:cNvGraphicFramePr>
          <p:nvPr/>
        </p:nvGraphicFramePr>
        <p:xfrm>
          <a:off x="1311275" y="4305300"/>
          <a:ext cx="6350000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4" name="Equation" r:id="rId7" imgW="5346360" imgH="685800" progId="Equation.DSMT4">
                  <p:embed/>
                </p:oleObj>
              </mc:Choice>
              <mc:Fallback>
                <p:oleObj name="Equation" r:id="rId7" imgW="5346360" imgH="685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275" y="4305300"/>
                        <a:ext cx="6350000" cy="8143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7"/>
          <p:cNvGraphicFramePr>
            <a:graphicFrameLocks noChangeAspect="1"/>
          </p:cNvGraphicFramePr>
          <p:nvPr/>
        </p:nvGraphicFramePr>
        <p:xfrm>
          <a:off x="1311275" y="5510213"/>
          <a:ext cx="5022850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5" name="Equation" r:id="rId9" imgW="3759120" imgH="609480" progId="Equation.DSMT4">
                  <p:embed/>
                </p:oleObj>
              </mc:Choice>
              <mc:Fallback>
                <p:oleObj name="Equation" r:id="rId9" imgW="3759120" imgH="609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275" y="5510213"/>
                        <a:ext cx="5022850" cy="8143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33475" y="623888"/>
            <a:ext cx="60626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Integrating Trig  Functions</a:t>
            </a:r>
          </a:p>
        </p:txBody>
      </p:sp>
      <p:sp>
        <p:nvSpPr>
          <p:cNvPr id="7" name="Rounded Rectangle 6">
            <a:hlinkClick r:id="rId11"/>
          </p:cNvPr>
          <p:cNvSpPr/>
          <p:nvPr/>
        </p:nvSpPr>
        <p:spPr bwMode="auto">
          <a:xfrm>
            <a:off x="7286625" y="5781675"/>
            <a:ext cx="1538288" cy="579438"/>
          </a:xfrm>
          <a:prstGeom prst="roundRect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000000"/>
                </a:solidFill>
                <a:latin typeface="+mj-lt"/>
              </a:rPr>
              <a:t>Drill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b="1"/>
              <a:t>Calculus                                                                                                   Revision	</a:t>
            </a:r>
          </a:p>
        </p:txBody>
      </p:sp>
      <p:pic>
        <p:nvPicPr>
          <p:cNvPr id="63493" name="Picture 3" descr="Round-Gel-Back">
            <a:hlinkClick r:id="" action="ppaction://hlinkshowjump?jump=previous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4" descr="Gel-button-round-arrow">
            <a:hlinkClick r:id="" action="ppaction://hlinkshowjump?jump=next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5" name="Text Box 5"/>
          <p:cNvSpPr txBox="1">
            <a:spLocks noChangeArrowheads="1"/>
          </p:cNvSpPr>
          <p:nvPr/>
        </p:nvSpPr>
        <p:spPr bwMode="auto">
          <a:xfrm>
            <a:off x="1258888" y="60928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Back</a:t>
            </a:r>
          </a:p>
        </p:txBody>
      </p:sp>
      <p:sp>
        <p:nvSpPr>
          <p:cNvPr id="63496" name="Text Box 6"/>
          <p:cNvSpPr txBox="1">
            <a:spLocks noChangeArrowheads="1"/>
          </p:cNvSpPr>
          <p:nvPr/>
        </p:nvSpPr>
        <p:spPr bwMode="auto">
          <a:xfrm>
            <a:off x="7164388" y="6100763"/>
            <a:ext cx="81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/>
            <a:r>
              <a:rPr lang="en-GB" altLang="en-US">
                <a:solidFill>
                  <a:schemeClr val="accent2"/>
                </a:solidFill>
              </a:rPr>
              <a:t>Next</a:t>
            </a:r>
          </a:p>
        </p:txBody>
      </p:sp>
      <p:pic>
        <p:nvPicPr>
          <p:cNvPr id="63497" name="Picture 7" descr="Round-button-blu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5816600"/>
            <a:ext cx="523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8" name="Text Box 8"/>
          <p:cNvSpPr txBox="1">
            <a:spLocks noChangeArrowheads="1"/>
          </p:cNvSpPr>
          <p:nvPr/>
        </p:nvSpPr>
        <p:spPr bwMode="auto">
          <a:xfrm>
            <a:off x="4183063" y="6267450"/>
            <a:ext cx="60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Quit</a:t>
            </a:r>
          </a:p>
        </p:txBody>
      </p:sp>
      <p:sp>
        <p:nvSpPr>
          <p:cNvPr id="63499" name="Text Box 10"/>
          <p:cNvSpPr txBox="1">
            <a:spLocks noChangeArrowheads="1"/>
          </p:cNvSpPr>
          <p:nvPr/>
        </p:nvSpPr>
        <p:spPr bwMode="auto">
          <a:xfrm>
            <a:off x="515938" y="1590675"/>
            <a:ext cx="679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Find</a:t>
            </a:r>
          </a:p>
        </p:txBody>
      </p:sp>
      <p:graphicFrame>
        <p:nvGraphicFramePr>
          <p:cNvPr id="63490" name="Object 11"/>
          <p:cNvGraphicFramePr>
            <a:graphicFrameLocks noChangeAspect="1"/>
          </p:cNvGraphicFramePr>
          <p:nvPr/>
        </p:nvGraphicFramePr>
        <p:xfrm>
          <a:off x="1631950" y="1250950"/>
          <a:ext cx="1962150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1" name="Equation" r:id="rId8" imgW="774360" imgH="431640" progId="Equation.DSMT4">
                  <p:embed/>
                </p:oleObj>
              </mc:Choice>
              <mc:Fallback>
                <p:oleObj name="Equation" r:id="rId8" imgW="774360" imgH="4316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950" y="1250950"/>
                        <a:ext cx="1962150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7580" name="Object 12"/>
          <p:cNvGraphicFramePr>
            <a:graphicFrameLocks noChangeAspect="1"/>
          </p:cNvGraphicFramePr>
          <p:nvPr/>
        </p:nvGraphicFramePr>
        <p:xfrm>
          <a:off x="1736725" y="2781300"/>
          <a:ext cx="1833563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2" name="Equation" r:id="rId10" imgW="723600" imgH="317160" progId="Equation.DSMT4">
                  <p:embed/>
                </p:oleObj>
              </mc:Choice>
              <mc:Fallback>
                <p:oleObj name="Equation" r:id="rId10" imgW="723600" imgH="31716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6725" y="2781300"/>
                        <a:ext cx="1833563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ounded Rectangle 11">
            <a:hlinkClick r:id="rId12"/>
          </p:cNvPr>
          <p:cNvSpPr/>
          <p:nvPr/>
        </p:nvSpPr>
        <p:spPr bwMode="auto">
          <a:xfrm>
            <a:off x="7377113" y="985838"/>
            <a:ext cx="1538287" cy="579437"/>
          </a:xfrm>
          <a:prstGeom prst="roundRect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000000"/>
                </a:solidFill>
                <a:latin typeface="+mj-lt"/>
              </a:rPr>
              <a:t>Drill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7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b="1"/>
              <a:t>Calculus                                                                                                   Revision	</a:t>
            </a:r>
          </a:p>
        </p:txBody>
      </p:sp>
      <p:pic>
        <p:nvPicPr>
          <p:cNvPr id="64517" name="Picture 3" descr="Round-Gel-Back">
            <a:hlinkClick r:id="" action="ppaction://hlinkshowjump?jump=previous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4" descr="Gel-button-round-arrow">
            <a:hlinkClick r:id="" action="ppaction://hlinkshowjump?jump=next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9" name="Text Box 5"/>
          <p:cNvSpPr txBox="1">
            <a:spLocks noChangeArrowheads="1"/>
          </p:cNvSpPr>
          <p:nvPr/>
        </p:nvSpPr>
        <p:spPr bwMode="auto">
          <a:xfrm>
            <a:off x="1258888" y="60928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Back</a:t>
            </a:r>
          </a:p>
        </p:txBody>
      </p:sp>
      <p:sp>
        <p:nvSpPr>
          <p:cNvPr id="64520" name="Text Box 6"/>
          <p:cNvSpPr txBox="1">
            <a:spLocks noChangeArrowheads="1"/>
          </p:cNvSpPr>
          <p:nvPr/>
        </p:nvSpPr>
        <p:spPr bwMode="auto">
          <a:xfrm>
            <a:off x="7164388" y="6100763"/>
            <a:ext cx="81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/>
            <a:r>
              <a:rPr lang="en-GB" altLang="en-US">
                <a:solidFill>
                  <a:schemeClr val="accent2"/>
                </a:solidFill>
              </a:rPr>
              <a:t>Next</a:t>
            </a:r>
          </a:p>
        </p:txBody>
      </p:sp>
      <p:pic>
        <p:nvPicPr>
          <p:cNvPr id="64521" name="Picture 7" descr="Round-button-blu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5816600"/>
            <a:ext cx="523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2" name="Text Box 8"/>
          <p:cNvSpPr txBox="1">
            <a:spLocks noChangeArrowheads="1"/>
          </p:cNvSpPr>
          <p:nvPr/>
        </p:nvSpPr>
        <p:spPr bwMode="auto">
          <a:xfrm>
            <a:off x="4183063" y="6267450"/>
            <a:ext cx="60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Quit</a:t>
            </a:r>
          </a:p>
        </p:txBody>
      </p:sp>
      <p:sp>
        <p:nvSpPr>
          <p:cNvPr id="64523" name="Rectangle 9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524" name="Text Box 10"/>
          <p:cNvSpPr txBox="1">
            <a:spLocks noChangeArrowheads="1"/>
          </p:cNvSpPr>
          <p:nvPr/>
        </p:nvSpPr>
        <p:spPr bwMode="auto">
          <a:xfrm>
            <a:off x="515938" y="1590675"/>
            <a:ext cx="679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Find</a:t>
            </a:r>
          </a:p>
        </p:txBody>
      </p:sp>
      <p:graphicFrame>
        <p:nvGraphicFramePr>
          <p:cNvPr id="64514" name="Object 11"/>
          <p:cNvGraphicFramePr>
            <a:graphicFrameLocks noChangeAspect="1"/>
          </p:cNvGraphicFramePr>
          <p:nvPr/>
        </p:nvGraphicFramePr>
        <p:xfrm>
          <a:off x="1657350" y="1192213"/>
          <a:ext cx="1995488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6" name="Equation" r:id="rId8" imgW="787320" imgH="431640" progId="Equation.DSMT4">
                  <p:embed/>
                </p:oleObj>
              </mc:Choice>
              <mc:Fallback>
                <p:oleObj name="Equation" r:id="rId8" imgW="787320" imgH="4316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350" y="1192213"/>
                        <a:ext cx="1995488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32" name="Object 12"/>
          <p:cNvGraphicFramePr>
            <a:graphicFrameLocks noChangeAspect="1"/>
          </p:cNvGraphicFramePr>
          <p:nvPr/>
        </p:nvGraphicFramePr>
        <p:xfrm>
          <a:off x="3608388" y="2782888"/>
          <a:ext cx="1544637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7" name="Equation" r:id="rId10" imgW="609480" imgH="203040" progId="Equation.DSMT4">
                  <p:embed/>
                </p:oleObj>
              </mc:Choice>
              <mc:Fallback>
                <p:oleObj name="Equation" r:id="rId10" imgW="609480" imgH="2030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8388" y="2782888"/>
                        <a:ext cx="1544637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ounded Rectangle 12">
            <a:hlinkClick r:id="rId12"/>
          </p:cNvPr>
          <p:cNvSpPr/>
          <p:nvPr/>
        </p:nvSpPr>
        <p:spPr bwMode="auto">
          <a:xfrm>
            <a:off x="7377113" y="985838"/>
            <a:ext cx="1538287" cy="579437"/>
          </a:xfrm>
          <a:prstGeom prst="roundRect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000000"/>
                </a:solidFill>
                <a:latin typeface="+mj-lt"/>
              </a:rPr>
              <a:t>Drill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b="1"/>
              <a:t>Calculus                                                                                                   Revision	</a:t>
            </a:r>
          </a:p>
        </p:txBody>
      </p:sp>
      <p:pic>
        <p:nvPicPr>
          <p:cNvPr id="65541" name="Picture 3" descr="Round-Gel-Back">
            <a:hlinkClick r:id="" action="ppaction://hlinkshowjump?jump=previous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4" descr="Gel-button-round-arrow">
            <a:hlinkClick r:id="" action="ppaction://hlinkshowjump?jump=next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3" name="Text Box 5"/>
          <p:cNvSpPr txBox="1">
            <a:spLocks noChangeArrowheads="1"/>
          </p:cNvSpPr>
          <p:nvPr/>
        </p:nvSpPr>
        <p:spPr bwMode="auto">
          <a:xfrm>
            <a:off x="1258888" y="60928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Back</a:t>
            </a:r>
          </a:p>
        </p:txBody>
      </p:sp>
      <p:sp>
        <p:nvSpPr>
          <p:cNvPr id="65544" name="Text Box 6"/>
          <p:cNvSpPr txBox="1">
            <a:spLocks noChangeArrowheads="1"/>
          </p:cNvSpPr>
          <p:nvPr/>
        </p:nvSpPr>
        <p:spPr bwMode="auto">
          <a:xfrm>
            <a:off x="7164388" y="6100763"/>
            <a:ext cx="81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/>
            <a:r>
              <a:rPr lang="en-GB" altLang="en-US">
                <a:solidFill>
                  <a:schemeClr val="accent2"/>
                </a:solidFill>
              </a:rPr>
              <a:t>Next</a:t>
            </a:r>
          </a:p>
        </p:txBody>
      </p:sp>
      <p:pic>
        <p:nvPicPr>
          <p:cNvPr id="65545" name="Picture 7" descr="Round-button-blu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5816600"/>
            <a:ext cx="523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6" name="Text Box 8"/>
          <p:cNvSpPr txBox="1">
            <a:spLocks noChangeArrowheads="1"/>
          </p:cNvSpPr>
          <p:nvPr/>
        </p:nvSpPr>
        <p:spPr bwMode="auto">
          <a:xfrm>
            <a:off x="4183063" y="6267450"/>
            <a:ext cx="60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Quit</a:t>
            </a:r>
          </a:p>
        </p:txBody>
      </p:sp>
      <p:sp>
        <p:nvSpPr>
          <p:cNvPr id="65547" name="Rectangle 9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48" name="Text Box 10"/>
          <p:cNvSpPr txBox="1">
            <a:spLocks noChangeArrowheads="1"/>
          </p:cNvSpPr>
          <p:nvPr/>
        </p:nvSpPr>
        <p:spPr bwMode="auto">
          <a:xfrm>
            <a:off x="515938" y="1590675"/>
            <a:ext cx="679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Find</a:t>
            </a:r>
          </a:p>
        </p:txBody>
      </p:sp>
      <p:graphicFrame>
        <p:nvGraphicFramePr>
          <p:cNvPr id="65538" name="Object 11"/>
          <p:cNvGraphicFramePr>
            <a:graphicFrameLocks noChangeAspect="1"/>
          </p:cNvGraphicFramePr>
          <p:nvPr/>
        </p:nvGraphicFramePr>
        <p:xfrm>
          <a:off x="1660525" y="1250950"/>
          <a:ext cx="2187575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0" name="Equation" r:id="rId8" imgW="863280" imgH="431640" progId="Equation.DSMT4">
                  <p:embed/>
                </p:oleObj>
              </mc:Choice>
              <mc:Fallback>
                <p:oleObj name="Equation" r:id="rId8" imgW="863280" imgH="4316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0525" y="1250950"/>
                        <a:ext cx="2187575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6" name="Object 12"/>
          <p:cNvGraphicFramePr>
            <a:graphicFrameLocks noChangeAspect="1"/>
          </p:cNvGraphicFramePr>
          <p:nvPr/>
        </p:nvGraphicFramePr>
        <p:xfrm>
          <a:off x="3994150" y="2768600"/>
          <a:ext cx="16732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1" name="Equation" r:id="rId10" imgW="660240" imgH="177480" progId="Equation.DSMT4">
                  <p:embed/>
                </p:oleObj>
              </mc:Choice>
              <mc:Fallback>
                <p:oleObj name="Equation" r:id="rId10" imgW="660240" imgH="1774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4150" y="2768600"/>
                        <a:ext cx="167322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ounded Rectangle 12">
            <a:hlinkClick r:id="rId12"/>
          </p:cNvPr>
          <p:cNvSpPr/>
          <p:nvPr/>
        </p:nvSpPr>
        <p:spPr bwMode="auto">
          <a:xfrm>
            <a:off x="7377113" y="985838"/>
            <a:ext cx="1538287" cy="579437"/>
          </a:xfrm>
          <a:prstGeom prst="roundRect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000000"/>
                </a:solidFill>
                <a:latin typeface="+mj-lt"/>
              </a:rPr>
              <a:t>Drill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6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b="1"/>
              <a:t>Calculus                                                                                                   Revision	</a:t>
            </a:r>
          </a:p>
        </p:txBody>
      </p:sp>
      <p:pic>
        <p:nvPicPr>
          <p:cNvPr id="66565" name="Picture 3" descr="Round-Gel-Back">
            <a:hlinkClick r:id="" action="ppaction://hlinkshowjump?jump=previous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4" descr="Gel-button-round-arrow">
            <a:hlinkClick r:id="" action="ppaction://hlinkshowjump?jump=next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7" name="Text Box 5"/>
          <p:cNvSpPr txBox="1">
            <a:spLocks noChangeArrowheads="1"/>
          </p:cNvSpPr>
          <p:nvPr/>
        </p:nvSpPr>
        <p:spPr bwMode="auto">
          <a:xfrm>
            <a:off x="1258888" y="60928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Back</a:t>
            </a:r>
          </a:p>
        </p:txBody>
      </p:sp>
      <p:sp>
        <p:nvSpPr>
          <p:cNvPr id="66568" name="Text Box 6"/>
          <p:cNvSpPr txBox="1">
            <a:spLocks noChangeArrowheads="1"/>
          </p:cNvSpPr>
          <p:nvPr/>
        </p:nvSpPr>
        <p:spPr bwMode="auto">
          <a:xfrm>
            <a:off x="7164388" y="6100763"/>
            <a:ext cx="81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/>
            <a:r>
              <a:rPr lang="en-GB" altLang="en-US">
                <a:solidFill>
                  <a:schemeClr val="accent2"/>
                </a:solidFill>
              </a:rPr>
              <a:t>Next</a:t>
            </a:r>
          </a:p>
        </p:txBody>
      </p:sp>
      <p:pic>
        <p:nvPicPr>
          <p:cNvPr id="66569" name="Picture 7" descr="Round-button-blu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5816600"/>
            <a:ext cx="523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0" name="Text Box 8"/>
          <p:cNvSpPr txBox="1">
            <a:spLocks noChangeArrowheads="1"/>
          </p:cNvSpPr>
          <p:nvPr/>
        </p:nvSpPr>
        <p:spPr bwMode="auto">
          <a:xfrm>
            <a:off x="4183063" y="6267450"/>
            <a:ext cx="60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Quit</a:t>
            </a:r>
          </a:p>
        </p:txBody>
      </p:sp>
      <p:sp>
        <p:nvSpPr>
          <p:cNvPr id="66571" name="Rectangle 10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572" name="Rectangle 11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573" name="Rectangle 12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574" name="Rectangle 14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66562" name="Object 13"/>
          <p:cNvGraphicFramePr>
            <a:graphicFrameLocks noChangeAspect="1"/>
          </p:cNvGraphicFramePr>
          <p:nvPr/>
        </p:nvGraphicFramePr>
        <p:xfrm>
          <a:off x="1768475" y="1150938"/>
          <a:ext cx="31623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8" name="Equation" r:id="rId8" imgW="1257300" imgH="381000" progId="Equation.DSMT4">
                  <p:embed/>
                </p:oleObj>
              </mc:Choice>
              <mc:Fallback>
                <p:oleObj name="Equation" r:id="rId8" imgW="1257300" imgH="3810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8475" y="1150938"/>
                        <a:ext cx="3162300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75" name="Text Box 15"/>
          <p:cNvSpPr txBox="1">
            <a:spLocks noChangeArrowheads="1"/>
          </p:cNvSpPr>
          <p:nvPr/>
        </p:nvSpPr>
        <p:spPr bwMode="auto">
          <a:xfrm>
            <a:off x="485775" y="1382713"/>
            <a:ext cx="1085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/>
              <a:t>Integrate</a:t>
            </a:r>
          </a:p>
        </p:txBody>
      </p:sp>
      <p:graphicFrame>
        <p:nvGraphicFramePr>
          <p:cNvPr id="219152" name="Object 16"/>
          <p:cNvGraphicFramePr>
            <a:graphicFrameLocks noChangeAspect="1"/>
          </p:cNvGraphicFramePr>
          <p:nvPr/>
        </p:nvGraphicFramePr>
        <p:xfrm>
          <a:off x="4532313" y="2754313"/>
          <a:ext cx="3317875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9" name="Equation" r:id="rId10" imgW="1320480" imgH="380880" progId="Equation.DSMT4">
                  <p:embed/>
                </p:oleObj>
              </mc:Choice>
              <mc:Fallback>
                <p:oleObj name="Equation" r:id="rId10" imgW="1320480" imgH="3808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2313" y="2754313"/>
                        <a:ext cx="3317875" cy="957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9153" name="Text Box 17"/>
          <p:cNvSpPr txBox="1">
            <a:spLocks noChangeArrowheads="1"/>
          </p:cNvSpPr>
          <p:nvPr/>
        </p:nvSpPr>
        <p:spPr bwMode="auto">
          <a:xfrm>
            <a:off x="954088" y="3084513"/>
            <a:ext cx="2432050" cy="3667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/>
              <a:t>Integrate term by term</a:t>
            </a:r>
          </a:p>
        </p:txBody>
      </p:sp>
      <p:sp>
        <p:nvSpPr>
          <p:cNvPr id="17" name="Rounded Rectangle 16">
            <a:hlinkClick r:id="rId12"/>
          </p:cNvPr>
          <p:cNvSpPr/>
          <p:nvPr/>
        </p:nvSpPr>
        <p:spPr bwMode="auto">
          <a:xfrm>
            <a:off x="7377113" y="985838"/>
            <a:ext cx="1538287" cy="579437"/>
          </a:xfrm>
          <a:prstGeom prst="roundRect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000000"/>
                </a:solidFill>
                <a:latin typeface="+mj-lt"/>
              </a:rPr>
              <a:t>Drill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9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5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b="1"/>
              <a:t>Calculus                                                                                                   Revision	</a:t>
            </a:r>
          </a:p>
        </p:txBody>
      </p:sp>
      <p:pic>
        <p:nvPicPr>
          <p:cNvPr id="67589" name="Picture 3" descr="Round-Gel-Back">
            <a:hlinkClick r:id="" action="ppaction://hlinkshowjump?jump=previous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4" descr="Gel-button-round-arrow">
            <a:hlinkClick r:id="" action="ppaction://hlinkshowjump?jump=next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1" name="Text Box 5"/>
          <p:cNvSpPr txBox="1">
            <a:spLocks noChangeArrowheads="1"/>
          </p:cNvSpPr>
          <p:nvPr/>
        </p:nvSpPr>
        <p:spPr bwMode="auto">
          <a:xfrm>
            <a:off x="1258888" y="60928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Back</a:t>
            </a:r>
          </a:p>
        </p:txBody>
      </p:sp>
      <p:sp>
        <p:nvSpPr>
          <p:cNvPr id="67592" name="Text Box 6"/>
          <p:cNvSpPr txBox="1">
            <a:spLocks noChangeArrowheads="1"/>
          </p:cNvSpPr>
          <p:nvPr/>
        </p:nvSpPr>
        <p:spPr bwMode="auto">
          <a:xfrm>
            <a:off x="7164388" y="6100763"/>
            <a:ext cx="81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/>
            <a:r>
              <a:rPr lang="en-GB" altLang="en-US">
                <a:solidFill>
                  <a:schemeClr val="accent2"/>
                </a:solidFill>
              </a:rPr>
              <a:t>Next</a:t>
            </a:r>
          </a:p>
        </p:txBody>
      </p:sp>
      <p:pic>
        <p:nvPicPr>
          <p:cNvPr id="67593" name="Picture 7" descr="Round-button-blu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5816600"/>
            <a:ext cx="523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4" name="Text Box 8"/>
          <p:cNvSpPr txBox="1">
            <a:spLocks noChangeArrowheads="1"/>
          </p:cNvSpPr>
          <p:nvPr/>
        </p:nvSpPr>
        <p:spPr bwMode="auto">
          <a:xfrm>
            <a:off x="4183063" y="6267450"/>
            <a:ext cx="60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Quit</a:t>
            </a:r>
          </a:p>
        </p:txBody>
      </p:sp>
      <p:sp>
        <p:nvSpPr>
          <p:cNvPr id="67595" name="Text Box 13"/>
          <p:cNvSpPr txBox="1">
            <a:spLocks noChangeArrowheads="1"/>
          </p:cNvSpPr>
          <p:nvPr/>
        </p:nvSpPr>
        <p:spPr bwMode="auto">
          <a:xfrm>
            <a:off x="515938" y="1590675"/>
            <a:ext cx="679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Find</a:t>
            </a:r>
          </a:p>
        </p:txBody>
      </p:sp>
      <p:graphicFrame>
        <p:nvGraphicFramePr>
          <p:cNvPr id="67586" name="Object 14"/>
          <p:cNvGraphicFramePr>
            <a:graphicFrameLocks noChangeAspect="1"/>
          </p:cNvGraphicFramePr>
          <p:nvPr/>
        </p:nvGraphicFramePr>
        <p:xfrm>
          <a:off x="1617663" y="1250950"/>
          <a:ext cx="3344862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8" name="Equation" r:id="rId8" imgW="1320480" imgH="431640" progId="Equation.DSMT4">
                  <p:embed/>
                </p:oleObj>
              </mc:Choice>
              <mc:Fallback>
                <p:oleObj name="Equation" r:id="rId8" imgW="1320480" imgH="4316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663" y="1250950"/>
                        <a:ext cx="3344862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63" name="Object 15"/>
          <p:cNvGraphicFramePr>
            <a:graphicFrameLocks noChangeAspect="1"/>
          </p:cNvGraphicFramePr>
          <p:nvPr/>
        </p:nvGraphicFramePr>
        <p:xfrm>
          <a:off x="4135438" y="2900363"/>
          <a:ext cx="3186112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9" name="Equation" r:id="rId10" imgW="1257120" imgH="393480" progId="Equation.DSMT4">
                  <p:embed/>
                </p:oleObj>
              </mc:Choice>
              <mc:Fallback>
                <p:oleObj name="Equation" r:id="rId10" imgW="1257120" imgH="3934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5438" y="2900363"/>
                        <a:ext cx="3186112" cy="99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2464" name="Text Box 16"/>
          <p:cNvSpPr txBox="1">
            <a:spLocks noChangeArrowheads="1"/>
          </p:cNvSpPr>
          <p:nvPr/>
        </p:nvSpPr>
        <p:spPr bwMode="auto">
          <a:xfrm>
            <a:off x="939800" y="3230563"/>
            <a:ext cx="2432050" cy="3667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/>
              <a:t>Integrate term by term</a:t>
            </a:r>
          </a:p>
        </p:txBody>
      </p:sp>
      <p:sp>
        <p:nvSpPr>
          <p:cNvPr id="13" name="Rounded Rectangle 12">
            <a:hlinkClick r:id="rId12"/>
          </p:cNvPr>
          <p:cNvSpPr/>
          <p:nvPr/>
        </p:nvSpPr>
        <p:spPr bwMode="auto">
          <a:xfrm>
            <a:off x="7377113" y="985838"/>
            <a:ext cx="1538287" cy="579437"/>
          </a:xfrm>
          <a:prstGeom prst="roundRect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000000"/>
                </a:solidFill>
                <a:latin typeface="+mj-lt"/>
              </a:rPr>
              <a:t>Drill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2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2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6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b="1"/>
              <a:t>Calculus                                                                                                   Revision	</a:t>
            </a:r>
          </a:p>
        </p:txBody>
      </p:sp>
      <p:pic>
        <p:nvPicPr>
          <p:cNvPr id="68613" name="Picture 3" descr="Round-Gel-Back">
            <a:hlinkClick r:id="" action="ppaction://hlinkshowjump?jump=previous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4" descr="Gel-button-round-arrow">
            <a:hlinkClick r:id="" action="ppaction://hlinkshowjump?jump=next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5" name="Text Box 5"/>
          <p:cNvSpPr txBox="1">
            <a:spLocks noChangeArrowheads="1"/>
          </p:cNvSpPr>
          <p:nvPr/>
        </p:nvSpPr>
        <p:spPr bwMode="auto">
          <a:xfrm>
            <a:off x="1258888" y="60928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Back</a:t>
            </a:r>
          </a:p>
        </p:txBody>
      </p:sp>
      <p:sp>
        <p:nvSpPr>
          <p:cNvPr id="68616" name="Text Box 6"/>
          <p:cNvSpPr txBox="1">
            <a:spLocks noChangeArrowheads="1"/>
          </p:cNvSpPr>
          <p:nvPr/>
        </p:nvSpPr>
        <p:spPr bwMode="auto">
          <a:xfrm>
            <a:off x="7164388" y="6100763"/>
            <a:ext cx="81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/>
            <a:r>
              <a:rPr lang="en-GB" altLang="en-US">
                <a:solidFill>
                  <a:schemeClr val="accent2"/>
                </a:solidFill>
              </a:rPr>
              <a:t>Next</a:t>
            </a:r>
          </a:p>
        </p:txBody>
      </p:sp>
      <p:pic>
        <p:nvPicPr>
          <p:cNvPr id="68617" name="Picture 7" descr="Round-button-blu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5816600"/>
            <a:ext cx="523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8" name="Text Box 8"/>
          <p:cNvSpPr txBox="1">
            <a:spLocks noChangeArrowheads="1"/>
          </p:cNvSpPr>
          <p:nvPr/>
        </p:nvSpPr>
        <p:spPr bwMode="auto">
          <a:xfrm>
            <a:off x="4183063" y="6267450"/>
            <a:ext cx="60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Quit</a:t>
            </a:r>
          </a:p>
        </p:txBody>
      </p:sp>
      <p:sp>
        <p:nvSpPr>
          <p:cNvPr id="68619" name="Rectangle 9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620" name="Text Box 10"/>
          <p:cNvSpPr txBox="1">
            <a:spLocks noChangeArrowheads="1"/>
          </p:cNvSpPr>
          <p:nvPr/>
        </p:nvSpPr>
        <p:spPr bwMode="auto">
          <a:xfrm>
            <a:off x="515938" y="1590675"/>
            <a:ext cx="679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Find</a:t>
            </a:r>
          </a:p>
        </p:txBody>
      </p:sp>
      <p:graphicFrame>
        <p:nvGraphicFramePr>
          <p:cNvPr id="68610" name="Object 11"/>
          <p:cNvGraphicFramePr>
            <a:graphicFrameLocks noChangeAspect="1"/>
          </p:cNvGraphicFramePr>
          <p:nvPr/>
        </p:nvGraphicFramePr>
        <p:xfrm>
          <a:off x="1582738" y="1252538"/>
          <a:ext cx="4213225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2" name="Equation" r:id="rId8" imgW="1663560" imgH="431640" progId="Equation.DSMT4">
                  <p:embed/>
                </p:oleObj>
              </mc:Choice>
              <mc:Fallback>
                <p:oleObj name="Equation" r:id="rId8" imgW="1663560" imgH="4316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2738" y="1252538"/>
                        <a:ext cx="4213225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508" name="Object 12"/>
          <p:cNvGraphicFramePr>
            <a:graphicFrameLocks noChangeAspect="1"/>
          </p:cNvGraphicFramePr>
          <p:nvPr/>
        </p:nvGraphicFramePr>
        <p:xfrm>
          <a:off x="1470025" y="2800350"/>
          <a:ext cx="4598988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3" name="Equation" r:id="rId10" imgW="1815840" imgH="431640" progId="Equation.DSMT4">
                  <p:embed/>
                </p:oleObj>
              </mc:Choice>
              <mc:Fallback>
                <p:oleObj name="Equation" r:id="rId10" imgW="1815840" imgH="4316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0025" y="2800350"/>
                        <a:ext cx="4598988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ounded Rectangle 12">
            <a:hlinkClick r:id="rId12"/>
          </p:cNvPr>
          <p:cNvSpPr/>
          <p:nvPr/>
        </p:nvSpPr>
        <p:spPr bwMode="auto">
          <a:xfrm>
            <a:off x="7377113" y="985838"/>
            <a:ext cx="1538287" cy="579437"/>
          </a:xfrm>
          <a:prstGeom prst="roundRect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000000"/>
                </a:solidFill>
                <a:latin typeface="+mj-lt"/>
              </a:rPr>
              <a:t>Drill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4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43" name="Text Box 31"/>
          <p:cNvSpPr txBox="1">
            <a:spLocks noChangeArrowheads="1"/>
          </p:cNvSpPr>
          <p:nvPr/>
        </p:nvSpPr>
        <p:spPr bwMode="auto">
          <a:xfrm>
            <a:off x="7605713" y="3686175"/>
            <a:ext cx="1320800" cy="717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646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b="1"/>
              <a:t>Calculus                                                                                                   Revision	</a:t>
            </a:r>
          </a:p>
        </p:txBody>
      </p:sp>
      <p:pic>
        <p:nvPicPr>
          <p:cNvPr id="69647" name="Picture 3" descr="Round-Gel-Back">
            <a:hlinkClick r:id="" action="ppaction://hlinkshowjump?jump=previous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8" name="Picture 4" descr="Gel-button-round-arrow">
            <a:hlinkClick r:id="" action="ppaction://hlinkshowjump?jump=next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9" name="Text Box 5"/>
          <p:cNvSpPr txBox="1">
            <a:spLocks noChangeArrowheads="1"/>
          </p:cNvSpPr>
          <p:nvPr/>
        </p:nvSpPr>
        <p:spPr bwMode="auto">
          <a:xfrm>
            <a:off x="1258888" y="60928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Back</a:t>
            </a:r>
          </a:p>
        </p:txBody>
      </p:sp>
      <p:sp>
        <p:nvSpPr>
          <p:cNvPr id="69650" name="Text Box 6"/>
          <p:cNvSpPr txBox="1">
            <a:spLocks noChangeArrowheads="1"/>
          </p:cNvSpPr>
          <p:nvPr/>
        </p:nvSpPr>
        <p:spPr bwMode="auto">
          <a:xfrm>
            <a:off x="7164388" y="6100763"/>
            <a:ext cx="81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/>
            <a:r>
              <a:rPr lang="en-GB" altLang="en-US">
                <a:solidFill>
                  <a:schemeClr val="accent2"/>
                </a:solidFill>
              </a:rPr>
              <a:t>Next</a:t>
            </a:r>
          </a:p>
        </p:txBody>
      </p:sp>
      <p:pic>
        <p:nvPicPr>
          <p:cNvPr id="69651" name="Picture 7" descr="Round-button-blu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5816600"/>
            <a:ext cx="523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52" name="Text Box 8"/>
          <p:cNvSpPr txBox="1">
            <a:spLocks noChangeArrowheads="1"/>
          </p:cNvSpPr>
          <p:nvPr/>
        </p:nvSpPr>
        <p:spPr bwMode="auto">
          <a:xfrm>
            <a:off x="4183063" y="6267450"/>
            <a:ext cx="60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Quit</a:t>
            </a:r>
          </a:p>
        </p:txBody>
      </p:sp>
      <p:sp>
        <p:nvSpPr>
          <p:cNvPr id="69653" name="Text Box 9"/>
          <p:cNvSpPr txBox="1">
            <a:spLocks noChangeArrowheads="1"/>
          </p:cNvSpPr>
          <p:nvPr/>
        </p:nvSpPr>
        <p:spPr bwMode="auto">
          <a:xfrm>
            <a:off x="417513" y="1166813"/>
            <a:ext cx="1263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/>
              <a:t>The curve </a:t>
            </a:r>
          </a:p>
        </p:txBody>
      </p:sp>
      <p:sp>
        <p:nvSpPr>
          <p:cNvPr id="69654" name="Rectangle 11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655" name="Rectangle 12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656" name="Rectangle 14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69634" name="Object 13"/>
          <p:cNvGraphicFramePr>
            <a:graphicFrameLocks noChangeAspect="1"/>
          </p:cNvGraphicFramePr>
          <p:nvPr/>
        </p:nvGraphicFramePr>
        <p:xfrm>
          <a:off x="1789113" y="1181100"/>
          <a:ext cx="127317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0" name="Equation" r:id="rId8" imgW="583947" imgH="203112" progId="Equation.DSMT4">
                  <p:embed/>
                </p:oleObj>
              </mc:Choice>
              <mc:Fallback>
                <p:oleObj name="Equation" r:id="rId8" imgW="583947" imgH="203112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1181100"/>
                        <a:ext cx="1273175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5" name="Object 15"/>
          <p:cNvGraphicFramePr>
            <a:graphicFrameLocks noChangeAspect="1"/>
          </p:cNvGraphicFramePr>
          <p:nvPr/>
        </p:nvGraphicFramePr>
        <p:xfrm>
          <a:off x="6122988" y="896938"/>
          <a:ext cx="89217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1" name="Equation" r:id="rId10" imgW="495085" imgH="431613" progId="Equation.DSMT4">
                  <p:embed/>
                </p:oleObj>
              </mc:Choice>
              <mc:Fallback>
                <p:oleObj name="Equation" r:id="rId10" imgW="495085" imgH="431613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2988" y="896938"/>
                        <a:ext cx="892175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57" name="Text Box 18"/>
          <p:cNvSpPr txBox="1">
            <a:spLocks noChangeArrowheads="1"/>
          </p:cNvSpPr>
          <p:nvPr/>
        </p:nvSpPr>
        <p:spPr bwMode="auto">
          <a:xfrm>
            <a:off x="3267075" y="1109663"/>
            <a:ext cx="2749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/>
              <a:t>passes through the point </a:t>
            </a:r>
          </a:p>
        </p:txBody>
      </p:sp>
      <p:graphicFrame>
        <p:nvGraphicFramePr>
          <p:cNvPr id="69636" name="Object 19"/>
          <p:cNvGraphicFramePr>
            <a:graphicFrameLocks noChangeAspect="1"/>
          </p:cNvGraphicFramePr>
          <p:nvPr/>
        </p:nvGraphicFramePr>
        <p:xfrm>
          <a:off x="576263" y="1709738"/>
          <a:ext cx="2371725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2" name="Equation" r:id="rId12" imgW="914400" imgH="203200" progId="Equation.DSMT4">
                  <p:embed/>
                </p:oleObj>
              </mc:Choice>
              <mc:Fallback>
                <p:oleObj name="Equation" r:id="rId12" imgW="914400" imgH="2032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3" y="1709738"/>
                        <a:ext cx="2371725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58" name="Text Box 21"/>
          <p:cNvSpPr txBox="1">
            <a:spLocks noChangeArrowheads="1"/>
          </p:cNvSpPr>
          <p:nvPr/>
        </p:nvSpPr>
        <p:spPr bwMode="auto">
          <a:xfrm>
            <a:off x="3289300" y="1701800"/>
            <a:ext cx="1255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Find </a:t>
            </a:r>
            <a:r>
              <a:rPr lang="en-GB" altLang="en-US"/>
              <a:t> </a:t>
            </a:r>
            <a:r>
              <a:rPr lang="en-GB" altLang="en-US" i="1">
                <a:latin typeface="Times New Roman" panose="02020603050405020304" pitchFamily="18" charset="0"/>
              </a:rPr>
              <a:t>f(x</a:t>
            </a:r>
            <a:r>
              <a:rPr lang="en-GB" altLang="en-US"/>
              <a:t>)</a:t>
            </a:r>
          </a:p>
        </p:txBody>
      </p:sp>
      <p:graphicFrame>
        <p:nvGraphicFramePr>
          <p:cNvPr id="218134" name="Object 22"/>
          <p:cNvGraphicFramePr>
            <a:graphicFrameLocks noChangeAspect="1"/>
          </p:cNvGraphicFramePr>
          <p:nvPr/>
        </p:nvGraphicFramePr>
        <p:xfrm>
          <a:off x="666750" y="2536825"/>
          <a:ext cx="3646488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3" name="Equation" r:id="rId14" imgW="1473120" imgH="317160" progId="Equation.DSMT4">
                  <p:embed/>
                </p:oleObj>
              </mc:Choice>
              <mc:Fallback>
                <p:oleObj name="Equation" r:id="rId14" imgW="1473120" imgH="31716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" y="2536825"/>
                        <a:ext cx="3646488" cy="773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8135" name="Object 23"/>
          <p:cNvGraphicFramePr>
            <a:graphicFrameLocks noChangeAspect="1"/>
          </p:cNvGraphicFramePr>
          <p:nvPr/>
        </p:nvGraphicFramePr>
        <p:xfrm>
          <a:off x="712788" y="3622675"/>
          <a:ext cx="3457575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4" name="Equation" r:id="rId16" imgW="1396800" imgH="317160" progId="Equation.DSMT4">
                  <p:embed/>
                </p:oleObj>
              </mc:Choice>
              <mc:Fallback>
                <p:oleObj name="Equation" r:id="rId16" imgW="1396800" imgH="31716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8" y="3622675"/>
                        <a:ext cx="3457575" cy="773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8136" name="Text Box 24"/>
          <p:cNvSpPr txBox="1">
            <a:spLocks noChangeArrowheads="1"/>
          </p:cNvSpPr>
          <p:nvPr/>
        </p:nvSpPr>
        <p:spPr bwMode="auto">
          <a:xfrm>
            <a:off x="4851400" y="2752725"/>
            <a:ext cx="2101850" cy="3667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/>
              <a:t>use the given point</a:t>
            </a:r>
          </a:p>
        </p:txBody>
      </p:sp>
      <p:graphicFrame>
        <p:nvGraphicFramePr>
          <p:cNvPr id="218137" name="Object 25"/>
          <p:cNvGraphicFramePr>
            <a:graphicFrameLocks noChangeAspect="1"/>
          </p:cNvGraphicFramePr>
          <p:nvPr/>
        </p:nvGraphicFramePr>
        <p:xfrm>
          <a:off x="7394575" y="2495550"/>
          <a:ext cx="89217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5" name="Equation" r:id="rId18" imgW="495000" imgH="431640" progId="Equation.DSMT4">
                  <p:embed/>
                </p:oleObj>
              </mc:Choice>
              <mc:Fallback>
                <p:oleObj name="Equation" r:id="rId18" imgW="495000" imgH="43164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4575" y="2495550"/>
                        <a:ext cx="892175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8138" name="Object 26"/>
          <p:cNvGraphicFramePr>
            <a:graphicFrameLocks noChangeAspect="1"/>
          </p:cNvGraphicFramePr>
          <p:nvPr/>
        </p:nvGraphicFramePr>
        <p:xfrm>
          <a:off x="4557713" y="3594100"/>
          <a:ext cx="2892425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6" name="Equation" r:id="rId20" imgW="1168200" imgH="317160" progId="Equation.DSMT4">
                  <p:embed/>
                </p:oleObj>
              </mc:Choice>
              <mc:Fallback>
                <p:oleObj name="Equation" r:id="rId20" imgW="1168200" imgH="31716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7713" y="3594100"/>
                        <a:ext cx="2892425" cy="773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8139" name="Object 27"/>
          <p:cNvGraphicFramePr>
            <a:graphicFrameLocks noChangeAspect="1"/>
          </p:cNvGraphicFramePr>
          <p:nvPr/>
        </p:nvGraphicFramePr>
        <p:xfrm>
          <a:off x="569913" y="4640263"/>
          <a:ext cx="226695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7" name="Equation" r:id="rId22" imgW="1002960" imgH="317160" progId="Equation.DSMT4">
                  <p:embed/>
                </p:oleObj>
              </mc:Choice>
              <mc:Fallback>
                <p:oleObj name="Equation" r:id="rId22" imgW="1002960" imgH="31716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4640263"/>
                        <a:ext cx="2266950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8140" name="Object 28"/>
          <p:cNvGraphicFramePr>
            <a:graphicFrameLocks noChangeAspect="1"/>
          </p:cNvGraphicFramePr>
          <p:nvPr/>
        </p:nvGraphicFramePr>
        <p:xfrm>
          <a:off x="3168650" y="4608513"/>
          <a:ext cx="1516063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8" name="Equation" r:id="rId24" imgW="660240" imgH="317160" progId="Equation.DSMT4">
                  <p:embed/>
                </p:oleObj>
              </mc:Choice>
              <mc:Fallback>
                <p:oleObj name="Equation" r:id="rId24" imgW="660240" imgH="31716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650" y="4608513"/>
                        <a:ext cx="1516063" cy="715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8141" name="Object 29"/>
          <p:cNvGraphicFramePr>
            <a:graphicFrameLocks noChangeAspect="1"/>
          </p:cNvGraphicFramePr>
          <p:nvPr/>
        </p:nvGraphicFramePr>
        <p:xfrm>
          <a:off x="5030788" y="4613275"/>
          <a:ext cx="3678237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9" name="Equation" r:id="rId26" imgW="1485720" imgH="317160" progId="Equation.DSMT4">
                  <p:embed/>
                </p:oleObj>
              </mc:Choice>
              <mc:Fallback>
                <p:oleObj name="Equation" r:id="rId26" imgW="1485720" imgH="31716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0788" y="4613275"/>
                        <a:ext cx="3678237" cy="773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8142" name="Object 30"/>
          <p:cNvGraphicFramePr>
            <a:graphicFrameLocks noChangeAspect="1"/>
          </p:cNvGraphicFramePr>
          <p:nvPr/>
        </p:nvGraphicFramePr>
        <p:xfrm>
          <a:off x="7700963" y="3679825"/>
          <a:ext cx="113347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0" name="Equation" r:id="rId28" imgW="583920" imgH="317160" progId="Equation.DSMT4">
                  <p:embed/>
                </p:oleObj>
              </mc:Choice>
              <mc:Fallback>
                <p:oleObj name="Equation" r:id="rId28" imgW="583920" imgH="31716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0963" y="3679825"/>
                        <a:ext cx="1133475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1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1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43" grpId="0" animBg="1"/>
      <p:bldP spid="2181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Text Box 4"/>
          <p:cNvSpPr txBox="1">
            <a:spLocks noChangeArrowheads="1"/>
          </p:cNvSpPr>
          <p:nvPr/>
        </p:nvSpPr>
        <p:spPr bwMode="auto">
          <a:xfrm>
            <a:off x="862013" y="1438275"/>
            <a:ext cx="213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Example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042988" y="1974850"/>
          <a:ext cx="7874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Equation" r:id="rId3" imgW="7873920" imgH="609480" progId="Equation.DSMT4">
                  <p:embed/>
                </p:oleObj>
              </mc:Choice>
              <mc:Fallback>
                <p:oleObj name="Equation" r:id="rId3" imgW="7873920" imgH="609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974850"/>
                        <a:ext cx="7874000" cy="6096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3"/>
          <p:cNvGraphicFramePr>
            <a:graphicFrameLocks noChangeAspect="1"/>
          </p:cNvGraphicFramePr>
          <p:nvPr/>
        </p:nvGraphicFramePr>
        <p:xfrm>
          <a:off x="1042988" y="3275013"/>
          <a:ext cx="1219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quation" r:id="rId5" imgW="1218960" imgH="609480" progId="Equation.DSMT4">
                  <p:embed/>
                </p:oleObj>
              </mc:Choice>
              <mc:Fallback>
                <p:oleObj name="Equation" r:id="rId5" imgW="1218960" imgH="609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275013"/>
                        <a:ext cx="1219200" cy="6096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749550" y="3379788"/>
            <a:ext cx="1987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Re-arrange:</a:t>
            </a:r>
          </a:p>
        </p:txBody>
      </p:sp>
      <p:graphicFrame>
        <p:nvGraphicFramePr>
          <p:cNvPr id="8200" name="Object 4"/>
          <p:cNvGraphicFramePr>
            <a:graphicFrameLocks noChangeAspect="1"/>
          </p:cNvGraphicFramePr>
          <p:nvPr/>
        </p:nvGraphicFramePr>
        <p:xfrm>
          <a:off x="5002213" y="3363913"/>
          <a:ext cx="1549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Equation" r:id="rId7" imgW="1549080" imgH="431640" progId="Equation.DSMT4">
                  <p:embed/>
                </p:oleObj>
              </mc:Choice>
              <mc:Fallback>
                <p:oleObj name="Equation" r:id="rId7" imgW="154908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2213" y="3363913"/>
                        <a:ext cx="1549400" cy="4318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1042988" y="2757488"/>
            <a:ext cx="82661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The slope of the tangent is given by the derivative of the equation. 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042988" y="4202113"/>
            <a:ext cx="256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>
                <a:solidFill>
                  <a:srgbClr val="FFFF00"/>
                </a:solidFill>
                <a:latin typeface="+mj-lt"/>
              </a:rPr>
              <a:t>Use the chain rule:</a:t>
            </a:r>
          </a:p>
        </p:txBody>
      </p:sp>
      <p:graphicFrame>
        <p:nvGraphicFramePr>
          <p:cNvPr id="8203" name="Object 5"/>
          <p:cNvGraphicFramePr>
            <a:graphicFrameLocks noChangeAspect="1"/>
          </p:cNvGraphicFramePr>
          <p:nvPr/>
        </p:nvGraphicFramePr>
        <p:xfrm>
          <a:off x="3586163" y="4097338"/>
          <a:ext cx="2794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Equation" r:id="rId9" imgW="2793960" imgH="609480" progId="Equation.DSMT4">
                  <p:embed/>
                </p:oleObj>
              </mc:Choice>
              <mc:Fallback>
                <p:oleObj name="Equation" r:id="rId9" imgW="2793960" imgH="609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6163" y="4097338"/>
                        <a:ext cx="2794000" cy="6096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4" name="Object 6"/>
          <p:cNvGraphicFramePr>
            <a:graphicFrameLocks noChangeAspect="1"/>
          </p:cNvGraphicFramePr>
          <p:nvPr/>
        </p:nvGraphicFramePr>
        <p:xfrm>
          <a:off x="6542088" y="4062413"/>
          <a:ext cx="1090612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Equation" r:id="rId11" imgW="1180800" imgH="736560" progId="Equation.DSMT4">
                  <p:embed/>
                </p:oleObj>
              </mc:Choice>
              <mc:Fallback>
                <p:oleObj name="Equation" r:id="rId11" imgW="1180800" imgH="7365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2088" y="4062413"/>
                        <a:ext cx="1090612" cy="6794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1042988" y="5287963"/>
            <a:ext cx="20669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Where x = 3:</a:t>
            </a:r>
          </a:p>
        </p:txBody>
      </p:sp>
      <p:graphicFrame>
        <p:nvGraphicFramePr>
          <p:cNvPr id="8206" name="Object 7"/>
          <p:cNvGraphicFramePr>
            <a:graphicFrameLocks noChangeAspect="1"/>
          </p:cNvGraphicFramePr>
          <p:nvPr/>
        </p:nvGraphicFramePr>
        <p:xfrm>
          <a:off x="3289300" y="5213350"/>
          <a:ext cx="2616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Equation" r:id="rId13" imgW="2616120" imgH="609480" progId="Equation.DSMT4">
                  <p:embed/>
                </p:oleObj>
              </mc:Choice>
              <mc:Fallback>
                <p:oleObj name="Equation" r:id="rId13" imgW="2616120" imgH="609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9300" y="5213350"/>
                        <a:ext cx="2616200" cy="6096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8" name="Object 8"/>
          <p:cNvGraphicFramePr>
            <a:graphicFrameLocks noChangeAspect="1"/>
          </p:cNvGraphicFramePr>
          <p:nvPr/>
        </p:nvGraphicFramePr>
        <p:xfrm>
          <a:off x="1042988" y="6045200"/>
          <a:ext cx="7391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Equation" r:id="rId15" imgW="7391160" imgH="685800" progId="Equation.DSMT4">
                  <p:embed/>
                </p:oleObj>
              </mc:Choice>
              <mc:Fallback>
                <p:oleObj name="Equation" r:id="rId15" imgW="7391160" imgH="685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6045200"/>
                        <a:ext cx="7391400" cy="6858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81038" y="704850"/>
            <a:ext cx="6799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The Chain Rule for Differentiating 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201" grpId="0"/>
      <p:bldP spid="8202" grpId="0"/>
      <p:bldP spid="820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8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b="1"/>
              <a:t>Calculus                                                                                                   Revision	</a:t>
            </a:r>
          </a:p>
        </p:txBody>
      </p:sp>
      <p:pic>
        <p:nvPicPr>
          <p:cNvPr id="70669" name="Picture 3" descr="Round-Gel-Back">
            <a:hlinkClick r:id="" action="ppaction://hlinkshowjump?jump=previous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0" name="Picture 4" descr="Gel-button-round-arrow">
            <a:hlinkClick r:id="" action="ppaction://hlinkshowjump?jump=next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71" name="Text Box 5"/>
          <p:cNvSpPr txBox="1">
            <a:spLocks noChangeArrowheads="1"/>
          </p:cNvSpPr>
          <p:nvPr/>
        </p:nvSpPr>
        <p:spPr bwMode="auto">
          <a:xfrm>
            <a:off x="1258888" y="60928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Back</a:t>
            </a:r>
          </a:p>
        </p:txBody>
      </p:sp>
      <p:sp>
        <p:nvSpPr>
          <p:cNvPr id="70672" name="Text Box 6"/>
          <p:cNvSpPr txBox="1">
            <a:spLocks noChangeArrowheads="1"/>
          </p:cNvSpPr>
          <p:nvPr/>
        </p:nvSpPr>
        <p:spPr bwMode="auto">
          <a:xfrm>
            <a:off x="7164388" y="6100763"/>
            <a:ext cx="81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/>
            <a:r>
              <a:rPr lang="en-GB" altLang="en-US">
                <a:solidFill>
                  <a:schemeClr val="accent2"/>
                </a:solidFill>
              </a:rPr>
              <a:t>Next</a:t>
            </a:r>
          </a:p>
        </p:txBody>
      </p:sp>
      <p:pic>
        <p:nvPicPr>
          <p:cNvPr id="70673" name="Picture 7" descr="Round-button-blu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5816600"/>
            <a:ext cx="523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74" name="Text Box 8"/>
          <p:cNvSpPr txBox="1">
            <a:spLocks noChangeArrowheads="1"/>
          </p:cNvSpPr>
          <p:nvPr/>
        </p:nvSpPr>
        <p:spPr bwMode="auto">
          <a:xfrm>
            <a:off x="4183063" y="6267450"/>
            <a:ext cx="60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Quit</a:t>
            </a:r>
          </a:p>
        </p:txBody>
      </p:sp>
      <p:sp>
        <p:nvSpPr>
          <p:cNvPr id="70675" name="Text Box 9"/>
          <p:cNvSpPr txBox="1">
            <a:spLocks noChangeArrowheads="1"/>
          </p:cNvSpPr>
          <p:nvPr/>
        </p:nvSpPr>
        <p:spPr bwMode="auto">
          <a:xfrm>
            <a:off x="636588" y="1698625"/>
            <a:ext cx="522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/>
              <a:t>If</a:t>
            </a:r>
          </a:p>
        </p:txBody>
      </p:sp>
      <p:sp>
        <p:nvSpPr>
          <p:cNvPr id="70676" name="Rectangle 10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677" name="Rectangle 12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70658" name="Object 11"/>
          <p:cNvGraphicFramePr>
            <a:graphicFrameLocks noChangeAspect="1"/>
          </p:cNvGraphicFramePr>
          <p:nvPr/>
        </p:nvGraphicFramePr>
        <p:xfrm>
          <a:off x="415925" y="989013"/>
          <a:ext cx="25717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2" name="Equation" r:id="rId8" imgW="952087" imgH="203112" progId="Equation.DSMT4">
                  <p:embed/>
                </p:oleObj>
              </mc:Choice>
              <mc:Fallback>
                <p:oleObj name="Equation" r:id="rId8" imgW="952087" imgH="203112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" y="989013"/>
                        <a:ext cx="2571750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78" name="Text Box 13"/>
          <p:cNvSpPr txBox="1">
            <a:spLocks noChangeArrowheads="1"/>
          </p:cNvSpPr>
          <p:nvPr/>
        </p:nvSpPr>
        <p:spPr bwMode="auto">
          <a:xfrm>
            <a:off x="3267075" y="1055688"/>
            <a:ext cx="2749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/>
              <a:t>passes through the point </a:t>
            </a:r>
          </a:p>
        </p:txBody>
      </p:sp>
      <p:graphicFrame>
        <p:nvGraphicFramePr>
          <p:cNvPr id="70659" name="Object 14"/>
          <p:cNvGraphicFramePr>
            <a:graphicFrameLocks noChangeAspect="1"/>
          </p:cNvGraphicFramePr>
          <p:nvPr/>
        </p:nvGraphicFramePr>
        <p:xfrm>
          <a:off x="6142038" y="936625"/>
          <a:ext cx="1023937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3" name="Equation" r:id="rId10" imgW="469696" imgH="355446" progId="Equation.DSMT4">
                  <p:embed/>
                </p:oleObj>
              </mc:Choice>
              <mc:Fallback>
                <p:oleObj name="Equation" r:id="rId10" imgW="469696" imgH="355446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2038" y="936625"/>
                        <a:ext cx="1023937" cy="773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79" name="Rectangle 17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70660" name="Object 16"/>
          <p:cNvGraphicFramePr>
            <a:graphicFrameLocks noChangeAspect="1"/>
          </p:cNvGraphicFramePr>
          <p:nvPr/>
        </p:nvGraphicFramePr>
        <p:xfrm>
          <a:off x="1304925" y="1722438"/>
          <a:ext cx="127635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4" name="Equation" r:id="rId12" imgW="583947" imgH="203112" progId="Equation.DSMT4">
                  <p:embed/>
                </p:oleObj>
              </mc:Choice>
              <mc:Fallback>
                <p:oleObj name="Equation" r:id="rId12" imgW="583947" imgH="203112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4925" y="1722438"/>
                        <a:ext cx="1276350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80" name="Text Box 18"/>
          <p:cNvSpPr txBox="1">
            <a:spLocks noChangeArrowheads="1"/>
          </p:cNvSpPr>
          <p:nvPr/>
        </p:nvSpPr>
        <p:spPr bwMode="auto">
          <a:xfrm>
            <a:off x="2947988" y="1687513"/>
            <a:ext cx="285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/>
              <a:t>express  </a:t>
            </a:r>
            <a:r>
              <a:rPr lang="en-GB" altLang="en-US" i="1"/>
              <a:t>y </a:t>
            </a:r>
            <a:r>
              <a:rPr lang="en-GB" altLang="en-US"/>
              <a:t> in terms of   </a:t>
            </a:r>
            <a:r>
              <a:rPr lang="en-GB" altLang="en-US" i="1"/>
              <a:t>x</a:t>
            </a:r>
            <a:r>
              <a:rPr lang="en-GB" altLang="en-US"/>
              <a:t>. </a:t>
            </a:r>
          </a:p>
        </p:txBody>
      </p:sp>
      <p:graphicFrame>
        <p:nvGraphicFramePr>
          <p:cNvPr id="209939" name="Object 19"/>
          <p:cNvGraphicFramePr>
            <a:graphicFrameLocks noChangeAspect="1"/>
          </p:cNvGraphicFramePr>
          <p:nvPr/>
        </p:nvGraphicFramePr>
        <p:xfrm>
          <a:off x="698500" y="2476500"/>
          <a:ext cx="3114675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5" name="Equation" r:id="rId14" imgW="1358640" imgH="317160" progId="Equation.DSMT4">
                  <p:embed/>
                </p:oleObj>
              </mc:Choice>
              <mc:Fallback>
                <p:oleObj name="Equation" r:id="rId14" imgW="1358640" imgH="31716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2476500"/>
                        <a:ext cx="3114675" cy="71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940" name="Text Box 20"/>
          <p:cNvSpPr txBox="1">
            <a:spLocks noChangeArrowheads="1"/>
          </p:cNvSpPr>
          <p:nvPr/>
        </p:nvSpPr>
        <p:spPr bwMode="auto">
          <a:xfrm>
            <a:off x="4416425" y="2592388"/>
            <a:ext cx="1530350" cy="3667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/>
              <a:t>Use the point</a:t>
            </a:r>
          </a:p>
        </p:txBody>
      </p:sp>
      <p:graphicFrame>
        <p:nvGraphicFramePr>
          <p:cNvPr id="209941" name="Object 21"/>
          <p:cNvGraphicFramePr>
            <a:graphicFrameLocks noChangeAspect="1"/>
          </p:cNvGraphicFramePr>
          <p:nvPr/>
        </p:nvGraphicFramePr>
        <p:xfrm>
          <a:off x="6243638" y="2382838"/>
          <a:ext cx="1023937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6" name="Equation" r:id="rId16" imgW="469800" imgH="355320" progId="Equation.DSMT4">
                  <p:embed/>
                </p:oleObj>
              </mc:Choice>
              <mc:Fallback>
                <p:oleObj name="Equation" r:id="rId16" imgW="469800" imgH="35532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3638" y="2382838"/>
                        <a:ext cx="1023937" cy="773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42" name="Object 22"/>
          <p:cNvGraphicFramePr>
            <a:graphicFrameLocks noChangeAspect="1"/>
          </p:cNvGraphicFramePr>
          <p:nvPr/>
        </p:nvGraphicFramePr>
        <p:xfrm>
          <a:off x="530225" y="3446463"/>
          <a:ext cx="27559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7" name="Equation" r:id="rId18" imgW="1346040" imgH="431640" progId="Equation.DSMT4">
                  <p:embed/>
                </p:oleObj>
              </mc:Choice>
              <mc:Fallback>
                <p:oleObj name="Equation" r:id="rId18" imgW="1346040" imgH="43164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3446463"/>
                        <a:ext cx="2755900" cy="86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43" name="Object 23"/>
          <p:cNvGraphicFramePr>
            <a:graphicFrameLocks noChangeAspect="1"/>
          </p:cNvGraphicFramePr>
          <p:nvPr/>
        </p:nvGraphicFramePr>
        <p:xfrm>
          <a:off x="3621088" y="3405188"/>
          <a:ext cx="2859087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8" name="Equation" r:id="rId20" imgW="1396800" imgH="431640" progId="Equation.DSMT4">
                  <p:embed/>
                </p:oleObj>
              </mc:Choice>
              <mc:Fallback>
                <p:oleObj name="Equation" r:id="rId20" imgW="1396800" imgH="43164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1088" y="3405188"/>
                        <a:ext cx="2859087" cy="86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44" name="Object 24"/>
          <p:cNvGraphicFramePr>
            <a:graphicFrameLocks noChangeAspect="1"/>
          </p:cNvGraphicFramePr>
          <p:nvPr/>
        </p:nvGraphicFramePr>
        <p:xfrm>
          <a:off x="6723063" y="3505200"/>
          <a:ext cx="218440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9" name="Equation" r:id="rId22" imgW="1066680" imgH="317160" progId="Equation.DSMT4">
                  <p:embed/>
                </p:oleObj>
              </mc:Choice>
              <mc:Fallback>
                <p:oleObj name="Equation" r:id="rId22" imgW="1066680" imgH="31716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3063" y="3505200"/>
                        <a:ext cx="2184400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45" name="Object 25"/>
          <p:cNvGraphicFramePr>
            <a:graphicFrameLocks noChangeAspect="1"/>
          </p:cNvGraphicFramePr>
          <p:nvPr/>
        </p:nvGraphicFramePr>
        <p:xfrm>
          <a:off x="855663" y="4610100"/>
          <a:ext cx="1196975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0" name="Equation" r:id="rId24" imgW="583920" imgH="317160" progId="Equation.DSMT4">
                  <p:embed/>
                </p:oleObj>
              </mc:Choice>
              <mc:Fallback>
                <p:oleObj name="Equation" r:id="rId24" imgW="583920" imgH="31716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663" y="4610100"/>
                        <a:ext cx="1196975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46" name="Object 26"/>
          <p:cNvGraphicFramePr>
            <a:graphicFrameLocks noChangeAspect="1"/>
          </p:cNvGraphicFramePr>
          <p:nvPr/>
        </p:nvGraphicFramePr>
        <p:xfrm>
          <a:off x="2887663" y="4560888"/>
          <a:ext cx="2678112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1" name="Equation" r:id="rId26" imgW="1168200" imgH="317160" progId="Equation.DSMT4">
                  <p:embed/>
                </p:oleObj>
              </mc:Choice>
              <mc:Fallback>
                <p:oleObj name="Equation" r:id="rId26" imgW="1168200" imgH="31716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7663" y="4560888"/>
                        <a:ext cx="2678112" cy="715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40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3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b="1"/>
              <a:t>Calculus                                                                                                   Revision	</a:t>
            </a:r>
          </a:p>
        </p:txBody>
      </p:sp>
      <p:pic>
        <p:nvPicPr>
          <p:cNvPr id="71694" name="Picture 3" descr="Round-Gel-Back">
            <a:hlinkClick r:id="" action="ppaction://hlinkshowjump?jump=previous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5" name="Picture 4" descr="Gel-button-round-arrow">
            <a:hlinkClick r:id="" action="ppaction://hlinkshowjump?jump=next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76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6" name="Text Box 5"/>
          <p:cNvSpPr txBox="1">
            <a:spLocks noChangeArrowheads="1"/>
          </p:cNvSpPr>
          <p:nvPr/>
        </p:nvSpPr>
        <p:spPr bwMode="auto">
          <a:xfrm>
            <a:off x="1258888" y="60928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Back</a:t>
            </a:r>
          </a:p>
        </p:txBody>
      </p:sp>
      <p:sp>
        <p:nvSpPr>
          <p:cNvPr id="71697" name="Text Box 6"/>
          <p:cNvSpPr txBox="1">
            <a:spLocks noChangeArrowheads="1"/>
          </p:cNvSpPr>
          <p:nvPr/>
        </p:nvSpPr>
        <p:spPr bwMode="auto">
          <a:xfrm>
            <a:off x="7164388" y="6100763"/>
            <a:ext cx="81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/>
            <a:r>
              <a:rPr lang="en-GB" altLang="en-US">
                <a:solidFill>
                  <a:schemeClr val="accent2"/>
                </a:solidFill>
              </a:rPr>
              <a:t>Next</a:t>
            </a:r>
          </a:p>
        </p:txBody>
      </p:sp>
      <p:pic>
        <p:nvPicPr>
          <p:cNvPr id="71698" name="Picture 7" descr="Round-button-blu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5816600"/>
            <a:ext cx="523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9" name="Text Box 8"/>
          <p:cNvSpPr txBox="1">
            <a:spLocks noChangeArrowheads="1"/>
          </p:cNvSpPr>
          <p:nvPr/>
        </p:nvSpPr>
        <p:spPr bwMode="auto">
          <a:xfrm>
            <a:off x="4183063" y="6267450"/>
            <a:ext cx="60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Quit</a:t>
            </a:r>
          </a:p>
        </p:txBody>
      </p:sp>
      <p:sp>
        <p:nvSpPr>
          <p:cNvPr id="71700" name="Text Box 9"/>
          <p:cNvSpPr txBox="1">
            <a:spLocks noChangeArrowheads="1"/>
          </p:cNvSpPr>
          <p:nvPr/>
        </p:nvSpPr>
        <p:spPr bwMode="auto">
          <a:xfrm>
            <a:off x="417513" y="1089025"/>
            <a:ext cx="2254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/>
            <a:r>
              <a:rPr lang="en-GB" altLang="en-US"/>
              <a:t>A curve for which </a:t>
            </a:r>
          </a:p>
        </p:txBody>
      </p:sp>
      <p:sp>
        <p:nvSpPr>
          <p:cNvPr id="71701" name="Rectangle 12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71682" name="Object 11"/>
          <p:cNvGraphicFramePr>
            <a:graphicFrameLocks noChangeAspect="1"/>
          </p:cNvGraphicFramePr>
          <p:nvPr/>
        </p:nvGraphicFramePr>
        <p:xfrm>
          <a:off x="2652713" y="895350"/>
          <a:ext cx="1828800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6" name="Equation" r:id="rId8" imgW="901309" imgH="393529" progId="Equation.DSMT4">
                  <p:embed/>
                </p:oleObj>
              </mc:Choice>
              <mc:Fallback>
                <p:oleObj name="Equation" r:id="rId8" imgW="901309" imgH="393529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2713" y="895350"/>
                        <a:ext cx="1828800" cy="788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3" name="Object 13"/>
          <p:cNvGraphicFramePr>
            <a:graphicFrameLocks noChangeAspect="1"/>
          </p:cNvGraphicFramePr>
          <p:nvPr/>
        </p:nvGraphicFramePr>
        <p:xfrm>
          <a:off x="7505700" y="960438"/>
          <a:ext cx="1301750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7" name="Equation" r:id="rId10" imgW="698197" imgH="355446" progId="Equation.DSMT4">
                  <p:embed/>
                </p:oleObj>
              </mc:Choice>
              <mc:Fallback>
                <p:oleObj name="Equation" r:id="rId10" imgW="698197" imgH="355446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5700" y="960438"/>
                        <a:ext cx="1301750" cy="658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03" name="Text Box 17"/>
          <p:cNvSpPr txBox="1">
            <a:spLocks noChangeArrowheads="1"/>
          </p:cNvSpPr>
          <p:nvPr/>
        </p:nvSpPr>
        <p:spPr bwMode="auto">
          <a:xfrm>
            <a:off x="4632325" y="1055688"/>
            <a:ext cx="2749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/>
              <a:t>passes through the point </a:t>
            </a:r>
          </a:p>
        </p:txBody>
      </p:sp>
      <p:sp>
        <p:nvSpPr>
          <p:cNvPr id="71704" name="Text Box 18"/>
          <p:cNvSpPr txBox="1">
            <a:spLocks noChangeArrowheads="1"/>
          </p:cNvSpPr>
          <p:nvPr/>
        </p:nvSpPr>
        <p:spPr bwMode="auto">
          <a:xfrm>
            <a:off x="466725" y="1806575"/>
            <a:ext cx="2559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/>
              <a:t>Find   </a:t>
            </a:r>
            <a:r>
              <a:rPr lang="en-GB" altLang="en-US" i="1"/>
              <a:t>y </a:t>
            </a:r>
            <a:r>
              <a:rPr lang="en-GB" altLang="en-US"/>
              <a:t> in terms of   </a:t>
            </a:r>
            <a:r>
              <a:rPr lang="en-GB" altLang="en-US" i="1"/>
              <a:t>x</a:t>
            </a:r>
            <a:r>
              <a:rPr lang="en-GB" altLang="en-US"/>
              <a:t>. </a:t>
            </a:r>
          </a:p>
        </p:txBody>
      </p:sp>
      <p:graphicFrame>
        <p:nvGraphicFramePr>
          <p:cNvPr id="207891" name="Object 19"/>
          <p:cNvGraphicFramePr>
            <a:graphicFrameLocks noChangeAspect="1"/>
          </p:cNvGraphicFramePr>
          <p:nvPr/>
        </p:nvGraphicFramePr>
        <p:xfrm>
          <a:off x="3473450" y="1657350"/>
          <a:ext cx="2370138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8" name="Equation" r:id="rId12" imgW="1168200" imgH="317160" progId="Equation.DSMT4">
                  <p:embed/>
                </p:oleObj>
              </mc:Choice>
              <mc:Fallback>
                <p:oleObj name="Equation" r:id="rId12" imgW="1168200" imgH="31716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3450" y="1657350"/>
                        <a:ext cx="2370138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92" name="Object 20"/>
          <p:cNvGraphicFramePr>
            <a:graphicFrameLocks noChangeAspect="1"/>
          </p:cNvGraphicFramePr>
          <p:nvPr/>
        </p:nvGraphicFramePr>
        <p:xfrm>
          <a:off x="4083050" y="2514600"/>
          <a:ext cx="31432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9" name="Equation" r:id="rId14" imgW="1549080" imgH="317160" progId="Equation.DSMT4">
                  <p:embed/>
                </p:oleObj>
              </mc:Choice>
              <mc:Fallback>
                <p:oleObj name="Equation" r:id="rId14" imgW="1549080" imgH="31716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3050" y="2514600"/>
                        <a:ext cx="3143250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893" name="Text Box 21"/>
          <p:cNvSpPr txBox="1">
            <a:spLocks noChangeArrowheads="1"/>
          </p:cNvSpPr>
          <p:nvPr/>
        </p:nvSpPr>
        <p:spPr bwMode="auto">
          <a:xfrm>
            <a:off x="557213" y="2614613"/>
            <a:ext cx="1530350" cy="3667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/>
              <a:t>Use the point</a:t>
            </a:r>
          </a:p>
        </p:txBody>
      </p:sp>
      <p:graphicFrame>
        <p:nvGraphicFramePr>
          <p:cNvPr id="207894" name="Object 22"/>
          <p:cNvGraphicFramePr>
            <a:graphicFrameLocks noChangeAspect="1"/>
          </p:cNvGraphicFramePr>
          <p:nvPr/>
        </p:nvGraphicFramePr>
        <p:xfrm>
          <a:off x="2260600" y="2495550"/>
          <a:ext cx="130175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0" name="Equation" r:id="rId16" imgW="698400" imgH="355320" progId="Equation.DSMT4">
                  <p:embed/>
                </p:oleObj>
              </mc:Choice>
              <mc:Fallback>
                <p:oleObj name="Equation" r:id="rId16" imgW="698400" imgH="35532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0600" y="2495550"/>
                        <a:ext cx="1301750" cy="658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95" name="Object 23"/>
          <p:cNvGraphicFramePr>
            <a:graphicFrameLocks noChangeAspect="1"/>
          </p:cNvGraphicFramePr>
          <p:nvPr/>
        </p:nvGraphicFramePr>
        <p:xfrm>
          <a:off x="449263" y="3468688"/>
          <a:ext cx="2982912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1" name="Equation" r:id="rId18" imgW="1549080" imgH="317160" progId="Equation.DSMT4">
                  <p:embed/>
                </p:oleObj>
              </mc:Choice>
              <mc:Fallback>
                <p:oleObj name="Equation" r:id="rId18" imgW="1549080" imgH="31716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3" y="3468688"/>
                        <a:ext cx="2982912" cy="601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96" name="Object 24"/>
          <p:cNvGraphicFramePr>
            <a:graphicFrameLocks noChangeAspect="1"/>
          </p:cNvGraphicFramePr>
          <p:nvPr/>
        </p:nvGraphicFramePr>
        <p:xfrm>
          <a:off x="3763963" y="3411538"/>
          <a:ext cx="25654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2" name="Equation" r:id="rId20" imgW="1384200" imgH="380880" progId="Equation.DSMT4">
                  <p:embed/>
                </p:oleObj>
              </mc:Choice>
              <mc:Fallback>
                <p:oleObj name="Equation" r:id="rId20" imgW="1384200" imgH="38088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3963" y="3411538"/>
                        <a:ext cx="2565400" cy="69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97" name="Object 25"/>
          <p:cNvGraphicFramePr>
            <a:graphicFrameLocks noChangeAspect="1"/>
          </p:cNvGraphicFramePr>
          <p:nvPr/>
        </p:nvGraphicFramePr>
        <p:xfrm>
          <a:off x="6694488" y="3297238"/>
          <a:ext cx="2033587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3" name="Equation" r:id="rId22" imgW="1104840" imgH="431640" progId="Equation.DSMT4">
                  <p:embed/>
                </p:oleObj>
              </mc:Choice>
              <mc:Fallback>
                <p:oleObj name="Equation" r:id="rId22" imgW="1104840" imgH="43164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4488" y="3297238"/>
                        <a:ext cx="2033587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98" name="Object 26"/>
          <p:cNvGraphicFramePr>
            <a:graphicFrameLocks noChangeAspect="1"/>
          </p:cNvGraphicFramePr>
          <p:nvPr/>
        </p:nvGraphicFramePr>
        <p:xfrm>
          <a:off x="538163" y="4446588"/>
          <a:ext cx="219710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4" name="Equation" r:id="rId24" imgW="1193760" imgH="431640" progId="Equation.DSMT4">
                  <p:embed/>
                </p:oleObj>
              </mc:Choice>
              <mc:Fallback>
                <p:oleObj name="Equation" r:id="rId24" imgW="1193760" imgH="43164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4446588"/>
                        <a:ext cx="2197100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99" name="Object 27"/>
          <p:cNvGraphicFramePr>
            <a:graphicFrameLocks noChangeAspect="1"/>
          </p:cNvGraphicFramePr>
          <p:nvPr/>
        </p:nvGraphicFramePr>
        <p:xfrm>
          <a:off x="3267075" y="4425950"/>
          <a:ext cx="1239838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5" name="Equation" r:id="rId26" imgW="672840" imgH="431640" progId="Equation.DSMT4">
                  <p:embed/>
                </p:oleObj>
              </mc:Choice>
              <mc:Fallback>
                <p:oleObj name="Equation" r:id="rId26" imgW="672840" imgH="43164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7075" y="4425950"/>
                        <a:ext cx="1239838" cy="782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900" name="Object 28"/>
          <p:cNvGraphicFramePr>
            <a:graphicFrameLocks noChangeAspect="1"/>
          </p:cNvGraphicFramePr>
          <p:nvPr/>
        </p:nvGraphicFramePr>
        <p:xfrm>
          <a:off x="5403850" y="4452938"/>
          <a:ext cx="25765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6" name="Equation" r:id="rId28" imgW="1269720" imgH="342720" progId="Equation.DSMT4">
                  <p:embed/>
                </p:oleObj>
              </mc:Choice>
              <mc:Fallback>
                <p:oleObj name="Equation" r:id="rId28" imgW="1269720" imgH="34272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3850" y="4452938"/>
                        <a:ext cx="2576513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93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38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b="0" smtClean="0">
                <a:solidFill>
                  <a:srgbClr val="FFFF00"/>
                </a:solidFill>
                <a:effectLst/>
              </a:rPr>
              <a:t>Are you on Target 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7100" y="2484438"/>
            <a:ext cx="58801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GB" sz="3200" dirty="0">
                <a:latin typeface="+mj-lt"/>
              </a:rPr>
              <a:t> 		Update you log book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1550" y="3597275"/>
            <a:ext cx="817245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buFont typeface="Arial" pitchFamily="34" charset="0"/>
              <a:buChar char="•"/>
              <a:defRPr/>
            </a:pPr>
            <a:r>
              <a:rPr lang="en-GB" sz="2800" dirty="0">
                <a:latin typeface="+mj-lt"/>
              </a:rPr>
              <a:t> 		Make sure you complete and correct </a:t>
            </a:r>
          </a:p>
          <a:p>
            <a:pPr algn="l"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    		</a:t>
            </a:r>
            <a:r>
              <a:rPr lang="en-GB" sz="2800" u="sng" dirty="0">
                <a:solidFill>
                  <a:srgbClr val="FFFF00"/>
                </a:solidFill>
                <a:latin typeface="+mj-lt"/>
              </a:rPr>
              <a:t>ALL</a:t>
            </a:r>
            <a:r>
              <a:rPr lang="en-GB" sz="2800" dirty="0">
                <a:latin typeface="+mj-lt"/>
              </a:rPr>
              <a:t> of the </a:t>
            </a:r>
            <a:r>
              <a:rPr lang="en-GB" sz="2800" dirty="0">
                <a:latin typeface="+mj-lt"/>
                <a:hlinkClick r:id="rId2"/>
              </a:rPr>
              <a:t>Calculus</a:t>
            </a:r>
            <a:r>
              <a:rPr lang="en-GB" sz="2800" dirty="0">
                <a:latin typeface="+mj-lt"/>
              </a:rPr>
              <a:t> questions in the</a:t>
            </a:r>
          </a:p>
          <a:p>
            <a:pPr algn="l">
              <a:defRPr/>
            </a:pPr>
            <a:r>
              <a:rPr lang="en-GB" sz="2800" dirty="0">
                <a:latin typeface="+mj-lt"/>
              </a:rPr>
              <a:t>		past paper booklet.</a:t>
            </a:r>
          </a:p>
        </p:txBody>
      </p:sp>
      <p:sp>
        <p:nvSpPr>
          <p:cNvPr id="5" name="Rounded Rectangle 4">
            <a:hlinkClick r:id="rId3"/>
          </p:cNvPr>
          <p:cNvSpPr/>
          <p:nvPr/>
        </p:nvSpPr>
        <p:spPr bwMode="auto">
          <a:xfrm>
            <a:off x="5657850" y="5537200"/>
            <a:ext cx="2895600" cy="1123950"/>
          </a:xfrm>
          <a:prstGeom prst="roundRect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Integration</a:t>
            </a: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Drill</a:t>
            </a:r>
          </a:p>
        </p:txBody>
      </p:sp>
      <p:sp>
        <p:nvSpPr>
          <p:cNvPr id="6" name="Rounded Rectangle 5">
            <a:hlinkClick r:id="rId4"/>
          </p:cNvPr>
          <p:cNvSpPr/>
          <p:nvPr/>
        </p:nvSpPr>
        <p:spPr bwMode="auto">
          <a:xfrm>
            <a:off x="1314450" y="5537200"/>
            <a:ext cx="3438525" cy="1123950"/>
          </a:xfrm>
          <a:prstGeom prst="roundRect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Differentiation </a:t>
            </a:r>
          </a:p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Drill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0" name="Object 2"/>
          <p:cNvGraphicFramePr>
            <a:graphicFrameLocks noChangeAspect="1"/>
          </p:cNvGraphicFramePr>
          <p:nvPr/>
        </p:nvGraphicFramePr>
        <p:xfrm>
          <a:off x="1712913" y="2309813"/>
          <a:ext cx="2260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3" imgW="2260440" imgH="685800" progId="Equation.DSMT4">
                  <p:embed/>
                </p:oleObj>
              </mc:Choice>
              <mc:Fallback>
                <p:oleObj name="Equation" r:id="rId3" imgW="2260440" imgH="685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913" y="2309813"/>
                        <a:ext cx="2260600" cy="6858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639763" y="695325"/>
            <a:ext cx="3900487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9224" name="Object 3"/>
          <p:cNvGraphicFramePr>
            <a:graphicFrameLocks noChangeAspect="1"/>
          </p:cNvGraphicFramePr>
          <p:nvPr/>
        </p:nvGraphicFramePr>
        <p:xfrm>
          <a:off x="1712913" y="3643313"/>
          <a:ext cx="4216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quation" r:id="rId5" imgW="4216320" imgH="609480" progId="Equation.DSMT4">
                  <p:embed/>
                </p:oleObj>
              </mc:Choice>
              <mc:Fallback>
                <p:oleObj name="Equation" r:id="rId5" imgW="4216320" imgH="609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913" y="3643313"/>
                        <a:ext cx="4216400" cy="6096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4"/>
          <p:cNvGraphicFramePr>
            <a:graphicFrameLocks noChangeAspect="1"/>
          </p:cNvGraphicFramePr>
          <p:nvPr/>
        </p:nvGraphicFramePr>
        <p:xfrm>
          <a:off x="1712913" y="5221288"/>
          <a:ext cx="2082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Equation" r:id="rId7" imgW="2082600" imgH="609480" progId="Equation.DSMT4">
                  <p:embed/>
                </p:oleObj>
              </mc:Choice>
              <mc:Fallback>
                <p:oleObj name="Equation" r:id="rId7" imgW="2082600" imgH="609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913" y="5221288"/>
                        <a:ext cx="2082800" cy="6096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4752975" y="5295900"/>
            <a:ext cx="3898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Is the required equation</a:t>
            </a:r>
          </a:p>
        </p:txBody>
      </p:sp>
      <p:sp>
        <p:nvSpPr>
          <p:cNvPr id="10" name="Cloud 9"/>
          <p:cNvSpPr/>
          <p:nvPr/>
        </p:nvSpPr>
        <p:spPr bwMode="auto">
          <a:xfrm>
            <a:off x="5205413" y="1347788"/>
            <a:ext cx="3709987" cy="1546225"/>
          </a:xfrm>
          <a:prstGeom prst="cloud">
            <a:avLst/>
          </a:prstGeom>
          <a:solidFill>
            <a:srgbClr val="4D4D4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Remember</a:t>
            </a:r>
          </a:p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y - b = m(x – a)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81038" y="704850"/>
            <a:ext cx="6799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The Chain Rule for Differentiating 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 Box 4"/>
          <p:cNvSpPr txBox="1">
            <a:spLocks noChangeArrowheads="1"/>
          </p:cNvSpPr>
          <p:nvPr/>
        </p:nvSpPr>
        <p:spPr bwMode="auto">
          <a:xfrm>
            <a:off x="862013" y="1438275"/>
            <a:ext cx="213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Example</a:t>
            </a:r>
          </a:p>
        </p:txBody>
      </p:sp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1025525" y="1890713"/>
            <a:ext cx="81184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In a small factory the cost, </a:t>
            </a:r>
            <a:r>
              <a:rPr lang="en-GB" i="1" dirty="0">
                <a:solidFill>
                  <a:srgbClr val="FFFF00"/>
                </a:solidFill>
                <a:latin typeface="+mj-lt"/>
              </a:rPr>
              <a:t>C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, in pounds of assembling </a:t>
            </a:r>
            <a:r>
              <a:rPr lang="en-GB" i="1" dirty="0">
                <a:solidFill>
                  <a:srgbClr val="FFFF00"/>
                </a:solidFill>
                <a:latin typeface="+mj-lt"/>
              </a:rPr>
              <a:t>x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components in a month is given by: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179763" y="2873375"/>
          <a:ext cx="3382962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3" imgW="3352680" imgH="736560" progId="Equation.DSMT4">
                  <p:embed/>
                </p:oleObj>
              </mc:Choice>
              <mc:Fallback>
                <p:oleObj name="Equation" r:id="rId3" imgW="3352680" imgH="7365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9763" y="2873375"/>
                        <a:ext cx="3382962" cy="7366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Text Box 7"/>
          <p:cNvSpPr txBox="1">
            <a:spLocks noChangeArrowheads="1"/>
          </p:cNvSpPr>
          <p:nvPr/>
        </p:nvSpPr>
        <p:spPr bwMode="auto">
          <a:xfrm>
            <a:off x="952500" y="3676650"/>
            <a:ext cx="8143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Calculate the minimum cost of production in any month, and the corresponding number of components that are required to be assembled.</a:t>
            </a:r>
          </a:p>
        </p:txBody>
      </p:sp>
      <p:graphicFrame>
        <p:nvGraphicFramePr>
          <p:cNvPr id="11272" name="Object 3"/>
          <p:cNvGraphicFramePr>
            <a:graphicFrameLocks noChangeAspect="1"/>
          </p:cNvGraphicFramePr>
          <p:nvPr/>
        </p:nvGraphicFramePr>
        <p:xfrm>
          <a:off x="1525588" y="4900613"/>
          <a:ext cx="58197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Equation" r:id="rId5" imgW="5765760" imgH="609480" progId="Equation.DSMT4">
                  <p:embed/>
                </p:oleObj>
              </mc:Choice>
              <mc:Fallback>
                <p:oleObj name="Equation" r:id="rId5" imgW="5765760" imgH="609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8" y="4900613"/>
                        <a:ext cx="5819775" cy="6096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3" name="Object 4"/>
          <p:cNvGraphicFramePr>
            <a:graphicFrameLocks noChangeAspect="1"/>
          </p:cNvGraphicFramePr>
          <p:nvPr/>
        </p:nvGraphicFramePr>
        <p:xfrm>
          <a:off x="3081338" y="5808663"/>
          <a:ext cx="27670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Equation" r:id="rId7" imgW="2743200" imgH="787320" progId="Equation.DSMT4">
                  <p:embed/>
                </p:oleObj>
              </mc:Choice>
              <mc:Fallback>
                <p:oleObj name="Equation" r:id="rId7" imgW="2743200" imgH="7873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1338" y="5808663"/>
                        <a:ext cx="2767012" cy="7874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952500" y="5962650"/>
            <a:ext cx="1920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Re-arrange </a:t>
            </a:r>
          </a:p>
        </p:txBody>
      </p:sp>
      <p:graphicFrame>
        <p:nvGraphicFramePr>
          <p:cNvPr id="11275" name="Object 5"/>
          <p:cNvGraphicFramePr>
            <a:graphicFrameLocks noChangeAspect="1"/>
          </p:cNvGraphicFramePr>
          <p:nvPr/>
        </p:nvGraphicFramePr>
        <p:xfrm>
          <a:off x="5984875" y="5845175"/>
          <a:ext cx="1779588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Equation" r:id="rId9" imgW="1765080" imgH="736560" progId="Equation.DSMT4">
                  <p:embed/>
                </p:oleObj>
              </mc:Choice>
              <mc:Fallback>
                <p:oleObj name="Equation" r:id="rId9" imgW="1765080" imgH="7365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875" y="5845175"/>
                        <a:ext cx="1779588" cy="7366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81038" y="704850"/>
            <a:ext cx="6799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The Chain Rule for Differentiating 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/>
    </p:bldLst>
  </p:timing>
</p:sld>
</file>

<file path=ppt/theme/theme1.xml><?xml version="1.0" encoding="utf-8"?>
<a:theme xmlns:a="http://schemas.openxmlformats.org/drawingml/2006/main" name="1_Shimmer">
  <a:themeElements>
    <a:clrScheme name="1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1_Shimmer">
      <a:majorFont>
        <a:latin typeface="Comic Sans MS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4D4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4D4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3438</TotalTime>
  <Words>1282</Words>
  <Application>Microsoft Office PowerPoint</Application>
  <PresentationFormat>On-screen Show (4:3)</PresentationFormat>
  <Paragraphs>455</Paragraphs>
  <Slides>72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72</vt:i4>
      </vt:variant>
    </vt:vector>
  </HeadingPairs>
  <TitlesOfParts>
    <vt:vector size="87" baseType="lpstr">
      <vt:lpstr>Arial Narrow</vt:lpstr>
      <vt:lpstr>Arial</vt:lpstr>
      <vt:lpstr>Comic Sans MS</vt:lpstr>
      <vt:lpstr>Tahoma</vt:lpstr>
      <vt:lpstr>Wingdings</vt:lpstr>
      <vt:lpstr>Calibri</vt:lpstr>
      <vt:lpstr>Times New Roman</vt:lpstr>
      <vt:lpstr>1_Shimmer</vt:lpstr>
      <vt:lpstr>Default Design</vt:lpstr>
      <vt:lpstr>MathType 5.0 Equation</vt:lpstr>
      <vt:lpstr>MathType 4.0 Equation</vt:lpstr>
      <vt:lpstr>Microsoft Equation 3.0</vt:lpstr>
      <vt:lpstr>MathType 6.0 Equation</vt:lpstr>
      <vt:lpstr>Equation</vt:lpstr>
      <vt:lpstr>PBrush</vt:lpstr>
      <vt:lpstr>Higher Unit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Are you on Target !</vt:lpstr>
    </vt:vector>
  </TitlesOfParts>
  <Company>Home 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Laws Of Surds.</dc:title>
  <dc:creator>Alan Pithie</dc:creator>
  <cp:lastModifiedBy>word</cp:lastModifiedBy>
  <cp:revision>329</cp:revision>
  <dcterms:created xsi:type="dcterms:W3CDTF">2003-07-06T12:17:47Z</dcterms:created>
  <dcterms:modified xsi:type="dcterms:W3CDTF">2026-07-11T11:35:42Z</dcterms:modified>
</cp:coreProperties>
</file>