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70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media/image90.wmf" ContentType="image/x-wmf"/>
  <Override PartName="/ppt/media/image22.wmf" ContentType="image/x-wmf"/>
  <Override PartName="/ppt/media/image20.wmf" ContentType="image/x-wmf"/>
  <Override PartName="/ppt/media/image19.wmf" ContentType="image/x-wmf"/>
  <Override PartName="/ppt/media/image118.wmf" ContentType="image/x-wmf"/>
  <Override PartName="/ppt/media/image86.wmf" ContentType="image/x-wmf"/>
  <Override PartName="/ppt/media/image117.wmf" ContentType="image/x-wmf"/>
  <Override PartName="/ppt/media/image84.wmf" ContentType="image/x-wmf"/>
  <Override PartName="/ppt/media/image184.wmf" ContentType="image/x-wmf"/>
  <Override PartName="/ppt/media/image83.wmf" ContentType="image/x-wmf"/>
  <Override PartName="/ppt/media/image183.wmf" ContentType="image/x-wmf"/>
  <Override PartName="/ppt/media/image10.wmf" ContentType="image/x-wmf"/>
  <Override PartName="/ppt/media/image177.wmf" ContentType="image/x-wmf"/>
  <Override PartName="/ppt/media/image98.wmf" ContentType="image/x-wmf"/>
  <Override PartName="/ppt/media/image28.wmf" ContentType="image/x-wmf"/>
  <Override PartName="/ppt/media/image128.wmf" ContentType="image/x-wmf"/>
  <Override PartName="/ppt/media/image196.wmf" ContentType="image/x-wmf"/>
  <Override PartName="/ppt/media/image127.wmf" ContentType="image/x-wmf"/>
  <Override PartName="/ppt/media/image188.wmf" ContentType="image/x-wmf"/>
  <Override PartName="/ppt/media/image126.wmf" ContentType="image/x-wmf"/>
  <Override PartName="/ppt/media/image78.wmf" ContentType="image/x-wmf"/>
  <Override PartName="/ppt/media/image93.wmf" ContentType="image/x-wmf"/>
  <Override PartName="/ppt/media/image193.wmf" ContentType="image/x-wmf"/>
  <Override PartName="/ppt/media/image122.wmf" ContentType="image/x-wmf"/>
  <Override PartName="/ppt/media/image92.wmf" ContentType="image/x-wmf"/>
  <Override PartName="/ppt/media/image91.wmf" ContentType="image/x-wmf"/>
  <Override PartName="/ppt/media/image191.wmf" ContentType="image/x-wmf"/>
  <Override PartName="/ppt/media/image121.wmf" ContentType="image/x-wmf"/>
  <Override PartName="/ppt/media/image103.wmf" ContentType="image/x-wmf"/>
  <Override PartName="/ppt/media/image171.wmf" ContentType="image/x-wmf"/>
  <Override PartName="/ppt/media/image182.wmf" ContentType="image/x-wmf"/>
  <Override PartName="/ppt/media/image82.wmf" ContentType="image/x-wmf"/>
  <Override PartName="/ppt/media/image166.wmf" ContentType="image/x-wmf"/>
  <Override PartName="/ppt/media/image113.wmf" ContentType="image/x-wmf"/>
  <Override PartName="/ppt/media/image181.wmf" ContentType="image/x-wmf"/>
  <Override PartName="/ppt/media/image165.wmf" ContentType="image/x-wmf"/>
  <Override PartName="/ppt/media/image112.wmf" ContentType="image/x-wmf"/>
  <Override PartName="/ppt/media/image64.wmf" ContentType="image/x-wmf"/>
  <Override PartName="/ppt/media/image164.wmf" ContentType="image/x-wmf"/>
  <Override PartName="/ppt/media/image63.wmf" ContentType="image/x-wmf"/>
  <Override PartName="/ppt/media/image180.wmf" ContentType="image/x-wmf"/>
  <Override PartName="/ppt/media/image163.wmf" ContentType="image/x-wmf"/>
  <Override PartName="/ppt/media/image120.wmf" ContentType="image/x-wmf"/>
  <Override PartName="/ppt/media/image198.wmf" ContentType="image/x-wmf"/>
  <Override PartName="/ppt/media/image89.wmf" ContentType="image/x-wmf"/>
  <Override PartName="/ppt/media/image189.wmf" ContentType="image/x-wmf"/>
  <Override PartName="/ppt/media/image96.wmf" ContentType="image/x-wmf"/>
  <Override PartName="/ppt/media/image106.wmf" ContentType="image/x-wmf"/>
  <Override PartName="/ppt/media/image186.wmf" ContentType="image/x-wmf"/>
  <Override PartName="/ppt/media/image174.wmf" ContentType="image/x-wmf"/>
  <Override PartName="/ppt/media/image58.wmf" ContentType="image/x-wmf"/>
  <Override PartName="/ppt/media/image170.wmf" ContentType="image/x-wmf"/>
  <Override PartName="/ppt/media/image54.wmf" ContentType="image/x-wmf"/>
  <Override PartName="/ppt/media/image8.wmf" ContentType="image/x-wmf"/>
  <Override PartName="/ppt/media/image154.wmf" ContentType="image/x-wmf"/>
  <Override PartName="/ppt/media/image4.wmf" ContentType="image/x-wmf"/>
  <Override PartName="/ppt/media/image136.wmf" ContentType="image/x-wmf"/>
  <Override PartName="/ppt/media/image3.wmf" ContentType="image/x-wmf"/>
  <Override PartName="/ppt/media/image87.wmf" ContentType="image/x-wmf"/>
  <Override PartName="/ppt/media/image114.wmf" ContentType="image/x-wmf"/>
  <Override PartName="/ppt/media/image35.wmf" ContentType="image/x-wmf"/>
  <Override PartName="/ppt/media/image135.wmf" ContentType="image/x-wmf"/>
  <Override PartName="/ppt/media/image137.wmf" ContentType="image/x-wmf"/>
  <Override PartName="/ppt/media/image76.wmf" ContentType="image/x-wmf"/>
  <Override PartName="/ppt/media/image9.wmf" ContentType="image/x-wmf"/>
  <Override PartName="/ppt/media/image155.wmf" ContentType="image/x-wmf"/>
  <Override PartName="/ppt/media/image214.wmf" ContentType="image/x-wmf"/>
  <Override PartName="/ppt/media/image206.wmf" ContentType="image/x-wmf"/>
  <Override PartName="/ppt/media/image197.wmf" ContentType="image/x-wmf"/>
  <Override PartName="/ppt/media/image205.wmf" ContentType="image/x-wmf"/>
  <Override PartName="/ppt/media/image173.wmf" ContentType="image/x-wmf"/>
  <Override PartName="/ppt/media/image23.wmf" ContentType="image/x-wmf"/>
  <Override PartName="/ppt/media/image141.wmf" ContentType="image/x-wmf"/>
  <Override PartName="/ppt/media/image75.wmf" ContentType="image/x-wmf"/>
  <Override PartName="/ppt/media/image119.wmf" ContentType="image/x-wmf"/>
  <Override PartName="/ppt/media/image71.wmf" ContentType="image/x-wmf"/>
  <Override PartName="/ppt/media/image208.wmf" ContentType="image/x-wmf"/>
  <Override PartName="/ppt/media/image216.wmf" ContentType="image/x-wmf"/>
  <Override PartName="/ppt/media/image168.wmf" ContentType="image/x-wmf"/>
  <Override PartName="/ppt/media/image192.wmf" ContentType="image/x-wmf"/>
  <Override PartName="/ppt/media/image222.wmf" ContentType="image/x-wmf"/>
  <Override PartName="/ppt/media/image77.wmf" ContentType="image/x-wmf"/>
  <Override PartName="/ppt/media/image244.wmf" ContentType="image/x-wmf"/>
  <Override PartName="/ppt/media/image116.wmf" ContentType="image/x-wmf"/>
  <Override PartName="/ppt/media/image221.wmf" ContentType="image/x-wmf"/>
  <Override PartName="/ppt/media/image167.wmf" ContentType="image/x-wmf"/>
  <Override PartName="/ppt/media/image209.wmf" ContentType="image/x-wmf"/>
  <Override PartName="/ppt/media/image37.wmf" ContentType="image/x-wmf"/>
  <Override PartName="/ppt/media/image34.wmf" ContentType="image/x-wmf"/>
  <Override PartName="/ppt/media/image224.wmf" ContentType="image/x-wmf"/>
  <Override PartName="/ppt/media/image30.wmf" ContentType="image/x-wmf"/>
  <Override PartName="/ppt/media/image194.wmf" ContentType="image/x-wmf"/>
  <Override PartName="/ppt/media/image239.wmf" ContentType="image/x-wmf"/>
  <Override PartName="/ppt/media/image125.wmf" ContentType="image/x-wmf"/>
  <Override PartName="/ppt/media/image211.wmf" ContentType="image/x-wmf"/>
  <Override PartName="/ppt/media/image204.wmf" ContentType="image/x-wmf"/>
  <Override PartName="/ppt/media/image237.wmf" ContentType="image/x-wmf"/>
  <Override PartName="/ppt/media/image56.wmf" ContentType="image/x-wmf"/>
  <Override PartName="/ppt/media/image176.wmf" ContentType="image/x-wmf"/>
  <Override PartName="/ppt/media/image243.wmf" ContentType="image/x-wmf"/>
  <Override PartName="/ppt/media/image228.wmf" ContentType="image/x-wmf"/>
  <Override PartName="/ppt/media/image133.wmf" ContentType="image/x-wmf"/>
  <Override PartName="/ppt/media/image33.wmf" ContentType="image/x-wmf"/>
  <Override PartName="/ppt/media/image162.wmf" ContentType="image/x-wmf"/>
  <Override PartName="/ppt/media/image249.wmf" ContentType="image/x-wmf"/>
  <Override PartName="/ppt/media/image142.wmf" ContentType="image/x-wmf"/>
  <Override PartName="/ppt/media/image88.wmf" ContentType="image/x-wmf"/>
  <Override PartName="/ppt/media/image203.wmf" ContentType="image/x-wmf"/>
  <Override PartName="/ppt/media/image129.wmf" ContentType="image/x-wmf"/>
  <Override PartName="/ppt/media/image242.wmf" ContentType="image/x-wmf"/>
  <Override PartName="/ppt/media/image108.wmf" ContentType="image/x-wmf"/>
  <Override PartName="/ppt/media/image1.gif" ContentType="image/gif"/>
  <Override PartName="/ppt/media/image79.wmf" ContentType="image/x-wmf"/>
  <Override PartName="/ppt/media/image159.wmf" ContentType="image/x-wmf"/>
  <Override PartName="/ppt/media/image250.wmf" ContentType="image/x-wmf"/>
  <Override PartName="/ppt/media/image238.wmf" ContentType="image/x-wmf"/>
  <Override PartName="/ppt/media/image85.wmf" ContentType="image/x-wmf"/>
  <Override PartName="/ppt/media/image29.wmf" ContentType="image/x-wmf"/>
  <Override PartName="/ppt/media/image225.wmf" ContentType="image/x-wmf"/>
  <Override PartName="/ppt/media/image95.wmf" ContentType="image/x-wmf"/>
  <Override PartName="/ppt/media/image202.wmf" ContentType="image/x-wmf"/>
  <Override PartName="/ppt/media/image25.wmf" ContentType="image/x-wmf"/>
  <Override PartName="/ppt/media/image248.wmf" ContentType="image/x-wmf"/>
  <Override PartName="/ppt/media/image161.wmf" ContentType="image/x-wmf"/>
  <Override PartName="/ppt/media/image187.wmf" ContentType="image/x-wmf"/>
  <Override PartName="/ppt/media/image111.wmf" ContentType="image/x-wmf"/>
  <Override PartName="/ppt/media/image227.wmf" ContentType="image/x-wmf"/>
  <Override PartName="/ppt/media/image115.wmf" ContentType="image/x-wmf"/>
  <Override PartName="/ppt/media/image236.wmf" ContentType="image/x-wmf"/>
  <Override PartName="/ppt/media/image131.wmf" ContentType="image/x-wmf"/>
  <Override PartName="/ppt/media/image218.wmf" ContentType="image/x-wmf"/>
  <Override PartName="/ppt/media/image49.wmf" ContentType="image/x-wmf"/>
  <Override PartName="/ppt/media/image219.wmf" ContentType="image/x-wmf"/>
  <Override PartName="/ppt/media/image226.wmf" ContentType="image/x-wmf"/>
  <Override PartName="/ppt/media/image109.wmf" ContentType="image/x-wmf"/>
  <Override PartName="/ppt/media/image152.wmf" ContentType="image/x-wmf"/>
  <Override PartName="/ppt/media/image234.wmf" ContentType="image/x-wmf"/>
  <Override PartName="/ppt/media/image101.wmf" ContentType="image/x-wmf"/>
  <Override PartName="/ppt/media/image50.wmf" ContentType="image/x-wmf"/>
  <Override PartName="/ppt/media/image215.wmf" ContentType="image/x-wmf"/>
  <Override PartName="/ppt/media/image233.wmf" ContentType="image/x-wmf"/>
  <Override PartName="/ppt/media/image207.wmf" ContentType="image/x-wmf"/>
  <Override PartName="/ppt/media/image232.wmf" ContentType="image/x-wmf"/>
  <Override PartName="/ppt/media/image110.wmf" ContentType="image/x-wmf"/>
  <Override PartName="/ppt/media/image231.wmf" ContentType="image/x-wmf"/>
  <Override PartName="/ppt/media/image217.wmf" ContentType="image/x-wmf"/>
  <Override PartName="/ppt/media/image212.wmf" ContentType="image/x-wmf"/>
  <Override PartName="/ppt/media/image149.wmf" ContentType="image/x-wmf"/>
  <Override PartName="/ppt/media/image160.wmf" ContentType="image/x-wmf"/>
  <Override PartName="/ppt/media/image230.wmf" ContentType="image/x-wmf"/>
  <Override PartName="/ppt/media/image32.wmf" ContentType="image/x-wmf"/>
  <Override PartName="/ppt/media/image201.wmf" ContentType="image/x-wmf"/>
  <Override PartName="/ppt/media/image43.wmf" ContentType="image/x-wmf"/>
  <Override PartName="/ppt/media/image27.wmf" ContentType="image/x-wmf"/>
  <Override PartName="/ppt/media/image172.wmf" ContentType="image/x-wmf"/>
  <Override PartName="/ppt/media/image223.wmf" ContentType="image/x-wmf"/>
  <Override PartName="/ppt/media/image158.wmf" ContentType="image/x-wmf"/>
  <Override PartName="/ppt/media/image251.wmf" ContentType="image/x-wmf"/>
  <Override PartName="/ppt/media/image139.wmf" ContentType="image/x-wmf"/>
  <Override PartName="/ppt/media/image245.wmf" ContentType="image/x-wmf"/>
  <Override PartName="/ppt/media/image185.wmf" ContentType="image/x-wmf"/>
  <Override PartName="/ppt/media/image220.wmf" ContentType="image/x-wmf"/>
  <Override PartName="/ppt/media/image246.wmf" ContentType="image/x-wmf"/>
  <Override PartName="/ppt/media/image65.wmf" ContentType="image/x-wmf"/>
  <Override PartName="/ppt/media/image151.wmf" ContentType="image/x-wmf"/>
  <Override PartName="/ppt/media/image99.wmf" ContentType="image/x-wmf"/>
  <Override PartName="/ppt/media/image46.wmf" ContentType="image/x-wmf"/>
  <Override PartName="/ppt/media/image5.wmf" ContentType="image/x-wmf"/>
  <Override PartName="/ppt/media/image200.wmf" ContentType="image/x-wmf"/>
  <Override PartName="/ppt/media/image134.wmf" ContentType="image/x-wmf"/>
  <Override PartName="/ppt/media/image175.wmf" ContentType="image/x-wmf"/>
  <Override PartName="/ppt/media/image148.wmf" ContentType="image/x-wmf"/>
  <Override PartName="/ppt/media/image48.wmf" ContentType="image/x-wmf"/>
  <Override PartName="/ppt/media/image146.wmf" ContentType="image/x-wmf"/>
  <Override PartName="/ppt/media/image55.wmf" ContentType="image/x-wmf"/>
  <Override PartName="/ppt/media/image45.wmf" ContentType="image/x-wmf"/>
  <Override PartName="/ppt/media/image124.wmf" ContentType="image/x-wmf"/>
  <Override PartName="/ppt/media/image44.wmf" ContentType="image/x-wmf"/>
  <Override PartName="/ppt/media/image213.wmf" ContentType="image/x-wmf"/>
  <Override PartName="/ppt/media/image144.wmf" ContentType="image/x-wmf"/>
  <Override PartName="/ppt/media/image53.wmf" ContentType="image/x-wmf"/>
  <Override PartName="/ppt/media/image140.wmf" ContentType="image/x-wmf"/>
  <Override PartName="/ppt/media/image229.wmf" ContentType="image/x-wmf"/>
  <Override PartName="/ppt/media/image52.wmf" ContentType="image/x-wmf"/>
  <Override PartName="/ppt/media/image138.wmf" ContentType="image/x-wmf"/>
  <Override PartName="/ppt/media/image169.wmf" ContentType="image/x-wmf"/>
  <Override PartName="/ppt/media/image210.wmf" ContentType="image/x-wmf"/>
  <Override PartName="/ppt/media/image156.wmf" ContentType="image/x-wmf"/>
  <Override PartName="/ppt/media/image150.wmf" ContentType="image/x-wmf"/>
  <Override PartName="/ppt/media/image104.wmf" ContentType="image/x-wmf"/>
  <Override PartName="/ppt/media/image94.wmf" ContentType="image/x-wmf"/>
  <Override PartName="/ppt/media/image123.wmf" ContentType="image/x-wmf"/>
  <Override PartName="/ppt/media/image66.wmf" ContentType="image/x-wmf"/>
  <Override PartName="/ppt/media/image38.wmf" ContentType="image/x-wmf"/>
  <Override PartName="/ppt/media/image195.wmf" ContentType="image/x-wmf"/>
  <Override PartName="/ppt/media/image132.wmf" ContentType="image/x-wmf"/>
  <Override PartName="/ppt/media/image147.wmf" ContentType="image/x-wmf"/>
  <Override PartName="/ppt/media/image178.wmf" ContentType="image/x-wmf"/>
  <Override PartName="/ppt/media/image130.wmf" ContentType="image/x-wmf"/>
  <Override PartName="/ppt/media/image105.wmf" ContentType="image/x-wmf"/>
  <Override PartName="/ppt/media/image102.wmf" ContentType="image/x-wmf"/>
  <Override PartName="/ppt/media/image157.wmf" ContentType="image/x-wmf"/>
  <Override PartName="/ppt/media/image100.wmf" ContentType="image/x-wmf"/>
  <Override PartName="/ppt/media/image153.wmf" ContentType="image/x-wmf"/>
  <Override PartName="/ppt/media/image240.wmf" ContentType="image/x-wmf"/>
  <Override PartName="/ppt/media/image40.wmf" ContentType="image/x-wmf"/>
  <Override PartName="/ppt/media/image235.wmf" ContentType="image/x-wmf"/>
  <Override PartName="/ppt/media/image143.wmf" ContentType="image/x-wmf"/>
  <Override PartName="/ppt/media/image179.wmf" ContentType="image/x-wmf"/>
  <Override PartName="/ppt/media/image190.wmf" ContentType="image/x-wmf"/>
  <Override PartName="/ppt/media/image199.wmf" ContentType="image/x-wmf"/>
  <Override PartName="/ppt/media/image26.wmf" ContentType="image/x-wmf"/>
  <Override PartName="/ppt/media/image47.wmf" ContentType="image/x-wmf"/>
  <Override PartName="/ppt/media/image36.wmf" ContentType="image/x-wmf"/>
  <Override PartName="/ppt/media/image241.wmf" ContentType="image/x-wmf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embeddings/oleObject62.bin" ContentType="application/vnd.openxmlformats-officedocument.oleObject"/>
  <Override PartName="/ppt/embeddings/oleObject256.bin" ContentType="application/vnd.openxmlformats-officedocument.oleObject"/>
  <Override PartName="/ppt/embeddings/oleObject61.bin" ContentType="application/vnd.openxmlformats-officedocument.oleObject"/>
  <Override PartName="/ppt/embeddings/oleObject255.bin" ContentType="application/vnd.openxmlformats-officedocument.oleObject"/>
  <Override PartName="/ppt/embeddings/oleObject60.bin" ContentType="application/vnd.openxmlformats-officedocument.oleObject"/>
  <Override PartName="/ppt/embeddings/oleObject254.bin" ContentType="application/vnd.openxmlformats-officedocument.oleObject"/>
  <Override PartName="/ppt/embeddings/oleObject253.bin" ContentType="application/vnd.openxmlformats-officedocument.oleObject"/>
  <Override PartName="/ppt/embeddings/oleObject118.bin" ContentType="application/vnd.openxmlformats-officedocument.oleObject"/>
  <Override PartName="/ppt/embeddings/oleObject47.bin" ContentType="application/vnd.openxmlformats-officedocument.oleObject"/>
  <Override PartName="/ppt/embeddings/oleObject184.bin" ContentType="application/vnd.openxmlformats-officedocument.oleObject"/>
  <Override PartName="/ppt/embeddings/oleObject196.bin" ContentType="application/vnd.openxmlformats-officedocument.oleObject"/>
  <Override PartName="/ppt/embeddings/oleObject45.bin" ContentType="application/vnd.openxmlformats-officedocument.oleObject"/>
  <Override PartName="/ppt/embeddings/oleObject218.bin" ContentType="application/vnd.openxmlformats-officedocument.oleObject"/>
  <Override PartName="/ppt/embeddings/oleObject250.bin" ContentType="application/vnd.openxmlformats-officedocument.oleObject"/>
  <Override PartName="/ppt/embeddings/oleObject70.bin" ContentType="application/vnd.openxmlformats-officedocument.oleObject"/>
  <Override PartName="/ppt/embeddings/oleObject16.bin" ContentType="application/vnd.openxmlformats-officedocument.oleObject"/>
  <Override PartName="/ppt/embeddings/oleObject114.bin" ContentType="application/vnd.openxmlformats-officedocument.oleObject"/>
  <Override PartName="/ppt/embeddings/oleObject17.bin" ContentType="application/vnd.openxmlformats-officedocument.oleObject"/>
  <Override PartName="/ppt/embeddings/oleObject15.bin" ContentType="application/vnd.openxmlformats-officedocument.oleObject"/>
  <Override PartName="/ppt/embeddings/oleObject131.bin" ContentType="application/vnd.openxmlformats-officedocument.oleObject"/>
  <Override PartName="/ppt/embeddings/oleObject34.bin" ContentType="application/vnd.openxmlformats-officedocument.oleObject"/>
  <Override PartName="/ppt/embeddings/oleObject252.bin" ContentType="application/vnd.openxmlformats-officedocument.oleObject"/>
  <Override PartName="/ppt/embeddings/oleObject239.bin" ContentType="application/vnd.openxmlformats-officedocument.oleObject"/>
  <Override PartName="/ppt/embeddings/oleObject111.bin" ContentType="application/vnd.openxmlformats-officedocument.oleObject"/>
  <Override PartName="/ppt/embeddings/oleObject28.bin" ContentType="application/vnd.openxmlformats-officedocument.oleObject"/>
  <Override PartName="/ppt/embeddings/oleObject38.bin" ContentType="application/vnd.openxmlformats-officedocument.oleObject"/>
  <Override PartName="/ppt/embeddings/oleObject151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10.bin" ContentType="application/vnd.openxmlformats-officedocument.oleObject"/>
  <Override PartName="/ppt/embeddings/oleObject153.bin" ContentType="application/vnd.openxmlformats-officedocument.oleObject"/>
  <Override PartName="/ppt/embeddings/oleObject150.bin" ContentType="application/vnd.openxmlformats-officedocument.oleObject"/>
  <Override PartName="/ppt/embeddings/oleObject130.bin" ContentType="application/vnd.openxmlformats-officedocument.oleObject"/>
  <Override PartName="/ppt/embeddings/oleObject128.bin" ContentType="application/vnd.openxmlformats-officedocument.oleObject"/>
  <Override PartName="/ppt/embeddings/oleObject181.bin" ContentType="application/vnd.openxmlformats-officedocument.oleObject"/>
  <Override PartName="/ppt/embeddings/oleObject104.bin" ContentType="application/vnd.openxmlformats-officedocument.oleObject"/>
  <Override PartName="/ppt/embeddings/oleObject234.bin" ContentType="application/vnd.openxmlformats-officedocument.oleObject"/>
  <Override PartName="/ppt/embeddings/oleObject237.bin" ContentType="application/vnd.openxmlformats-officedocument.oleObject"/>
  <Override PartName="/ppt/embeddings/oleObject155.bin" ContentType="application/vnd.openxmlformats-officedocument.oleObject"/>
  <Override PartName="/ppt/embeddings/oleObject175.bin" ContentType="application/vnd.openxmlformats-officedocument.oleObject"/>
  <Override PartName="/ppt/embeddings/oleObject84.bin" ContentType="application/vnd.openxmlformats-officedocument.oleObject"/>
  <Override PartName="/ppt/embeddings/oleObject77.bin" ContentType="application/vnd.openxmlformats-officedocument.oleObject"/>
  <Override PartName="/ppt/embeddings/oleObject11.bin" ContentType="application/vnd.openxmlformats-officedocument.oleObject"/>
  <Override PartName="/ppt/embeddings/oleObject152.bin" ContentType="application/vnd.openxmlformats-officedocument.oleObject"/>
  <Override PartName="/ppt/embeddings/oleObject143.bin" ContentType="application/vnd.openxmlformats-officedocument.oleObject"/>
  <Override PartName="/ppt/embeddings/oleObject129.bin" ContentType="application/vnd.openxmlformats-officedocument.oleObject"/>
  <Override PartName="/ppt/embeddings/oleObject185.bin" ContentType="application/vnd.openxmlformats-officedocument.oleObject"/>
  <Override PartName="/ppt/embeddings/oleObject56.bin" ContentType="application/vnd.openxmlformats-officedocument.oleObject"/>
  <Override PartName="/ppt/embeddings/oleObject160.bin" ContentType="application/vnd.openxmlformats-officedocument.oleObject"/>
  <Override PartName="/ppt/embeddings/oleObject162.bin" ContentType="application/vnd.openxmlformats-officedocument.oleObject"/>
  <Override PartName="/ppt/embeddings/oleObject91.bin" ContentType="application/vnd.openxmlformats-officedocument.oleObject"/>
  <Override PartName="/ppt/embeddings/oleObject192.bin" ContentType="application/vnd.openxmlformats-officedocument.oleObject"/>
  <Override PartName="/ppt/embeddings/oleObject257.bin" ContentType="application/vnd.openxmlformats-officedocument.oleObject"/>
  <Override PartName="/ppt/embeddings/oleObject156.bin" ContentType="application/vnd.openxmlformats-officedocument.oleObject"/>
  <Override PartName="/ppt/embeddings/oleObject161.bin" ContentType="application/vnd.openxmlformats-officedocument.oleObject"/>
  <Override PartName="/ppt/embeddings/oleObject141.bin" ContentType="application/vnd.openxmlformats-officedocument.oleObject"/>
  <Override PartName="/ppt/embeddings/oleObject36.bin" ContentType="application/vnd.openxmlformats-officedocument.oleObject"/>
  <Override PartName="/ppt/embeddings/oleObject133.bin" ContentType="application/vnd.openxmlformats-officedocument.oleObject"/>
  <Override PartName="/ppt/embeddings/oleObject245.bin" ContentType="application/vnd.openxmlformats-officedocument.oleObject"/>
  <Override PartName="/ppt/embeddings/oleObject194.bin" ContentType="application/vnd.openxmlformats-officedocument.oleObject"/>
  <Override PartName="/ppt/embeddings/oleObject63.bin" ContentType="application/vnd.openxmlformats-officedocument.oleObject"/>
  <Override PartName="/ppt/embeddings/oleObject123.bin" ContentType="application/vnd.openxmlformats-officedocument.oleObject"/>
  <Override PartName="/ppt/embeddings/oleObject219.bin" ContentType="application/vnd.openxmlformats-officedocument.oleObject"/>
  <Override PartName="/ppt/embeddings/oleObject138.bin" ContentType="application/vnd.openxmlformats-officedocument.oleObject"/>
  <Override PartName="/ppt/embeddings/oleObject57.bin" ContentType="application/vnd.openxmlformats-officedocument.oleObject"/>
  <Override PartName="/ppt/embeddings/oleObject228.bin" ContentType="application/vnd.openxmlformats-officedocument.oleObject"/>
  <Override PartName="/ppt/embeddings/oleObject79.bin" ContentType="application/vnd.openxmlformats-officedocument.oleObject"/>
  <Override PartName="/ppt/embeddings/oleObject251.bin" ContentType="application/vnd.openxmlformats-officedocument.oleObject"/>
  <Override PartName="/ppt/embeddings/oleObject98.bin" ContentType="application/vnd.openxmlformats-officedocument.oleObject"/>
  <Override PartName="/ppt/embeddings/oleObject6.bin" ContentType="application/vnd.openxmlformats-officedocument.oleObject"/>
  <Override PartName="/ppt/embeddings/oleObject65.bin" ContentType="application/vnd.openxmlformats-officedocument.oleObject"/>
  <Override PartName="/ppt/embeddings/oleObject213.bin" ContentType="application/vnd.openxmlformats-officedocument.oleObject"/>
  <Override PartName="/ppt/embeddings/oleObject139.bin" ContentType="application/vnd.openxmlformats-officedocument.oleObject"/>
  <Override PartName="/ppt/embeddings/oleObject110.bin" ContentType="application/vnd.openxmlformats-officedocument.oleObject"/>
  <Override PartName="/ppt/embeddings/oleObject264.bin" ContentType="application/vnd.openxmlformats-officedocument.oleObject"/>
  <Override PartName="/ppt/embeddings/oleObject112.bin" ContentType="application/vnd.openxmlformats-officedocument.oleObject"/>
  <Override PartName="/ppt/embeddings/oleObject230.bin" ContentType="application/vnd.openxmlformats-officedocument.oleObject"/>
  <Override PartName="/ppt/embeddings/oleObject266.bin" ContentType="application/vnd.openxmlformats-officedocument.oleObject"/>
  <Override PartName="/ppt/embeddings/oleObject168.bin" ContentType="application/vnd.openxmlformats-officedocument.oleObject"/>
  <Override PartName="/ppt/embeddings/oleObject95.bin" ContentType="application/vnd.openxmlformats-officedocument.oleObject"/>
  <Override PartName="/ppt/embeddings/oleObject51.bin" ContentType="application/vnd.openxmlformats-officedocument.oleObject"/>
  <Override PartName="/ppt/embeddings/oleObject46.bin" ContentType="application/vnd.openxmlformats-officedocument.oleObject"/>
  <Override PartName="/ppt/embeddings/oleObject3.bin" ContentType="application/vnd.openxmlformats-officedocument.oleObject"/>
  <Override PartName="/ppt/embeddings/oleObject39.bin" ContentType="application/vnd.openxmlformats-officedocument.oleObject"/>
  <Override PartName="/ppt/embeddings/oleObject144.bin" ContentType="application/vnd.openxmlformats-officedocument.oleObject"/>
  <Override PartName="/ppt/embeddings/oleObject261.bin" ContentType="application/vnd.openxmlformats-officedocument.oleObject"/>
  <Override PartName="/ppt/embeddings/oleObject55.bin" ContentType="application/vnd.openxmlformats-officedocument.oleObject"/>
  <Override PartName="/ppt/embeddings/oleObject119.bin" ContentType="application/vnd.openxmlformats-officedocument.oleObject"/>
  <Override PartName="/ppt/embeddings/oleObject127.bin" ContentType="application/vnd.openxmlformats-officedocument.oleObject"/>
  <Override PartName="/ppt/embeddings/oleObject90.bin" ContentType="application/vnd.openxmlformats-officedocument.oleObject"/>
  <Override PartName="/ppt/embeddings/oleObject260.bin" ContentType="application/vnd.openxmlformats-officedocument.oleObject"/>
  <Override PartName="/ppt/embeddings/oleObject157.bin" ContentType="application/vnd.openxmlformats-officedocument.oleObject"/>
  <Override PartName="/ppt/embeddings/oleObject145.bin" ContentType="application/vnd.openxmlformats-officedocument.oleObject"/>
  <Override PartName="/ppt/embeddings/oleObject69.bin" ContentType="application/vnd.openxmlformats-officedocument.oleObject"/>
  <Override PartName="/ppt/embeddings/oleObject88.bin" ContentType="application/vnd.openxmlformats-officedocument.oleObject"/>
  <Override PartName="/ppt/embeddings/oleObject74.bin" ContentType="application/vnd.openxmlformats-officedocument.oleObject"/>
  <Override PartName="/ppt/embeddings/oleObject169.bin" ContentType="application/vnd.openxmlformats-officedocument.oleObject"/>
  <Override PartName="/ppt/embeddings/oleObject149.bin" ContentType="application/vnd.openxmlformats-officedocument.oleObject"/>
  <Override PartName="/ppt/embeddings/oleObject154.bin" ContentType="application/vnd.openxmlformats-officedocument.oleObject"/>
  <Override PartName="/ppt/embeddings/oleObject182.bin" ContentType="application/vnd.openxmlformats-officedocument.oleObject"/>
  <Override PartName="/ppt/embeddings/oleObject221.bin" ContentType="application/vnd.openxmlformats-officedocument.oleObject"/>
  <Override PartName="/ppt/embeddings/oleObject5.bin" ContentType="application/vnd.openxmlformats-officedocument.oleObject"/>
  <Override PartName="/ppt/embeddings/oleObject86.bin" ContentType="application/vnd.openxmlformats-officedocument.oleObject"/>
  <Override PartName="/ppt/embeddings/oleObject48.bin" ContentType="application/vnd.openxmlformats-officedocument.oleObject"/>
  <Override PartName="/ppt/embeddings/oleObject30.bin" ContentType="application/vnd.openxmlformats-officedocument.oleObject"/>
  <Override PartName="/ppt/embeddings/oleObject205.bin" ContentType="application/vnd.openxmlformats-officedocument.oleObject"/>
  <Override PartName="/ppt/embeddings/oleObject265.bin" ContentType="application/vnd.openxmlformats-officedocument.oleObject"/>
  <Override PartName="/ppt/embeddings/oleObject262.bin" ContentType="application/vnd.openxmlformats-officedocument.oleObject"/>
  <Override PartName="/ppt/embeddings/oleObject99.bin" ContentType="application/vnd.openxmlformats-officedocument.oleObject"/>
  <Override PartName="/ppt/embeddings/oleObject40.bin" ContentType="application/vnd.openxmlformats-officedocument.oleObject"/>
  <Override PartName="/ppt/embeddings/oleObject241.bin" ContentType="application/vnd.openxmlformats-officedocument.oleObject"/>
  <Override PartName="/ppt/embeddings/oleObject58.bin" ContentType="application/vnd.openxmlformats-officedocument.oleObject"/>
  <Override PartName="/ppt/embeddings/oleObject64.bin" ContentType="application/vnd.openxmlformats-officedocument.oleObject"/>
  <Override PartName="/ppt/embeddings/oleObject220.bin" ContentType="application/vnd.openxmlformats-officedocument.oleObject"/>
  <Override PartName="/ppt/embeddings/oleObject147.bin" ContentType="application/vnd.openxmlformats-officedocument.oleObject"/>
  <Override PartName="/ppt/embeddings/oleObject94.bin" ContentType="application/vnd.openxmlformats-officedocument.oleObject"/>
  <Override PartName="/ppt/embeddings/oleObject59.bin" ContentType="application/vnd.openxmlformats-officedocument.oleObject"/>
  <Override PartName="/ppt/embeddings/oleObject92.bin" ContentType="application/vnd.openxmlformats-officedocument.oleObject"/>
  <Override PartName="/ppt/embeddings/oleObject83.bin" ContentType="application/vnd.openxmlformats-officedocument.oleObject"/>
  <Override PartName="/ppt/embeddings/oleObject148.bin" ContentType="application/vnd.openxmlformats-officedocument.oleObject"/>
  <Override PartName="/ppt/embeddings/oleObject186.bin" ContentType="application/vnd.openxmlformats-officedocument.oleObject"/>
  <Override PartName="/ppt/embeddings/oleObject166.bin" ContentType="application/vnd.openxmlformats-officedocument.oleObject"/>
  <Override PartName="/ppt/embeddings/oleObject178.bin" ContentType="application/vnd.openxmlformats-officedocument.oleObject"/>
  <Override PartName="/ppt/embeddings/oleObject4.bin" ContentType="application/vnd.openxmlformats-officedocument.oleObject"/>
  <Override PartName="/ppt/embeddings/oleObject1.bin" ContentType="application/vnd.openxmlformats-officedocument.oleObject"/>
  <Override PartName="/ppt/embeddings/oleObject67.bin" ContentType="application/vnd.openxmlformats-officedocument.oleObject"/>
  <Override PartName="/ppt/embeddings/oleObject200.bin" ContentType="application/vnd.openxmlformats-officedocument.oleObject"/>
  <Override PartName="/ppt/embeddings/oleObject132.bin" ContentType="application/vnd.openxmlformats-officedocument.oleObject"/>
  <Override PartName="/ppt/embeddings/oleObject258.bin" ContentType="application/vnd.openxmlformats-officedocument.oleObject"/>
  <Override PartName="/ppt/embeddings/oleObject89.bin" ContentType="application/vnd.openxmlformats-officedocument.oleObject"/>
  <Override PartName="/ppt/embeddings/oleObject101.bin" ContentType="application/vnd.openxmlformats-officedocument.oleObject"/>
  <Override PartName="/ppt/embeddings/oleObject172.bin" ContentType="application/vnd.openxmlformats-officedocument.oleObject"/>
  <Override PartName="/ppt/embeddings/oleObject43.bin" ContentType="application/vnd.openxmlformats-officedocument.oleObject"/>
  <Override PartName="/ppt/embeddings/oleObject240.bin" ContentType="application/vnd.openxmlformats-officedocument.oleObject"/>
  <Override PartName="/ppt/embeddings/oleObject120.bin" ContentType="application/vnd.openxmlformats-officedocument.oleObject"/>
  <Override PartName="/ppt/embeddings/oleObject23.bin" ContentType="application/vnd.openxmlformats-officedocument.oleObject"/>
  <Override PartName="/ppt/embeddings/oleObject137.bin" ContentType="application/vnd.openxmlformats-officedocument.oleObject"/>
  <Override PartName="/ppt/embeddings/oleObject217.bin" ContentType="application/vnd.openxmlformats-officedocument.oleObject"/>
  <Override PartName="/ppt/embeddings/oleObject68.bin" ContentType="application/vnd.openxmlformats-officedocument.oleObject"/>
  <Override PartName="/ppt/embeddings/oleObject22.bin" ContentType="application/vnd.openxmlformats-officedocument.oleObject"/>
  <Override PartName="/ppt/embeddings/oleObject146.bin" ContentType="application/vnd.openxmlformats-officedocument.oleObject"/>
  <Override PartName="/ppt/embeddings/oleObject135.bin" ContentType="application/vnd.openxmlformats-officedocument.oleObject"/>
  <Override PartName="/ppt/embeddings/oleObject76.bin" ContentType="application/vnd.openxmlformats-officedocument.oleObject"/>
  <Override PartName="/ppt/embeddings/oleObject75.bin" ContentType="application/vnd.openxmlformats-officedocument.oleObject"/>
  <Override PartName="/ppt/embeddings/oleObject246.bin" ContentType="application/vnd.openxmlformats-officedocument.oleObject"/>
  <Override PartName="/ppt/embeddings/oleObject136.bin" ContentType="application/vnd.openxmlformats-officedocument.oleObject"/>
  <Override PartName="/ppt/embeddings/oleObject177.bin" ContentType="application/vnd.openxmlformats-officedocument.oleObject"/>
  <Override PartName="/ppt/embeddings/oleObject267.bin" ContentType="application/vnd.openxmlformats-officedocument.oleObject"/>
  <Override PartName="/ppt/embeddings/oleObject142.bin" ContentType="application/vnd.openxmlformats-officedocument.oleObject"/>
  <Override PartName="/ppt/embeddings/oleObject71.bin" ContentType="application/vnd.openxmlformats-officedocument.oleObject"/>
  <Override PartName="/ppt/embeddings/oleObject236.bin" ContentType="application/vnd.openxmlformats-officedocument.oleObject"/>
  <Override PartName="/ppt/embeddings/oleObject82.bin" ContentType="application/vnd.openxmlformats-officedocument.oleObject"/>
  <Override PartName="/ppt/embeddings/oleObject187.bin" ContentType="application/vnd.openxmlformats-officedocument.oleObject"/>
  <Override PartName="/ppt/embeddings/oleObject164.bin" ContentType="application/vnd.openxmlformats-officedocument.oleObject"/>
  <Override PartName="/ppt/embeddings/oleObject210.bin" ContentType="application/vnd.openxmlformats-officedocument.oleObject"/>
  <Override PartName="/ppt/embeddings/oleObject204.bin" ContentType="application/vnd.openxmlformats-officedocument.oleObject"/>
  <Override PartName="/ppt/embeddings/oleObject117.bin" ContentType="application/vnd.openxmlformats-officedocument.oleObject"/>
  <Override PartName="/ppt/embeddings/oleObject193.bin" ContentType="application/vnd.openxmlformats-officedocument.oleObject"/>
  <Override PartName="/ppt/embeddings/oleObject49.bin" ContentType="application/vnd.openxmlformats-officedocument.oleObject"/>
  <Override PartName="/ppt/embeddings/oleObject188.bin" ContentType="application/vnd.openxmlformats-officedocument.oleObject"/>
  <Override PartName="/ppt/embeddings/oleObject100.bin" ContentType="application/vnd.openxmlformats-officedocument.oleObject"/>
  <Override PartName="/ppt/embeddings/oleObject102.bin" ContentType="application/vnd.openxmlformats-officedocument.oleObject"/>
  <Override PartName="/ppt/embeddings/oleObject170.bin" ContentType="application/vnd.openxmlformats-officedocument.oleObject"/>
  <Override PartName="/ppt/embeddings/oleObject183.bin" ContentType="application/vnd.openxmlformats-officedocument.oleObject"/>
  <Override PartName="/ppt/embeddings/oleObject103.bin" ContentType="application/vnd.openxmlformats-officedocument.oleObject"/>
  <Override PartName="/ppt/embeddings/oleObject121.bin" ContentType="application/vnd.openxmlformats-officedocument.oleObject"/>
  <Override PartName="/ppt/embeddings/oleObject108.bin" ContentType="application/vnd.openxmlformats-officedocument.oleObject"/>
  <Override PartName="/ppt/embeddings/oleObject171.bin" ContentType="application/vnd.openxmlformats-officedocument.oleObject"/>
  <Override PartName="/ppt/embeddings/oleObject125.bin" ContentType="application/vnd.openxmlformats-officedocument.oleObject"/>
  <Override PartName="/ppt/embeddings/oleObject105.bin" ContentType="application/vnd.openxmlformats-officedocument.oleObject"/>
  <Override PartName="/ppt/embeddings/oleObject85.bin" ContentType="application/vnd.openxmlformats-officedocument.oleObject"/>
  <Override PartName="/ppt/embeddings/oleObject202.bin" ContentType="application/vnd.openxmlformats-officedocument.oleObject"/>
  <Override PartName="/ppt/embeddings/oleObject54.bin" ContentType="application/vnd.openxmlformats-officedocument.oleObject"/>
  <Override PartName="/ppt/embeddings/oleObject35.bin" ContentType="application/vnd.openxmlformats-officedocument.oleObject"/>
  <Override PartName="/ppt/embeddings/oleObject211.bin" ContentType="application/vnd.openxmlformats-officedocument.oleObject"/>
  <Override PartName="/ppt/embeddings/oleObject174.bin" ContentType="application/vnd.openxmlformats-officedocument.oleObject"/>
  <Override PartName="/ppt/embeddings/oleObject122.bin" ContentType="application/vnd.openxmlformats-officedocument.oleObject"/>
  <Override PartName="/ppt/embeddings/oleObject32.bin" ContentType="application/vnd.openxmlformats-officedocument.oleObject"/>
  <Override PartName="/ppt/embeddings/oleObject107.bin" ContentType="application/vnd.openxmlformats-officedocument.oleObject"/>
  <Override PartName="/ppt/embeddings/oleObject203.bin" ContentType="application/vnd.openxmlformats-officedocument.oleObject"/>
  <Override PartName="/ppt/embeddings/oleObject37.bin" ContentType="application/vnd.openxmlformats-officedocument.oleObject"/>
  <Override PartName="/ppt/embeddings/oleObject176.bin" ContentType="application/vnd.openxmlformats-officedocument.oleObject"/>
  <Override PartName="/ppt/embeddings/oleObject126.bin" ContentType="application/vnd.openxmlformats-officedocument.oleObject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195.bin" ContentType="application/vnd.openxmlformats-officedocument.oleObject"/>
  <Override PartName="/ppt/embeddings/oleObject73.bin" ContentType="application/vnd.openxmlformats-officedocument.oleObject"/>
  <Override PartName="/ppt/embeddings/oleObject190.bin" ContentType="application/vnd.openxmlformats-officedocument.oleObject"/>
  <Override PartName="/ppt/embeddings/oleObject158.bin" ContentType="application/vnd.openxmlformats-officedocument.oleObject"/>
  <Override PartName="/ppt/embeddings/oleObject197.bin" ContentType="application/vnd.openxmlformats-officedocument.oleObject"/>
  <Override PartName="/ppt/embeddings/oleObject18.bin" ContentType="application/vnd.openxmlformats-officedocument.oleObject"/>
  <Override PartName="/ppt/embeddings/oleObject224.bin" ContentType="application/vnd.openxmlformats-officedocument.oleObject"/>
  <Override PartName="/ppt/embeddings/oleObject134.bin" ContentType="application/vnd.openxmlformats-officedocument.oleObject"/>
  <Override PartName="/ppt/embeddings/oleObject8.bin" ContentType="application/vnd.openxmlformats-officedocument.oleObject"/>
  <Override PartName="/ppt/embeddings/oleObject189.bin" ContentType="application/vnd.openxmlformats-officedocument.oleObject"/>
  <Override PartName="/ppt/embeddings/oleObject96.bin" ContentType="application/vnd.openxmlformats-officedocument.oleObject"/>
  <Override PartName="/ppt/embeddings/oleObject78.bin" ContentType="application/vnd.openxmlformats-officedocument.oleObject"/>
  <Override PartName="/ppt/embeddings/oleObject25.bin" ContentType="application/vnd.openxmlformats-officedocument.oleObject"/>
  <Override PartName="/ppt/embeddings/oleObject2.bin" ContentType="application/vnd.openxmlformats-officedocument.oleObject"/>
  <Override PartName="/ppt/embeddings/oleObject191.bin" ContentType="application/vnd.openxmlformats-officedocument.oleObject"/>
  <Override PartName="/ppt/embeddings/oleObject140.bin" ContentType="application/vnd.openxmlformats-officedocument.oleObject"/>
  <Override PartName="/ppt/embeddings/oleObject106.bin" ContentType="application/vnd.openxmlformats-officedocument.oleObject"/>
  <Override PartName="/ppt/embeddings/oleObject198.bin" ContentType="application/vnd.openxmlformats-officedocument.oleObject"/>
  <Override PartName="/ppt/embeddings/oleObject9.bin" ContentType="application/vnd.openxmlformats-officedocument.oleObject"/>
  <Override PartName="/ppt/embeddings/oleObject97.bin" ContentType="application/vnd.openxmlformats-officedocument.oleObject"/>
  <Override PartName="/ppt/embeddings/oleObject26.bin" ContentType="application/vnd.openxmlformats-officedocument.oleObject"/>
  <Override PartName="/ppt/embeddings/oleObject113.bin" ContentType="application/vnd.openxmlformats-officedocument.oleObject"/>
  <Override PartName="/ppt/embeddings/oleObject27.bin" ContentType="application/vnd.openxmlformats-officedocument.oleObject"/>
  <Override PartName="/ppt/embeddings/oleObject247.bin" ContentType="application/vnd.openxmlformats-officedocument.oleObject"/>
  <Override PartName="/ppt/embeddings/oleObject66.bin" ContentType="application/vnd.openxmlformats-officedocument.oleObject"/>
  <Override PartName="/ppt/embeddings/oleObject199.bin" ContentType="application/vnd.openxmlformats-officedocument.oleObject"/>
  <Override PartName="/ppt/embeddings/oleObject87.bin" ContentType="application/vnd.openxmlformats-officedocument.oleObject"/>
  <Override PartName="/ppt/embeddings/oleObject31.bin" ContentType="application/vnd.openxmlformats-officedocument.oleObject"/>
  <Override PartName="/ppt/embeddings/oleObject201.bin" ContentType="application/vnd.openxmlformats-officedocument.oleObject"/>
  <Override PartName="/ppt/embeddings/oleObject116.bin" ContentType="application/vnd.openxmlformats-officedocument.oleObject"/>
  <Override PartName="/ppt/embeddings/oleObject206.bin" ContentType="application/vnd.openxmlformats-officedocument.oleObject"/>
  <Override PartName="/ppt/embeddings/oleObject167.bin" ContentType="application/vnd.openxmlformats-officedocument.oleObject"/>
  <Override PartName="/ppt/embeddings/oleObject12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14.bin" ContentType="application/vnd.openxmlformats-officedocument.oleObject"/>
  <Override PartName="/ppt/embeddings/oleObject165.bin" ContentType="application/vnd.openxmlformats-officedocument.oleObject"/>
  <Override PartName="/ppt/embeddings/oleObject180.bin" ContentType="application/vnd.openxmlformats-officedocument.oleObject"/>
  <Override PartName="/ppt/embeddings/oleObject33.bin" ContentType="application/vnd.openxmlformats-officedocument.oleObject"/>
  <Override PartName="/ppt/embeddings/oleObject233.bin" ContentType="application/vnd.openxmlformats-officedocument.oleObject"/>
  <Override PartName="/ppt/embeddings/oleObject209.bin" ContentType="application/vnd.openxmlformats-officedocument.oleObject"/>
  <Override PartName="/ppt/embeddings/oleObject212.bin" ContentType="application/vnd.openxmlformats-officedocument.oleObject"/>
  <Override PartName="/ppt/embeddings/oleObject21.bin" ContentType="application/vnd.openxmlformats-officedocument.oleObject"/>
  <Override PartName="/ppt/embeddings/oleObject214.bin" ContentType="application/vnd.openxmlformats-officedocument.oleObject"/>
  <Override PartName="/ppt/embeddings/oleObject20.bin" ContentType="application/vnd.openxmlformats-officedocument.oleObject"/>
  <Override PartName="/ppt/embeddings/oleObject215.bin" ContentType="application/vnd.openxmlformats-officedocument.oleObject"/>
  <Override PartName="/ppt/embeddings/oleObject263.bin" ContentType="application/vnd.openxmlformats-officedocument.oleObject"/>
  <Override PartName="/ppt/embeddings/oleObject7.bin" ContentType="application/vnd.openxmlformats-officedocument.oleObject"/>
  <Override PartName="/ppt/embeddings/oleObject216.bin" ContentType="application/vnd.openxmlformats-officedocument.oleObject"/>
  <Override PartName="/ppt/embeddings/oleObject24.bin" ContentType="application/vnd.openxmlformats-officedocument.oleObject"/>
  <Override PartName="/ppt/embeddings/oleObject222.bin" ContentType="application/vnd.openxmlformats-officedocument.oleObject"/>
  <Override PartName="/ppt/embeddings/oleObject163.bin" ContentType="application/vnd.openxmlformats-officedocument.oleObject"/>
  <Override PartName="/ppt/embeddings/oleObject223.bin" ContentType="application/vnd.openxmlformats-officedocument.oleObject"/>
  <Override PartName="/ppt/embeddings/oleObject259.bin" ContentType="application/vnd.openxmlformats-officedocument.oleObject"/>
  <Override PartName="/ppt/embeddings/oleObject124.bin" ContentType="application/vnd.openxmlformats-officedocument.oleObject"/>
  <Override PartName="/ppt/embeddings/oleObject72.bin" ContentType="application/vnd.openxmlformats-officedocument.oleObject"/>
  <Override PartName="/ppt/embeddings/oleObject225.bin" ContentType="application/vnd.openxmlformats-officedocument.oleObject"/>
  <Override PartName="/ppt/embeddings/oleObject115.bin" ContentType="application/vnd.openxmlformats-officedocument.oleObject"/>
  <Override PartName="/ppt/embeddings/oleObject173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9.bin" ContentType="application/vnd.openxmlformats-officedocument.oleObject"/>
  <Override PartName="/ppt/embeddings/oleObject232.bin" ContentType="application/vnd.openxmlformats-officedocument.oleObject"/>
  <Override PartName="/ppt/embeddings/oleObject50.bin" ContentType="application/vnd.openxmlformats-officedocument.oleObject"/>
  <Override PartName="/ppt/embeddings/oleObject235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238.bin" ContentType="application/vnd.openxmlformats-officedocument.oleObject"/>
  <Override PartName="/ppt/embeddings/oleObject109.bin" ContentType="application/vnd.openxmlformats-officedocument.oleObject"/>
  <Override PartName="/ppt/embeddings/oleObject93.bin" ContentType="application/vnd.openxmlformats-officedocument.oleObject"/>
  <Override PartName="/ppt/embeddings/oleObject44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31.bin" ContentType="application/vnd.openxmlformats-officedocument.oleObject"/>
  <Override PartName="/ppt/embeddings/oleObject244.bin" ContentType="application/vnd.openxmlformats-officedocument.oleObject"/>
  <Override PartName="/ppt/embeddings/oleObject19.bin" ContentType="application/vnd.openxmlformats-officedocument.oleObject"/>
  <Override PartName="/ppt/embeddings/oleObject179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159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4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50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45.xml" ContentType="application/vnd.openxmlformats-officedocument.presentationml.slide+xml"/>
  <Override PartName="/ppt/slides/slide52.xml" ContentType="application/vnd.openxmlformats-officedocument.presentationml.slide+xml"/>
  <Override PartName="/ppt/slides/slide14.xml" ContentType="application/vnd.openxmlformats-officedocument.presentationml.slide+xml"/>
  <Override PartName="/ppt/slides/slide51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5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54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dt" idx="25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Click to move the slide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ftr" idx="26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sldNum" idx="27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B62D8D7-268D-40AF-ACFD-D7295B0F2442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9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99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A35955-B0F1-4194-8CDD-DF58F7D2ABC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02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4C135E-FA1E-44DB-878C-F0DFE2BA1C18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05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27976C-CFE0-4E29-BFD9-B2AF412D094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08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1E4705-2238-46DE-B411-F59D69AD2F20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11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719487-2543-4EAA-B5D3-AC48F5F4BA39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14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351E40-60CD-4727-A6A9-ECB7D79A759F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17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7A28C3-3267-4435-9872-8A31A9C9A42B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20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4B9EA73-28B2-4573-BA0D-27C84F356FC1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23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E9C112-96A0-43A8-9A00-6FD4D8E7F198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2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F6775B-64A3-4884-8450-7FD798F9C105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053420-2A9C-4AC2-90FE-11E7BB5152B5}" type="datetime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Calibri"/>
              </a:rPr>
              <a:t>11/07/26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6E3565-9487-4586-AC8C-200E02146946}" type="slidenum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8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10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11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4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5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6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967290-A32E-47AD-926E-B321E5705F96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6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TextBox 22"/>
          <p:cNvSpPr/>
          <p:nvPr/>
        </p:nvSpPr>
        <p:spPr>
          <a:xfrm>
            <a:off x="146160" y="1428840"/>
            <a:ext cx="74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" name="TextBox 23"/>
          <p:cNvSpPr/>
          <p:nvPr/>
        </p:nvSpPr>
        <p:spPr>
          <a:xfrm>
            <a:off x="3866400" y="1324080"/>
            <a:ext cx="172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Outcome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00BF3F-E076-4B0F-90E7-D23BD9CD5D0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7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6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7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38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39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3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6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7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48" name="TextBox 19"/>
          <p:cNvSpPr/>
          <p:nvPr/>
        </p:nvSpPr>
        <p:spPr>
          <a:xfrm rot="16200000">
            <a:off x="-1517400" y="39880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" name="TextBox 20"/>
          <p:cNvSpPr/>
          <p:nvPr/>
        </p:nvSpPr>
        <p:spPr>
          <a:xfrm>
            <a:off x="130320" y="1432080"/>
            <a:ext cx="74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50" name="Picture 22" descr="scottishflag"/>
          <p:cNvPicPr/>
          <p:nvPr/>
        </p:nvPicPr>
        <p:blipFill>
          <a:blip r:embed="rId2"/>
          <a:stretch/>
        </p:blipFill>
        <p:spPr>
          <a:xfrm>
            <a:off x="14616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0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4C89245-4B1D-498E-9D68-A6C174166B6B}" type="datetime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07/11/26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11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12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549939E-A334-4AD3-AC99-B58AB272C2FF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3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57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8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9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60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1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2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3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4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5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6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7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8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grpSp>
        <p:nvGrpSpPr>
          <p:cNvPr id="69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70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71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2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73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4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76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77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8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9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1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2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pic>
        <p:nvPicPr>
          <p:cNvPr id="83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5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36"/>
          <p:cNvSpPr/>
          <p:nvPr/>
        </p:nvSpPr>
        <p:spPr>
          <a:xfrm>
            <a:off x="69480" y="1371600"/>
            <a:ext cx="826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13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 idx="14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 idx="15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001ECB-E3E1-4A8A-916A-F15C6FCBA93A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6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9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9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9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9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9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9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grpSp>
        <p:nvGrpSpPr>
          <p:cNvPr id="105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06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07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8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109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1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112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13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4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5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6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7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8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pic>
        <p:nvPicPr>
          <p:cNvPr id="119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1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TextBox 36"/>
          <p:cNvSpPr/>
          <p:nvPr/>
        </p:nvSpPr>
        <p:spPr>
          <a:xfrm>
            <a:off x="69480" y="1371600"/>
            <a:ext cx="826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" name="TextBox 37"/>
          <p:cNvSpPr/>
          <p:nvPr/>
        </p:nvSpPr>
        <p:spPr>
          <a:xfrm>
            <a:off x="3956400" y="1333440"/>
            <a:ext cx="1469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Outcome 2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6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17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 idx="18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598F2D-65E3-405C-BE29-AC71FD7757B1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3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130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1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132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133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4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5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6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7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8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9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40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41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pic>
        <p:nvPicPr>
          <p:cNvPr id="142" name="Picture 9" descr="scottishflag"/>
          <p:cNvPicPr/>
          <p:nvPr/>
        </p:nvPicPr>
        <p:blipFill>
          <a:blip r:embed="rId2"/>
          <a:stretch/>
        </p:blipFill>
        <p:spPr>
          <a:xfrm>
            <a:off x="8244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4" name="TextBox 21"/>
          <p:cNvSpPr/>
          <p:nvPr/>
        </p:nvSpPr>
        <p:spPr>
          <a:xfrm>
            <a:off x="3913920" y="1295280"/>
            <a:ext cx="172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Outcome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5" name="TextBox 22"/>
          <p:cNvSpPr/>
          <p:nvPr/>
        </p:nvSpPr>
        <p:spPr>
          <a:xfrm>
            <a:off x="-1440" y="1428840"/>
            <a:ext cx="909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dt" idx="19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ctr">
              <a:lnSpc>
                <a:spcPct val="10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4DA066-9570-490B-966B-F8D9E5372602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ftr" idx="20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ctr">
              <a:lnSpc>
                <a:spcPct val="10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sldNum" idx="21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A2701-0DE1-45FC-A55B-2CAC08276034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22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375FDB-25C0-474C-AF15-816550184F50}" type="datetime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11/07/26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2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sldNum" idx="2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A13F6E-C497-4BBC-92FE-47F052660DE8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8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157" name="Freeform 5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8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9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0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161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62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3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4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5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6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7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pic>
        <p:nvPicPr>
          <p:cNvPr id="168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0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TextBox 39"/>
          <p:cNvSpPr/>
          <p:nvPr/>
        </p:nvSpPr>
        <p:spPr>
          <a:xfrm>
            <a:off x="117720" y="1501920"/>
            <a:ext cx="74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" Target="slide2.xml"/><Relationship Id="rId3" Type="http://schemas.openxmlformats.org/officeDocument/2006/relationships/slide" Target="slide34.xml"/><Relationship Id="rId4" Type="http://schemas.openxmlformats.org/officeDocument/2006/relationships/slide" Target="slide51.xml"/><Relationship Id="rId5" Type="http://schemas.openxmlformats.org/officeDocument/2006/relationships/slide" Target="slide10.xml"/><Relationship Id="rId6" Type="http://schemas.openxmlformats.org/officeDocument/2006/relationships/slide" Target="slide13.xml"/><Relationship Id="rId7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oleObject" Target="../embeddings/oleObject5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wm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png"/><Relationship Id="rId3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0.wmf"/><Relationship Id="rId9" Type="http://schemas.openxmlformats.org/officeDocument/2006/relationships/image" Target="../media/image12.png"/><Relationship Id="rId10" Type="http://schemas.openxmlformats.org/officeDocument/2006/relationships/image" Target="../media/image12.png"/><Relationship Id="rId11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oleObject11.bin"/><Relationship Id="rId3" Type="http://schemas.openxmlformats.org/officeDocument/2006/relationships/image" Target="../media/image8.wmf"/><Relationship Id="rId4" Type="http://schemas.openxmlformats.org/officeDocument/2006/relationships/oleObject" Target="../embeddings/oleObject12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4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17.png"/><Relationship Id="rId6" Type="http://schemas.openxmlformats.org/officeDocument/2006/relationships/slide" Target="slide9.xml"/><Relationship Id="rId7" Type="http://schemas.openxmlformats.org/officeDocument/2006/relationships/image" Target="../media/image18.png"/><Relationship Id="rId8" Type="http://schemas.openxmlformats.org/officeDocument/2006/relationships/slide" Target="slide1.xml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13" Type="http://schemas.openxmlformats.org/officeDocument/2006/relationships/image" Target="../media/image21.png"/><Relationship Id="rId14" Type="http://schemas.openxmlformats.org/officeDocument/2006/relationships/image" Target="../media/image21.png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2.wmf"/><Relationship Id="rId17" Type="http://schemas.openxmlformats.org/officeDocument/2006/relationships/image" Target="../media/image21.png"/><Relationship Id="rId18" Type="http://schemas.openxmlformats.org/officeDocument/2006/relationships/image" Target="../media/image21.png"/><Relationship Id="rId19" Type="http://schemas.openxmlformats.org/officeDocument/2006/relationships/oleObject" Target="../embeddings/oleObject17.bin"/><Relationship Id="rId20" Type="http://schemas.openxmlformats.org/officeDocument/2006/relationships/image" Target="../media/image23.wmf"/><Relationship Id="rId2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.png"/><Relationship Id="rId3" Type="http://schemas.openxmlformats.org/officeDocument/2006/relationships/oleObject" Target="../embeddings/oleObject18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10.wmf"/><Relationship Id="rId9" Type="http://schemas.openxmlformats.org/officeDocument/2006/relationships/image" Target="../media/image12.png"/><Relationship Id="rId10" Type="http://schemas.openxmlformats.org/officeDocument/2006/relationships/image" Target="../media/image12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21.bin"/><Relationship Id="rId2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6.w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8.wmf"/><Relationship Id="rId15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28.bin"/><Relationship Id="rId2" Type="http://schemas.openxmlformats.org/officeDocument/2006/relationships/image" Target="../media/image29.wmf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0.wmf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oleObject" Target="../embeddings/oleObject30.bin"/><Relationship Id="rId3" Type="http://schemas.openxmlformats.org/officeDocument/2006/relationships/image" Target="../media/image29.wmf"/><Relationship Id="rId4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3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3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3.w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4.w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35.wmf"/><Relationship Id="rId15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38.bin"/><Relationship Id="rId2" Type="http://schemas.openxmlformats.org/officeDocument/2006/relationships/image" Target="../media/image36.wmf"/><Relationship Id="rId3" Type="http://schemas.openxmlformats.org/officeDocument/2006/relationships/oleObject" Target="../embeddings/oleObject39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8.wmf"/><Relationship Id="rId7" Type="http://schemas.openxmlformats.org/officeDocument/2006/relationships/slideLayout" Target="../slideLayouts/slideLayout9.xml"/><Relationship Id="rId8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oleObject" Target="../embeddings/oleObject41.bin"/><Relationship Id="rId3" Type="http://schemas.openxmlformats.org/officeDocument/2006/relationships/image" Target="../media/image40.wmf"/><Relationship Id="rId4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2.png"/><Relationship Id="rId3" Type="http://schemas.openxmlformats.org/officeDocument/2006/relationships/oleObject" Target="../embeddings/oleObject42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10.wmf"/><Relationship Id="rId9" Type="http://schemas.openxmlformats.org/officeDocument/2006/relationships/image" Target="../media/image12.png"/><Relationship Id="rId10" Type="http://schemas.openxmlformats.org/officeDocument/2006/relationships/image" Target="../media/image12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45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46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44.wmf"/><Relationship Id="rId11" Type="http://schemas.openxmlformats.org/officeDocument/2006/relationships/slideLayout" Target="../slideLayouts/slideLayout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50.bin"/><Relationship Id="rId2" Type="http://schemas.openxmlformats.org/officeDocument/2006/relationships/image" Target="../media/image45.wmf"/><Relationship Id="rId3" Type="http://schemas.openxmlformats.org/officeDocument/2006/relationships/oleObject" Target="../embeddings/oleObject51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55.bin"/><Relationship Id="rId12" Type="http://schemas.openxmlformats.org/officeDocument/2006/relationships/image" Target="../media/image50.wmf"/><Relationship Id="rId13" Type="http://schemas.openxmlformats.org/officeDocument/2006/relationships/slideLayout" Target="../slideLayouts/slideLayout9.xml"/><Relationship Id="rId1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oleObject" Target="../embeddings/oleObject56.bin"/><Relationship Id="rId3" Type="http://schemas.openxmlformats.org/officeDocument/2006/relationships/image" Target="../media/image52.wmf"/><Relationship Id="rId4" Type="http://schemas.openxmlformats.org/officeDocument/2006/relationships/slideLayout" Target="../slideLayouts/slideLayout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oleObject57.bin"/><Relationship Id="rId3" Type="http://schemas.openxmlformats.org/officeDocument/2006/relationships/image" Target="../media/image8.wmf"/><Relationship Id="rId4" Type="http://schemas.openxmlformats.org/officeDocument/2006/relationships/oleObject" Target="../embeddings/oleObject58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10.wmf"/><Relationship Id="rId8" Type="http://schemas.openxmlformats.org/officeDocument/2006/relationships/image" Target="../media/image12.png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10.wmf"/><Relationship Id="rId15" Type="http://schemas.openxmlformats.org/officeDocument/2006/relationships/image" Target="../media/image12.png"/><Relationship Id="rId16" Type="http://schemas.openxmlformats.org/officeDocument/2006/relationships/image" Target="../media/image12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63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64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56.wmf"/><Relationship Id="rId15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ggbtu.be/mRM9gVxrd" TargetMode="External"/><Relationship Id="rId2" Type="http://schemas.openxmlformats.org/officeDocument/2006/relationships/slideLayout" Target="../slideLayouts/slideLayout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70.bin"/><Relationship Id="rId2" Type="http://schemas.openxmlformats.org/officeDocument/2006/relationships/image" Target="../media/image55.wmf"/><Relationship Id="rId3" Type="http://schemas.openxmlformats.org/officeDocument/2006/relationships/oleObject" Target="../embeddings/oleObject71.bin"/><Relationship Id="rId4" Type="http://schemas.openxmlformats.org/officeDocument/2006/relationships/image" Target="../media/image56.wmf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oleObject" Target="../embeddings/oleObject72.bin"/><Relationship Id="rId3" Type="http://schemas.openxmlformats.org/officeDocument/2006/relationships/image" Target="../media/image58.wmf"/><Relationship Id="rId4" Type="http://schemas.openxmlformats.org/officeDocument/2006/relationships/slideLayout" Target="../slideLayouts/slideLayout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oleObject" Target="../embeddings/oleObject73.bin"/><Relationship Id="rId6" Type="http://schemas.openxmlformats.org/officeDocument/2006/relationships/image" Target="../media/image63.w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64.w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65.wmf"/><Relationship Id="rId11" Type="http://schemas.openxmlformats.org/officeDocument/2006/relationships/oleObject" Target="../embeddings/oleObject76.bin"/><Relationship Id="rId12" Type="http://schemas.openxmlformats.org/officeDocument/2006/relationships/image" Target="../media/image66.wmf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oleObject" Target="../embeddings/oleObject77.bin"/><Relationship Id="rId18" Type="http://schemas.openxmlformats.org/officeDocument/2006/relationships/image" Target="../media/image71.wmf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oleObject" Target="../embeddings/oleObject78.bin"/><Relationship Id="rId23" Type="http://schemas.openxmlformats.org/officeDocument/2006/relationships/image" Target="../media/image75.wmf"/><Relationship Id="rId24" Type="http://schemas.openxmlformats.org/officeDocument/2006/relationships/oleObject" Target="../embeddings/oleObject79.bin"/><Relationship Id="rId25" Type="http://schemas.openxmlformats.org/officeDocument/2006/relationships/image" Target="../media/image76.wmf"/><Relationship Id="rId26" Type="http://schemas.openxmlformats.org/officeDocument/2006/relationships/oleObject" Target="../embeddings/oleObject80.bin"/><Relationship Id="rId27" Type="http://schemas.openxmlformats.org/officeDocument/2006/relationships/image" Target="../media/image77.wmf"/><Relationship Id="rId28" Type="http://schemas.openxmlformats.org/officeDocument/2006/relationships/oleObject" Target="../embeddings/oleObject81.bin"/><Relationship Id="rId29" Type="http://schemas.openxmlformats.org/officeDocument/2006/relationships/image" Target="../media/image78.wmf"/><Relationship Id="rId30" Type="http://schemas.openxmlformats.org/officeDocument/2006/relationships/oleObject" Target="../embeddings/oleObject82.bin"/><Relationship Id="rId31" Type="http://schemas.openxmlformats.org/officeDocument/2006/relationships/image" Target="../media/image79.wmf"/><Relationship Id="rId32" Type="http://schemas.openxmlformats.org/officeDocument/2006/relationships/image" Target="../media/image80.png"/><Relationship Id="rId33" Type="http://schemas.openxmlformats.org/officeDocument/2006/relationships/image" Target="../media/image81.png"/><Relationship Id="rId34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83.bin"/><Relationship Id="rId2" Type="http://schemas.openxmlformats.org/officeDocument/2006/relationships/image" Target="../media/image82.wmf"/><Relationship Id="rId3" Type="http://schemas.openxmlformats.org/officeDocument/2006/relationships/oleObject" Target="../embeddings/oleObject84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85.wmf"/><Relationship Id="rId9" Type="http://schemas.openxmlformats.org/officeDocument/2006/relationships/oleObject" Target="../embeddings/oleObject87.bin"/><Relationship Id="rId10" Type="http://schemas.openxmlformats.org/officeDocument/2006/relationships/image" Target="../media/image86.wmf"/><Relationship Id="rId11" Type="http://schemas.openxmlformats.org/officeDocument/2006/relationships/oleObject" Target="../embeddings/oleObject88.bin"/><Relationship Id="rId12" Type="http://schemas.openxmlformats.org/officeDocument/2006/relationships/image" Target="../media/image87.w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88.w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89.wmf"/><Relationship Id="rId17" Type="http://schemas.openxmlformats.org/officeDocument/2006/relationships/slideLayout" Target="../slideLayouts/slideLayout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91.bin"/><Relationship Id="rId2" Type="http://schemas.openxmlformats.org/officeDocument/2006/relationships/image" Target="../media/image90.wmf"/><Relationship Id="rId3" Type="http://schemas.openxmlformats.org/officeDocument/2006/relationships/oleObject" Target="../embeddings/oleObject92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93.wmf"/><Relationship Id="rId9" Type="http://schemas.openxmlformats.org/officeDocument/2006/relationships/oleObject" Target="../embeddings/oleObject95.bin"/><Relationship Id="rId10" Type="http://schemas.openxmlformats.org/officeDocument/2006/relationships/image" Target="../media/image94.w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95.w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96.w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100.bin"/><Relationship Id="rId20" Type="http://schemas.openxmlformats.org/officeDocument/2006/relationships/image" Target="../media/image10.wmf"/><Relationship Id="rId21" Type="http://schemas.openxmlformats.org/officeDocument/2006/relationships/slideLayout" Target="../slideLayouts/slideLayout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slideLayout" Target="../slideLayouts/slideLayout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0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10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03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104.bin"/><Relationship Id="rId8" Type="http://schemas.openxmlformats.org/officeDocument/2006/relationships/image" Target="../media/image98.wmf"/><Relationship Id="rId9" Type="http://schemas.openxmlformats.org/officeDocument/2006/relationships/oleObject" Target="../embeddings/oleObject105.bin"/><Relationship Id="rId10" Type="http://schemas.openxmlformats.org/officeDocument/2006/relationships/image" Target="../media/image99.wmf"/><Relationship Id="rId11" Type="http://schemas.openxmlformats.org/officeDocument/2006/relationships/oleObject" Target="../embeddings/oleObject106.bin"/><Relationship Id="rId12" Type="http://schemas.openxmlformats.org/officeDocument/2006/relationships/image" Target="../media/image100.wmf"/><Relationship Id="rId13" Type="http://schemas.openxmlformats.org/officeDocument/2006/relationships/oleObject" Target="../embeddings/oleObject107.bin"/><Relationship Id="rId14" Type="http://schemas.openxmlformats.org/officeDocument/2006/relationships/image" Target="../media/image101.wmf"/><Relationship Id="rId15" Type="http://schemas.openxmlformats.org/officeDocument/2006/relationships/oleObject" Target="../embeddings/oleObject108.bin"/><Relationship Id="rId16" Type="http://schemas.openxmlformats.org/officeDocument/2006/relationships/image" Target="../media/image102.wmf"/><Relationship Id="rId17" Type="http://schemas.openxmlformats.org/officeDocument/2006/relationships/oleObject" Target="../embeddings/oleObject109.bin"/><Relationship Id="rId18" Type="http://schemas.openxmlformats.org/officeDocument/2006/relationships/image" Target="../media/image103.wmf"/><Relationship Id="rId19" Type="http://schemas.openxmlformats.org/officeDocument/2006/relationships/oleObject" Target="../embeddings/oleObject110.bin"/><Relationship Id="rId20" Type="http://schemas.openxmlformats.org/officeDocument/2006/relationships/image" Target="../media/image104.wmf"/><Relationship Id="rId21" Type="http://schemas.openxmlformats.org/officeDocument/2006/relationships/slideLayout" Target="../slideLayouts/slideLayout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11.bin"/><Relationship Id="rId2" Type="http://schemas.openxmlformats.org/officeDocument/2006/relationships/image" Target="../media/image105.wmf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06.wmf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oleObject" Target="../embeddings/oleObject113.bin"/><Relationship Id="rId3" Type="http://schemas.openxmlformats.org/officeDocument/2006/relationships/image" Target="../media/image108.wmf"/><Relationship Id="rId4" Type="http://schemas.openxmlformats.org/officeDocument/2006/relationships/slideLayout" Target="../slideLayouts/slideLayout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hyperlink" Target="file:///tmp/libreoffice-6a522b9fbfa40/user/gallery/MagicStars.wav" TargetMode="External"/><Relationship Id="rId8" Type="http://schemas.openxmlformats.org/officeDocument/2006/relationships/oleObject" Target="../embeddings/oleObject114.bin"/><Relationship Id="rId9" Type="http://schemas.openxmlformats.org/officeDocument/2006/relationships/image" Target="../media/image109.wmf"/><Relationship Id="rId10" Type="http://schemas.openxmlformats.org/officeDocument/2006/relationships/oleObject" Target="../embeddings/oleObject115.bin"/><Relationship Id="rId11" Type="http://schemas.openxmlformats.org/officeDocument/2006/relationships/image" Target="../media/image110.wmf"/><Relationship Id="rId12" Type="http://schemas.openxmlformats.org/officeDocument/2006/relationships/oleObject" Target="../embeddings/oleObject116.bin"/><Relationship Id="rId13" Type="http://schemas.openxmlformats.org/officeDocument/2006/relationships/image" Target="../media/image111.wmf"/><Relationship Id="rId14" Type="http://schemas.openxmlformats.org/officeDocument/2006/relationships/oleObject" Target="../embeddings/oleObject117.bin"/><Relationship Id="rId15" Type="http://schemas.openxmlformats.org/officeDocument/2006/relationships/image" Target="../media/image112.wmf"/><Relationship Id="rId16" Type="http://schemas.openxmlformats.org/officeDocument/2006/relationships/oleObject" Target="../embeddings/oleObject118.bin"/><Relationship Id="rId17" Type="http://schemas.openxmlformats.org/officeDocument/2006/relationships/image" Target="../media/image113.wmf"/><Relationship Id="rId18" Type="http://schemas.openxmlformats.org/officeDocument/2006/relationships/oleObject" Target="../embeddings/oleObject119.bin"/><Relationship Id="rId19" Type="http://schemas.openxmlformats.org/officeDocument/2006/relationships/image" Target="../media/image114.wmf"/><Relationship Id="rId20" Type="http://schemas.openxmlformats.org/officeDocument/2006/relationships/oleObject" Target="../embeddings/oleObject120.bin"/><Relationship Id="rId21" Type="http://schemas.openxmlformats.org/officeDocument/2006/relationships/image" Target="../media/image115.wmf"/><Relationship Id="rId22" Type="http://schemas.openxmlformats.org/officeDocument/2006/relationships/oleObject" Target="../embeddings/oleObject121.bin"/><Relationship Id="rId23" Type="http://schemas.openxmlformats.org/officeDocument/2006/relationships/image" Target="../media/image116.wmf"/><Relationship Id="rId24" Type="http://schemas.openxmlformats.org/officeDocument/2006/relationships/oleObject" Target="../embeddings/oleObject122.bin"/><Relationship Id="rId25" Type="http://schemas.openxmlformats.org/officeDocument/2006/relationships/image" Target="../media/image117.wmf"/><Relationship Id="rId26" Type="http://schemas.openxmlformats.org/officeDocument/2006/relationships/oleObject" Target="../embeddings/oleObject123.bin"/><Relationship Id="rId27" Type="http://schemas.openxmlformats.org/officeDocument/2006/relationships/image" Target="../media/image118.wmf"/><Relationship Id="rId28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Relationship Id="rId8" Type="http://schemas.openxmlformats.org/officeDocument/2006/relationships/hyperlink" Target="file:///tmp/libreoffice-6a522b9fbfa40/user/gallery/beep.wav" TargetMode="External"/><Relationship Id="rId9" Type="http://schemas.openxmlformats.org/officeDocument/2006/relationships/image" Target="../media/image18.png"/><Relationship Id="rId10" Type="http://schemas.openxmlformats.org/officeDocument/2006/relationships/hyperlink" Target="file:///tmp/libreoffice-6a522b9fbfa40/user/gallery/MagicStars.wav" TargetMode="External"/><Relationship Id="rId11" Type="http://schemas.openxmlformats.org/officeDocument/2006/relationships/oleObject" Target="../embeddings/oleObject124.bin"/><Relationship Id="rId12" Type="http://schemas.openxmlformats.org/officeDocument/2006/relationships/image" Target="../media/image119.wmf"/><Relationship Id="rId13" Type="http://schemas.openxmlformats.org/officeDocument/2006/relationships/oleObject" Target="../embeddings/oleObject125.bin"/><Relationship Id="rId14" Type="http://schemas.openxmlformats.org/officeDocument/2006/relationships/image" Target="../media/image120.wmf"/><Relationship Id="rId15" Type="http://schemas.openxmlformats.org/officeDocument/2006/relationships/oleObject" Target="../embeddings/oleObject126.bin"/><Relationship Id="rId16" Type="http://schemas.openxmlformats.org/officeDocument/2006/relationships/image" Target="../media/image121.wmf"/><Relationship Id="rId17" Type="http://schemas.openxmlformats.org/officeDocument/2006/relationships/oleObject" Target="../embeddings/oleObject127.bin"/><Relationship Id="rId18" Type="http://schemas.openxmlformats.org/officeDocument/2006/relationships/image" Target="../media/image122.wmf"/><Relationship Id="rId19" Type="http://schemas.openxmlformats.org/officeDocument/2006/relationships/oleObject" Target="../embeddings/oleObject128.bin"/><Relationship Id="rId20" Type="http://schemas.openxmlformats.org/officeDocument/2006/relationships/image" Target="../media/image123.wmf"/><Relationship Id="rId21" Type="http://schemas.openxmlformats.org/officeDocument/2006/relationships/oleObject" Target="../embeddings/oleObject129.bin"/><Relationship Id="rId22" Type="http://schemas.openxmlformats.org/officeDocument/2006/relationships/image" Target="../media/image124.wmf"/><Relationship Id="rId23" Type="http://schemas.openxmlformats.org/officeDocument/2006/relationships/oleObject" Target="../embeddings/oleObject130.bin"/><Relationship Id="rId24" Type="http://schemas.openxmlformats.org/officeDocument/2006/relationships/image" Target="../media/image125.wmf"/><Relationship Id="rId25" Type="http://schemas.openxmlformats.org/officeDocument/2006/relationships/oleObject" Target="../embeddings/oleObject131.bin"/><Relationship Id="rId26" Type="http://schemas.openxmlformats.org/officeDocument/2006/relationships/image" Target="../media/image126.wmf"/><Relationship Id="rId27" Type="http://schemas.openxmlformats.org/officeDocument/2006/relationships/oleObject" Target="../embeddings/oleObject132.bin"/><Relationship Id="rId28" Type="http://schemas.openxmlformats.org/officeDocument/2006/relationships/image" Target="../media/image127.wmf"/><Relationship Id="rId29" Type="http://schemas.openxmlformats.org/officeDocument/2006/relationships/oleObject" Target="../embeddings/oleObject133.bin"/><Relationship Id="rId30" Type="http://schemas.openxmlformats.org/officeDocument/2006/relationships/image" Target="../media/image128.wmf"/><Relationship Id="rId31" Type="http://schemas.openxmlformats.org/officeDocument/2006/relationships/oleObject" Target="../embeddings/oleObject134.bin"/><Relationship Id="rId32" Type="http://schemas.openxmlformats.org/officeDocument/2006/relationships/image" Target="../media/image129.wmf"/><Relationship Id="rId33" Type="http://schemas.openxmlformats.org/officeDocument/2006/relationships/oleObject" Target="../embeddings/oleObject135.bin"/><Relationship Id="rId34" Type="http://schemas.openxmlformats.org/officeDocument/2006/relationships/image" Target="../media/image130.wmf"/><Relationship Id="rId35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Relationship Id="rId8" Type="http://schemas.openxmlformats.org/officeDocument/2006/relationships/hyperlink" Target="file:///tmp/libreoffice-6a522b9fbfa40/user/gallery/beep.wav" TargetMode="External"/><Relationship Id="rId9" Type="http://schemas.openxmlformats.org/officeDocument/2006/relationships/image" Target="../media/image18.png"/><Relationship Id="rId10" Type="http://schemas.openxmlformats.org/officeDocument/2006/relationships/hyperlink" Target="file:///tmp/libreoffice-6a522b9fbfa40/user/gallery/MagicStars.wav" TargetMode="External"/><Relationship Id="rId11" Type="http://schemas.openxmlformats.org/officeDocument/2006/relationships/oleObject" Target="../embeddings/oleObject136.bin"/><Relationship Id="rId12" Type="http://schemas.openxmlformats.org/officeDocument/2006/relationships/image" Target="../media/image131.wmf"/><Relationship Id="rId13" Type="http://schemas.openxmlformats.org/officeDocument/2006/relationships/oleObject" Target="../embeddings/oleObject137.bin"/><Relationship Id="rId14" Type="http://schemas.openxmlformats.org/officeDocument/2006/relationships/image" Target="../media/image132.wmf"/><Relationship Id="rId15" Type="http://schemas.openxmlformats.org/officeDocument/2006/relationships/oleObject" Target="../embeddings/oleObject138.bin"/><Relationship Id="rId16" Type="http://schemas.openxmlformats.org/officeDocument/2006/relationships/image" Target="../media/image133.wmf"/><Relationship Id="rId17" Type="http://schemas.openxmlformats.org/officeDocument/2006/relationships/oleObject" Target="../embeddings/oleObject139.bin"/><Relationship Id="rId18" Type="http://schemas.openxmlformats.org/officeDocument/2006/relationships/image" Target="../media/image134.wmf"/><Relationship Id="rId19" Type="http://schemas.openxmlformats.org/officeDocument/2006/relationships/oleObject" Target="../embeddings/oleObject140.bin"/><Relationship Id="rId20" Type="http://schemas.openxmlformats.org/officeDocument/2006/relationships/image" Target="../media/image135.wmf"/><Relationship Id="rId21" Type="http://schemas.openxmlformats.org/officeDocument/2006/relationships/oleObject" Target="../embeddings/oleObject141.bin"/><Relationship Id="rId22" Type="http://schemas.openxmlformats.org/officeDocument/2006/relationships/image" Target="../media/image136.wmf"/><Relationship Id="rId23" Type="http://schemas.openxmlformats.org/officeDocument/2006/relationships/oleObject" Target="../embeddings/oleObject142.bin"/><Relationship Id="rId24" Type="http://schemas.openxmlformats.org/officeDocument/2006/relationships/image" Target="../media/image137.wmf"/><Relationship Id="rId25" Type="http://schemas.openxmlformats.org/officeDocument/2006/relationships/oleObject" Target="../embeddings/oleObject143.bin"/><Relationship Id="rId26" Type="http://schemas.openxmlformats.org/officeDocument/2006/relationships/image" Target="../media/image138.wmf"/><Relationship Id="rId27" Type="http://schemas.openxmlformats.org/officeDocument/2006/relationships/oleObject" Target="../embeddings/oleObject144.bin"/><Relationship Id="rId28" Type="http://schemas.openxmlformats.org/officeDocument/2006/relationships/image" Target="../media/image139.wmf"/><Relationship Id="rId29" Type="http://schemas.openxmlformats.org/officeDocument/2006/relationships/oleObject" Target="../embeddings/oleObject145.bin"/><Relationship Id="rId30" Type="http://schemas.openxmlformats.org/officeDocument/2006/relationships/image" Target="../media/image140.wmf"/><Relationship Id="rId31" Type="http://schemas.openxmlformats.org/officeDocument/2006/relationships/oleObject" Target="../embeddings/oleObject146.bin"/><Relationship Id="rId32" Type="http://schemas.openxmlformats.org/officeDocument/2006/relationships/image" Target="../media/image141.wmf"/><Relationship Id="rId33" Type="http://schemas.openxmlformats.org/officeDocument/2006/relationships/oleObject" Target="../embeddings/oleObject147.bin"/><Relationship Id="rId34" Type="http://schemas.openxmlformats.org/officeDocument/2006/relationships/image" Target="../media/image142.wmf"/><Relationship Id="rId35" Type="http://schemas.openxmlformats.org/officeDocument/2006/relationships/oleObject" Target="../embeddings/oleObject148.bin"/><Relationship Id="rId36" Type="http://schemas.openxmlformats.org/officeDocument/2006/relationships/image" Target="../media/image143.wmf"/><Relationship Id="rId37" Type="http://schemas.openxmlformats.org/officeDocument/2006/relationships/oleObject" Target="../embeddings/oleObject149.bin"/><Relationship Id="rId38" Type="http://schemas.openxmlformats.org/officeDocument/2006/relationships/image" Target="../media/image144.wmf"/><Relationship Id="rId39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45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hyperlink" Target="file:///tmp/libreoffice-6a522b9fbfa40/user/gallery/beep.wav" TargetMode="External"/><Relationship Id="rId6" Type="http://schemas.openxmlformats.org/officeDocument/2006/relationships/image" Target="../media/image17.png"/><Relationship Id="rId7" Type="http://schemas.openxmlformats.org/officeDocument/2006/relationships/hyperlink" Target="file:///tmp/libreoffice-6a522b9fbfa40/user/gallery/beep.wav" TargetMode="External"/><Relationship Id="rId8" Type="http://schemas.openxmlformats.org/officeDocument/2006/relationships/image" Target="../media/image18.png"/><Relationship Id="rId9" Type="http://schemas.openxmlformats.org/officeDocument/2006/relationships/hyperlink" Target="file:///tmp/libreoffice-6a522b9fbfa40/user/gallery/MagicStars.wav" TargetMode="External"/><Relationship Id="rId10" Type="http://schemas.openxmlformats.org/officeDocument/2006/relationships/oleObject" Target="../embeddings/oleObject150.bin"/><Relationship Id="rId11" Type="http://schemas.openxmlformats.org/officeDocument/2006/relationships/image" Target="../media/image146.wmf"/><Relationship Id="rId12" Type="http://schemas.openxmlformats.org/officeDocument/2006/relationships/oleObject" Target="../embeddings/oleObject151.bin"/><Relationship Id="rId13" Type="http://schemas.openxmlformats.org/officeDocument/2006/relationships/image" Target="../media/image147.wmf"/><Relationship Id="rId14" Type="http://schemas.openxmlformats.org/officeDocument/2006/relationships/oleObject" Target="../embeddings/oleObject152.bin"/><Relationship Id="rId15" Type="http://schemas.openxmlformats.org/officeDocument/2006/relationships/image" Target="../media/image148.wmf"/><Relationship Id="rId16" Type="http://schemas.openxmlformats.org/officeDocument/2006/relationships/oleObject" Target="../embeddings/oleObject153.bin"/><Relationship Id="rId17" Type="http://schemas.openxmlformats.org/officeDocument/2006/relationships/image" Target="../media/image149.wmf"/><Relationship Id="rId18" Type="http://schemas.openxmlformats.org/officeDocument/2006/relationships/oleObject" Target="../embeddings/oleObject154.bin"/><Relationship Id="rId19" Type="http://schemas.openxmlformats.org/officeDocument/2006/relationships/image" Target="../media/image150.wmf"/><Relationship Id="rId20" Type="http://schemas.openxmlformats.org/officeDocument/2006/relationships/oleObject" Target="../embeddings/oleObject155.bin"/><Relationship Id="rId21" Type="http://schemas.openxmlformats.org/officeDocument/2006/relationships/image" Target="../media/image151.wmf"/><Relationship Id="rId22" Type="http://schemas.openxmlformats.org/officeDocument/2006/relationships/oleObject" Target="../embeddings/oleObject156.bin"/><Relationship Id="rId23" Type="http://schemas.openxmlformats.org/officeDocument/2006/relationships/image" Target="../media/image152.wmf"/><Relationship Id="rId24" Type="http://schemas.openxmlformats.org/officeDocument/2006/relationships/image" Target="../media/image21.png"/><Relationship Id="rId25" Type="http://schemas.openxmlformats.org/officeDocument/2006/relationships/image" Target="../media/image21.png"/><Relationship Id="rId26" Type="http://schemas.openxmlformats.org/officeDocument/2006/relationships/oleObject" Target="../embeddings/oleObject157.bin"/><Relationship Id="rId27" Type="http://schemas.openxmlformats.org/officeDocument/2006/relationships/image" Target="../media/image153.wmf"/><Relationship Id="rId28" Type="http://schemas.openxmlformats.org/officeDocument/2006/relationships/oleObject" Target="../embeddings/oleObject158.bin"/><Relationship Id="rId29" Type="http://schemas.openxmlformats.org/officeDocument/2006/relationships/image" Target="../media/image154.wmf"/><Relationship Id="rId30" Type="http://schemas.openxmlformats.org/officeDocument/2006/relationships/oleObject" Target="../embeddings/oleObject159.bin"/><Relationship Id="rId31" Type="http://schemas.openxmlformats.org/officeDocument/2006/relationships/image" Target="../media/image155.wmf"/><Relationship Id="rId32" Type="http://schemas.openxmlformats.org/officeDocument/2006/relationships/oleObject" Target="../embeddings/oleObject160.bin"/><Relationship Id="rId33" Type="http://schemas.openxmlformats.org/officeDocument/2006/relationships/image" Target="../media/image156.wmf"/><Relationship Id="rId34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hyperlink" Target="file:///tmp/libreoffice-6a522b9fbfa40/user/gallery/MagicStars.wav" TargetMode="External"/><Relationship Id="rId8" Type="http://schemas.openxmlformats.org/officeDocument/2006/relationships/oleObject" Target="../embeddings/oleObject161.bin"/><Relationship Id="rId9" Type="http://schemas.openxmlformats.org/officeDocument/2006/relationships/image" Target="../media/image157.wmf"/><Relationship Id="rId10" Type="http://schemas.openxmlformats.org/officeDocument/2006/relationships/oleObject" Target="../embeddings/oleObject162.bin"/><Relationship Id="rId11" Type="http://schemas.openxmlformats.org/officeDocument/2006/relationships/image" Target="../media/image110.wmf"/><Relationship Id="rId12" Type="http://schemas.openxmlformats.org/officeDocument/2006/relationships/oleObject" Target="../embeddings/oleObject163.bin"/><Relationship Id="rId13" Type="http://schemas.openxmlformats.org/officeDocument/2006/relationships/image" Target="../media/image158.wmf"/><Relationship Id="rId14" Type="http://schemas.openxmlformats.org/officeDocument/2006/relationships/oleObject" Target="../embeddings/oleObject164.bin"/><Relationship Id="rId15" Type="http://schemas.openxmlformats.org/officeDocument/2006/relationships/image" Target="../media/image159.wmf"/><Relationship Id="rId16" Type="http://schemas.openxmlformats.org/officeDocument/2006/relationships/oleObject" Target="../embeddings/oleObject165.bin"/><Relationship Id="rId17" Type="http://schemas.openxmlformats.org/officeDocument/2006/relationships/image" Target="../media/image160.wmf"/><Relationship Id="rId18" Type="http://schemas.openxmlformats.org/officeDocument/2006/relationships/oleObject" Target="../embeddings/oleObject166.bin"/><Relationship Id="rId19" Type="http://schemas.openxmlformats.org/officeDocument/2006/relationships/image" Target="../media/image161.wmf"/><Relationship Id="rId20" Type="http://schemas.openxmlformats.org/officeDocument/2006/relationships/oleObject" Target="../embeddings/oleObject167.bin"/><Relationship Id="rId21" Type="http://schemas.openxmlformats.org/officeDocument/2006/relationships/image" Target="../media/image162.wmf"/><Relationship Id="rId22" Type="http://schemas.openxmlformats.org/officeDocument/2006/relationships/oleObject" Target="../embeddings/oleObject168.bin"/><Relationship Id="rId23" Type="http://schemas.openxmlformats.org/officeDocument/2006/relationships/image" Target="../media/image163.wmf"/><Relationship Id="rId24" Type="http://schemas.openxmlformats.org/officeDocument/2006/relationships/oleObject" Target="../embeddings/oleObject169.bin"/><Relationship Id="rId25" Type="http://schemas.openxmlformats.org/officeDocument/2006/relationships/image" Target="../media/image164.wmf"/><Relationship Id="rId26" Type="http://schemas.openxmlformats.org/officeDocument/2006/relationships/hyperlink" Target="file:///tmp/libreoffice-6a522b9fbfa40/user/gallery/beep.wav" TargetMode="External"/><Relationship Id="rId27" Type="http://schemas.openxmlformats.org/officeDocument/2006/relationships/image" Target="../media/image18.png"/><Relationship Id="rId28" Type="http://schemas.openxmlformats.org/officeDocument/2006/relationships/oleObject" Target="../embeddings/oleObject170.bin"/><Relationship Id="rId29" Type="http://schemas.openxmlformats.org/officeDocument/2006/relationships/image" Target="../media/image161.wmf"/><Relationship Id="rId30" Type="http://schemas.openxmlformats.org/officeDocument/2006/relationships/oleObject" Target="../embeddings/oleObject171.bin"/><Relationship Id="rId31" Type="http://schemas.openxmlformats.org/officeDocument/2006/relationships/image" Target="../media/image163.wmf"/><Relationship Id="rId32" Type="http://schemas.openxmlformats.org/officeDocument/2006/relationships/image" Target="../media/image21.png"/><Relationship Id="rId33" Type="http://schemas.openxmlformats.org/officeDocument/2006/relationships/image" Target="../media/image21.png"/><Relationship Id="rId34" Type="http://schemas.openxmlformats.org/officeDocument/2006/relationships/oleObject" Target="../embeddings/oleObject172.bin"/><Relationship Id="rId35" Type="http://schemas.openxmlformats.org/officeDocument/2006/relationships/image" Target="../media/image165.wmf"/><Relationship Id="rId36" Type="http://schemas.openxmlformats.org/officeDocument/2006/relationships/oleObject" Target="../embeddings/oleObject173.bin"/><Relationship Id="rId37" Type="http://schemas.openxmlformats.org/officeDocument/2006/relationships/image" Target="../media/image166.wmf"/><Relationship Id="rId38" Type="http://schemas.openxmlformats.org/officeDocument/2006/relationships/oleObject" Target="../embeddings/oleObject174.bin"/><Relationship Id="rId39" Type="http://schemas.openxmlformats.org/officeDocument/2006/relationships/image" Target="../media/image162.wmf"/><Relationship Id="rId40" Type="http://schemas.openxmlformats.org/officeDocument/2006/relationships/oleObject" Target="../embeddings/oleObject175.bin"/><Relationship Id="rId41" Type="http://schemas.openxmlformats.org/officeDocument/2006/relationships/image" Target="../media/image164.wmf"/><Relationship Id="rId42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hyperlink" Target="file:///tmp/libreoffice-6a522b9fbfa40/user/gallery/MagicStars.wav" TargetMode="External"/><Relationship Id="rId8" Type="http://schemas.openxmlformats.org/officeDocument/2006/relationships/oleObject" Target="../embeddings/oleObject176.bin"/><Relationship Id="rId9" Type="http://schemas.openxmlformats.org/officeDocument/2006/relationships/image" Target="../media/image167.wmf"/><Relationship Id="rId10" Type="http://schemas.openxmlformats.org/officeDocument/2006/relationships/oleObject" Target="../embeddings/oleObject177.bin"/><Relationship Id="rId11" Type="http://schemas.openxmlformats.org/officeDocument/2006/relationships/image" Target="../media/image168.wmf"/><Relationship Id="rId12" Type="http://schemas.openxmlformats.org/officeDocument/2006/relationships/hyperlink" Target="file:///tmp/libreoffice-6a522b9fbfa40/user/gallery/beep.wav" TargetMode="External"/><Relationship Id="rId13" Type="http://schemas.openxmlformats.org/officeDocument/2006/relationships/image" Target="../media/image18.png"/><Relationship Id="rId14" Type="http://schemas.openxmlformats.org/officeDocument/2006/relationships/oleObject" Target="../embeddings/oleObject178.bin"/><Relationship Id="rId15" Type="http://schemas.openxmlformats.org/officeDocument/2006/relationships/image" Target="../media/image169.wmf"/><Relationship Id="rId16" Type="http://schemas.openxmlformats.org/officeDocument/2006/relationships/oleObject" Target="../embeddings/oleObject179.bin"/><Relationship Id="rId17" Type="http://schemas.openxmlformats.org/officeDocument/2006/relationships/image" Target="../media/image170.wmf"/><Relationship Id="rId18" Type="http://schemas.openxmlformats.org/officeDocument/2006/relationships/oleObject" Target="../embeddings/oleObject180.bin"/><Relationship Id="rId19" Type="http://schemas.openxmlformats.org/officeDocument/2006/relationships/image" Target="../media/image171.wmf"/><Relationship Id="rId20" Type="http://schemas.openxmlformats.org/officeDocument/2006/relationships/oleObject" Target="../embeddings/oleObject181.bin"/><Relationship Id="rId21" Type="http://schemas.openxmlformats.org/officeDocument/2006/relationships/image" Target="../media/image172.wmf"/><Relationship Id="rId22" Type="http://schemas.openxmlformats.org/officeDocument/2006/relationships/oleObject" Target="../embeddings/oleObject182.bin"/><Relationship Id="rId23" Type="http://schemas.openxmlformats.org/officeDocument/2006/relationships/image" Target="../media/image173.wmf"/><Relationship Id="rId24" Type="http://schemas.openxmlformats.org/officeDocument/2006/relationships/oleObject" Target="../embeddings/oleObject183.bin"/><Relationship Id="rId25" Type="http://schemas.openxmlformats.org/officeDocument/2006/relationships/image" Target="../media/image174.wmf"/><Relationship Id="rId26" Type="http://schemas.openxmlformats.org/officeDocument/2006/relationships/oleObject" Target="../embeddings/oleObject184.bin"/><Relationship Id="rId27" Type="http://schemas.openxmlformats.org/officeDocument/2006/relationships/image" Target="../media/image175.wmf"/><Relationship Id="rId28" Type="http://schemas.openxmlformats.org/officeDocument/2006/relationships/oleObject" Target="../embeddings/oleObject185.bin"/><Relationship Id="rId29" Type="http://schemas.openxmlformats.org/officeDocument/2006/relationships/image" Target="../media/image176.wmf"/><Relationship Id="rId30" Type="http://schemas.openxmlformats.org/officeDocument/2006/relationships/oleObject" Target="../embeddings/oleObject186.bin"/><Relationship Id="rId31" Type="http://schemas.openxmlformats.org/officeDocument/2006/relationships/image" Target="../media/image177.wmf"/><Relationship Id="rId32" Type="http://schemas.openxmlformats.org/officeDocument/2006/relationships/image" Target="../media/image17.png"/><Relationship Id="rId33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hyperlink" Target="file:///tmp/libreoffice-6a522b9fbfa40/user/gallery/MagicStars.wav" TargetMode="External"/><Relationship Id="rId6" Type="http://schemas.openxmlformats.org/officeDocument/2006/relationships/oleObject" Target="../embeddings/oleObject187.bin"/><Relationship Id="rId7" Type="http://schemas.openxmlformats.org/officeDocument/2006/relationships/image" Target="../media/image178.wmf"/><Relationship Id="rId8" Type="http://schemas.openxmlformats.org/officeDocument/2006/relationships/oleObject" Target="../embeddings/oleObject188.bin"/><Relationship Id="rId9" Type="http://schemas.openxmlformats.org/officeDocument/2006/relationships/image" Target="../media/image179.wmf"/><Relationship Id="rId10" Type="http://schemas.openxmlformats.org/officeDocument/2006/relationships/oleObject" Target="../embeddings/oleObject189.bin"/><Relationship Id="rId11" Type="http://schemas.openxmlformats.org/officeDocument/2006/relationships/image" Target="../media/image180.wmf"/><Relationship Id="rId12" Type="http://schemas.openxmlformats.org/officeDocument/2006/relationships/oleObject" Target="../embeddings/oleObject190.bin"/><Relationship Id="rId13" Type="http://schemas.openxmlformats.org/officeDocument/2006/relationships/image" Target="../media/image181.wmf"/><Relationship Id="rId14" Type="http://schemas.openxmlformats.org/officeDocument/2006/relationships/oleObject" Target="../embeddings/oleObject191.bin"/><Relationship Id="rId15" Type="http://schemas.openxmlformats.org/officeDocument/2006/relationships/image" Target="../media/image182.wmf"/><Relationship Id="rId16" Type="http://schemas.openxmlformats.org/officeDocument/2006/relationships/oleObject" Target="../embeddings/oleObject192.bin"/><Relationship Id="rId17" Type="http://schemas.openxmlformats.org/officeDocument/2006/relationships/image" Target="../media/image183.wmf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17.png"/><Relationship Id="rId6" Type="http://schemas.openxmlformats.org/officeDocument/2006/relationships/hyperlink" Target="file:///tmp/libreoffice-6a522b9fbfa40/user/gallery/beep.wav" TargetMode="External"/><Relationship Id="rId7" Type="http://schemas.openxmlformats.org/officeDocument/2006/relationships/image" Target="../media/image18.png"/><Relationship Id="rId8" Type="http://schemas.openxmlformats.org/officeDocument/2006/relationships/hyperlink" Target="file:///tmp/libreoffice-6a522b9fbfa40/user/gallery/MagicStars.wav" TargetMode="External"/><Relationship Id="rId9" Type="http://schemas.openxmlformats.org/officeDocument/2006/relationships/oleObject" Target="../embeddings/oleObject193.bin"/><Relationship Id="rId10" Type="http://schemas.openxmlformats.org/officeDocument/2006/relationships/image" Target="../media/image184.wmf"/><Relationship Id="rId11" Type="http://schemas.openxmlformats.org/officeDocument/2006/relationships/oleObject" Target="../embeddings/oleObject194.bin"/><Relationship Id="rId12" Type="http://schemas.openxmlformats.org/officeDocument/2006/relationships/image" Target="../media/image185.wmf"/><Relationship Id="rId13" Type="http://schemas.openxmlformats.org/officeDocument/2006/relationships/oleObject" Target="../embeddings/oleObject195.bin"/><Relationship Id="rId14" Type="http://schemas.openxmlformats.org/officeDocument/2006/relationships/image" Target="../media/image186.wmf"/><Relationship Id="rId15" Type="http://schemas.openxmlformats.org/officeDocument/2006/relationships/oleObject" Target="../embeddings/oleObject196.bin"/><Relationship Id="rId16" Type="http://schemas.openxmlformats.org/officeDocument/2006/relationships/image" Target="../media/image187.wmf"/><Relationship Id="rId17" Type="http://schemas.openxmlformats.org/officeDocument/2006/relationships/oleObject" Target="../embeddings/oleObject197.bin"/><Relationship Id="rId18" Type="http://schemas.openxmlformats.org/officeDocument/2006/relationships/image" Target="../media/image188.wmf"/><Relationship Id="rId19" Type="http://schemas.openxmlformats.org/officeDocument/2006/relationships/oleObject" Target="../embeddings/oleObject198.bin"/><Relationship Id="rId20" Type="http://schemas.openxmlformats.org/officeDocument/2006/relationships/image" Target="../media/image189.wmf"/><Relationship Id="rId21" Type="http://schemas.openxmlformats.org/officeDocument/2006/relationships/image" Target="../media/image21.png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hyperlink" Target="file:///tmp/libreoffice-6a522b9fbfa40/user/gallery/MagicStars.wav" TargetMode="External"/><Relationship Id="rId8" Type="http://schemas.openxmlformats.org/officeDocument/2006/relationships/oleObject" Target="../embeddings/oleObject199.bin"/><Relationship Id="rId9" Type="http://schemas.openxmlformats.org/officeDocument/2006/relationships/image" Target="../media/image190.wmf"/><Relationship Id="rId10" Type="http://schemas.openxmlformats.org/officeDocument/2006/relationships/oleObject" Target="../embeddings/oleObject200.bin"/><Relationship Id="rId11" Type="http://schemas.openxmlformats.org/officeDocument/2006/relationships/image" Target="../media/image110.wmf"/><Relationship Id="rId12" Type="http://schemas.openxmlformats.org/officeDocument/2006/relationships/oleObject" Target="../embeddings/oleObject201.bin"/><Relationship Id="rId13" Type="http://schemas.openxmlformats.org/officeDocument/2006/relationships/image" Target="../media/image191.wmf"/><Relationship Id="rId14" Type="http://schemas.openxmlformats.org/officeDocument/2006/relationships/oleObject" Target="../embeddings/oleObject202.bin"/><Relationship Id="rId15" Type="http://schemas.openxmlformats.org/officeDocument/2006/relationships/image" Target="../media/image192.wmf"/><Relationship Id="rId16" Type="http://schemas.openxmlformats.org/officeDocument/2006/relationships/oleObject" Target="../embeddings/oleObject203.bin"/><Relationship Id="rId17" Type="http://schemas.openxmlformats.org/officeDocument/2006/relationships/image" Target="../media/image193.wmf"/><Relationship Id="rId18" Type="http://schemas.openxmlformats.org/officeDocument/2006/relationships/oleObject" Target="../embeddings/oleObject204.bin"/><Relationship Id="rId19" Type="http://schemas.openxmlformats.org/officeDocument/2006/relationships/image" Target="../media/image194.wmf"/><Relationship Id="rId20" Type="http://schemas.openxmlformats.org/officeDocument/2006/relationships/oleObject" Target="../embeddings/oleObject205.bin"/><Relationship Id="rId21" Type="http://schemas.openxmlformats.org/officeDocument/2006/relationships/image" Target="../media/image195.wmf"/><Relationship Id="rId22" Type="http://schemas.openxmlformats.org/officeDocument/2006/relationships/oleObject" Target="../embeddings/oleObject206.bin"/><Relationship Id="rId23" Type="http://schemas.openxmlformats.org/officeDocument/2006/relationships/image" Target="../media/image196.wmf"/><Relationship Id="rId24" Type="http://schemas.openxmlformats.org/officeDocument/2006/relationships/hyperlink" Target="file:///tmp/libreoffice-6a522b9fbfa40/user/gallery/beep.wav" TargetMode="External"/><Relationship Id="rId25" Type="http://schemas.openxmlformats.org/officeDocument/2006/relationships/image" Target="../media/image18.png"/><Relationship Id="rId26" Type="http://schemas.openxmlformats.org/officeDocument/2006/relationships/oleObject" Target="../embeddings/oleObject207.bin"/><Relationship Id="rId27" Type="http://schemas.openxmlformats.org/officeDocument/2006/relationships/image" Target="../media/image197.wmf"/><Relationship Id="rId28" Type="http://schemas.openxmlformats.org/officeDocument/2006/relationships/oleObject" Target="../embeddings/oleObject208.bin"/><Relationship Id="rId29" Type="http://schemas.openxmlformats.org/officeDocument/2006/relationships/image" Target="../media/image198.wmf"/><Relationship Id="rId30" Type="http://schemas.openxmlformats.org/officeDocument/2006/relationships/oleObject" Target="../embeddings/oleObject209.bin"/><Relationship Id="rId31" Type="http://schemas.openxmlformats.org/officeDocument/2006/relationships/image" Target="../media/image199.wmf"/><Relationship Id="rId32" Type="http://schemas.openxmlformats.org/officeDocument/2006/relationships/oleObject" Target="../embeddings/oleObject210.bin"/><Relationship Id="rId33" Type="http://schemas.openxmlformats.org/officeDocument/2006/relationships/image" Target="../media/image200.wmf"/><Relationship Id="rId34" Type="http://schemas.openxmlformats.org/officeDocument/2006/relationships/image" Target="../media/image17.png"/><Relationship Id="rId3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hyperlink" Target="file:///tmp/libreoffice-6a522b9fbfa40/user/gallery/beep.wav" TargetMode="External"/><Relationship Id="rId4" Type="http://schemas.openxmlformats.org/officeDocument/2006/relationships/hyperlink" Target="file:///tmp/libreoffice-6a522b9fbfa40/user/gallery/beep.wav" TargetMode="External"/><Relationship Id="rId5" Type="http://schemas.openxmlformats.org/officeDocument/2006/relationships/hyperlink" Target="file:///tmp/libreoffice-6a522b9fbfa40/user/gallery/MagicStars.wav" TargetMode="External"/><Relationship Id="rId6" Type="http://schemas.openxmlformats.org/officeDocument/2006/relationships/oleObject" Target="../embeddings/oleObject211.bin"/><Relationship Id="rId7" Type="http://schemas.openxmlformats.org/officeDocument/2006/relationships/image" Target="../media/image201.wmf"/><Relationship Id="rId8" Type="http://schemas.openxmlformats.org/officeDocument/2006/relationships/oleObject" Target="../embeddings/oleObject212.bin"/><Relationship Id="rId9" Type="http://schemas.openxmlformats.org/officeDocument/2006/relationships/image" Target="../media/image110.wmf"/><Relationship Id="rId10" Type="http://schemas.openxmlformats.org/officeDocument/2006/relationships/oleObject" Target="../embeddings/oleObject213.bin"/><Relationship Id="rId11" Type="http://schemas.openxmlformats.org/officeDocument/2006/relationships/image" Target="../media/image202.wmf"/><Relationship Id="rId12" Type="http://schemas.openxmlformats.org/officeDocument/2006/relationships/oleObject" Target="../embeddings/oleObject214.bin"/><Relationship Id="rId13" Type="http://schemas.openxmlformats.org/officeDocument/2006/relationships/image" Target="../media/image203.wmf"/><Relationship Id="rId14" Type="http://schemas.openxmlformats.org/officeDocument/2006/relationships/oleObject" Target="../embeddings/oleObject215.bin"/><Relationship Id="rId15" Type="http://schemas.openxmlformats.org/officeDocument/2006/relationships/image" Target="../media/image204.wmf"/><Relationship Id="rId16" Type="http://schemas.openxmlformats.org/officeDocument/2006/relationships/oleObject" Target="../embeddings/oleObject216.bin"/><Relationship Id="rId17" Type="http://schemas.openxmlformats.org/officeDocument/2006/relationships/image" Target="../media/image205.wmf"/><Relationship Id="rId18" Type="http://schemas.openxmlformats.org/officeDocument/2006/relationships/oleObject" Target="../embeddings/oleObject217.bin"/><Relationship Id="rId19" Type="http://schemas.openxmlformats.org/officeDocument/2006/relationships/image" Target="../media/image206.wmf"/><Relationship Id="rId20" Type="http://schemas.openxmlformats.org/officeDocument/2006/relationships/oleObject" Target="../embeddings/oleObject218.bin"/><Relationship Id="rId21" Type="http://schemas.openxmlformats.org/officeDocument/2006/relationships/image" Target="../media/image207.wmf"/><Relationship Id="rId22" Type="http://schemas.openxmlformats.org/officeDocument/2006/relationships/hyperlink" Target="file:///tmp/libreoffice-6a522b9fbfa40/user/gallery/beep.wav" TargetMode="External"/><Relationship Id="rId23" Type="http://schemas.openxmlformats.org/officeDocument/2006/relationships/image" Target="../media/image18.png"/><Relationship Id="rId24" Type="http://schemas.openxmlformats.org/officeDocument/2006/relationships/oleObject" Target="../embeddings/oleObject219.bin"/><Relationship Id="rId25" Type="http://schemas.openxmlformats.org/officeDocument/2006/relationships/image" Target="../media/image163.wmf"/><Relationship Id="rId26" Type="http://schemas.openxmlformats.org/officeDocument/2006/relationships/image" Target="../media/image21.png"/><Relationship Id="rId27" Type="http://schemas.openxmlformats.org/officeDocument/2006/relationships/image" Target="../media/image21.png"/><Relationship Id="rId28" Type="http://schemas.openxmlformats.org/officeDocument/2006/relationships/oleObject" Target="../embeddings/oleObject220.bin"/><Relationship Id="rId29" Type="http://schemas.openxmlformats.org/officeDocument/2006/relationships/image" Target="../media/image166.wmf"/><Relationship Id="rId30" Type="http://schemas.openxmlformats.org/officeDocument/2006/relationships/oleObject" Target="../embeddings/oleObject221.bin"/><Relationship Id="rId31" Type="http://schemas.openxmlformats.org/officeDocument/2006/relationships/image" Target="../media/image164.wmf"/><Relationship Id="rId32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oleObject" Target="../embeddings/oleObject222.bin"/><Relationship Id="rId3" Type="http://schemas.openxmlformats.org/officeDocument/2006/relationships/image" Target="../media/image208.wmf"/><Relationship Id="rId4" Type="http://schemas.openxmlformats.org/officeDocument/2006/relationships/image" Target="../media/image16.png"/><Relationship Id="rId5" Type="http://schemas.openxmlformats.org/officeDocument/2006/relationships/hyperlink" Target="file:///tmp/libreoffice-6a522b9fbfa40/user/gallery/beep.wav" TargetMode="External"/><Relationship Id="rId6" Type="http://schemas.openxmlformats.org/officeDocument/2006/relationships/hyperlink" Target="file:///tmp/libreoffice-6a522b9fbfa40/user/gallery/beep.wav" TargetMode="External"/><Relationship Id="rId7" Type="http://schemas.openxmlformats.org/officeDocument/2006/relationships/oleObject" Target="../embeddings/oleObject223.bin"/><Relationship Id="rId8" Type="http://schemas.openxmlformats.org/officeDocument/2006/relationships/image" Target="../media/image209.wmf"/><Relationship Id="rId9" Type="http://schemas.openxmlformats.org/officeDocument/2006/relationships/oleObject" Target="../embeddings/oleObject224.bin"/><Relationship Id="rId10" Type="http://schemas.openxmlformats.org/officeDocument/2006/relationships/image" Target="../media/image210.wmf"/><Relationship Id="rId11" Type="http://schemas.openxmlformats.org/officeDocument/2006/relationships/oleObject" Target="../embeddings/oleObject225.bin"/><Relationship Id="rId12" Type="http://schemas.openxmlformats.org/officeDocument/2006/relationships/image" Target="../media/image211.wmf"/><Relationship Id="rId13" Type="http://schemas.openxmlformats.org/officeDocument/2006/relationships/oleObject" Target="../embeddings/oleObject226.bin"/><Relationship Id="rId14" Type="http://schemas.openxmlformats.org/officeDocument/2006/relationships/image" Target="../media/image212.wmf"/><Relationship Id="rId15" Type="http://schemas.openxmlformats.org/officeDocument/2006/relationships/oleObject" Target="../embeddings/oleObject227.bin"/><Relationship Id="rId16" Type="http://schemas.openxmlformats.org/officeDocument/2006/relationships/image" Target="../media/image213.wmf"/><Relationship Id="rId17" Type="http://schemas.openxmlformats.org/officeDocument/2006/relationships/image" Target="../media/image21.png"/><Relationship Id="rId18" Type="http://schemas.openxmlformats.org/officeDocument/2006/relationships/image" Target="../media/image21.png"/><Relationship Id="rId19" Type="http://schemas.openxmlformats.org/officeDocument/2006/relationships/image" Target="../media/image21.png"/><Relationship Id="rId20" Type="http://schemas.openxmlformats.org/officeDocument/2006/relationships/image" Target="../media/image21.png"/><Relationship Id="rId21" Type="http://schemas.openxmlformats.org/officeDocument/2006/relationships/oleObject" Target="../embeddings/oleObject228.bin"/><Relationship Id="rId22" Type="http://schemas.openxmlformats.org/officeDocument/2006/relationships/image" Target="../media/image214.wmf"/><Relationship Id="rId23" Type="http://schemas.openxmlformats.org/officeDocument/2006/relationships/oleObject" Target="../embeddings/oleObject229.bin"/><Relationship Id="rId24" Type="http://schemas.openxmlformats.org/officeDocument/2006/relationships/image" Target="../media/image215.wmf"/><Relationship Id="rId25" Type="http://schemas.openxmlformats.org/officeDocument/2006/relationships/oleObject" Target="../embeddings/oleObject230.bin"/><Relationship Id="rId26" Type="http://schemas.openxmlformats.org/officeDocument/2006/relationships/image" Target="../media/image216.wmf"/><Relationship Id="rId27" Type="http://schemas.openxmlformats.org/officeDocument/2006/relationships/oleObject" Target="../embeddings/oleObject231.bin"/><Relationship Id="rId28" Type="http://schemas.openxmlformats.org/officeDocument/2006/relationships/image" Target="../media/image217.wmf"/><Relationship Id="rId29" Type="http://schemas.openxmlformats.org/officeDocument/2006/relationships/oleObject" Target="../embeddings/oleObject232.bin"/><Relationship Id="rId30" Type="http://schemas.openxmlformats.org/officeDocument/2006/relationships/image" Target="../media/image218.wmf"/><Relationship Id="rId31" Type="http://schemas.openxmlformats.org/officeDocument/2006/relationships/oleObject" Target="../embeddings/oleObject233.bin"/><Relationship Id="rId32" Type="http://schemas.openxmlformats.org/officeDocument/2006/relationships/image" Target="../media/image219.wmf"/><Relationship Id="rId33" Type="http://schemas.openxmlformats.org/officeDocument/2006/relationships/oleObject" Target="../embeddings/oleObject234.bin"/><Relationship Id="rId34" Type="http://schemas.openxmlformats.org/officeDocument/2006/relationships/image" Target="../media/image220.wmf"/><Relationship Id="rId35" Type="http://schemas.openxmlformats.org/officeDocument/2006/relationships/oleObject" Target="../embeddings/oleObject235.bin"/><Relationship Id="rId36" Type="http://schemas.openxmlformats.org/officeDocument/2006/relationships/image" Target="../media/image221.wmf"/><Relationship Id="rId37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oleObject" Target="../embeddings/oleObject236.bin"/><Relationship Id="rId3" Type="http://schemas.openxmlformats.org/officeDocument/2006/relationships/image" Target="../media/image222.wmf"/><Relationship Id="rId4" Type="http://schemas.openxmlformats.org/officeDocument/2006/relationships/image" Target="../media/image16.png"/><Relationship Id="rId5" Type="http://schemas.openxmlformats.org/officeDocument/2006/relationships/hyperlink" Target="file:///tmp/libreoffice-6a522b9fbfa40/user/gallery/beep.wav" TargetMode="External"/><Relationship Id="rId6" Type="http://schemas.openxmlformats.org/officeDocument/2006/relationships/hyperlink" Target="file:///tmp/libreoffice-6a522b9fbfa40/user/gallery/beep.wav" TargetMode="External"/><Relationship Id="rId7" Type="http://schemas.openxmlformats.org/officeDocument/2006/relationships/oleObject" Target="../embeddings/oleObject237.bin"/><Relationship Id="rId8" Type="http://schemas.openxmlformats.org/officeDocument/2006/relationships/image" Target="../media/image223.wmf"/><Relationship Id="rId9" Type="http://schemas.openxmlformats.org/officeDocument/2006/relationships/oleObject" Target="../embeddings/oleObject238.bin"/><Relationship Id="rId10" Type="http://schemas.openxmlformats.org/officeDocument/2006/relationships/image" Target="../media/image224.wmf"/><Relationship Id="rId11" Type="http://schemas.openxmlformats.org/officeDocument/2006/relationships/oleObject" Target="../embeddings/oleObject239.bin"/><Relationship Id="rId12" Type="http://schemas.openxmlformats.org/officeDocument/2006/relationships/image" Target="../media/image225.wmf"/><Relationship Id="rId13" Type="http://schemas.openxmlformats.org/officeDocument/2006/relationships/oleObject" Target="../embeddings/oleObject240.bin"/><Relationship Id="rId14" Type="http://schemas.openxmlformats.org/officeDocument/2006/relationships/image" Target="../media/image226.wmf"/><Relationship Id="rId15" Type="http://schemas.openxmlformats.org/officeDocument/2006/relationships/oleObject" Target="../embeddings/oleObject241.bin"/><Relationship Id="rId16" Type="http://schemas.openxmlformats.org/officeDocument/2006/relationships/image" Target="../media/image227.wmf"/><Relationship Id="rId17" Type="http://schemas.openxmlformats.org/officeDocument/2006/relationships/image" Target="../media/image21.png"/><Relationship Id="rId18" Type="http://schemas.openxmlformats.org/officeDocument/2006/relationships/image" Target="../media/image21.png"/><Relationship Id="rId19" Type="http://schemas.openxmlformats.org/officeDocument/2006/relationships/image" Target="../media/image21.png"/><Relationship Id="rId20" Type="http://schemas.openxmlformats.org/officeDocument/2006/relationships/image" Target="../media/image21.png"/><Relationship Id="rId21" Type="http://schemas.openxmlformats.org/officeDocument/2006/relationships/oleObject" Target="../embeddings/oleObject242.bin"/><Relationship Id="rId22" Type="http://schemas.openxmlformats.org/officeDocument/2006/relationships/image" Target="../media/image228.wmf"/><Relationship Id="rId23" Type="http://schemas.openxmlformats.org/officeDocument/2006/relationships/oleObject" Target="../embeddings/oleObject243.bin"/><Relationship Id="rId24" Type="http://schemas.openxmlformats.org/officeDocument/2006/relationships/image" Target="../media/image229.wmf"/><Relationship Id="rId25" Type="http://schemas.openxmlformats.org/officeDocument/2006/relationships/oleObject" Target="../embeddings/oleObject244.bin"/><Relationship Id="rId26" Type="http://schemas.openxmlformats.org/officeDocument/2006/relationships/image" Target="../media/image230.wmf"/><Relationship Id="rId27" Type="http://schemas.openxmlformats.org/officeDocument/2006/relationships/oleObject" Target="../embeddings/oleObject245.bin"/><Relationship Id="rId28" Type="http://schemas.openxmlformats.org/officeDocument/2006/relationships/image" Target="../media/image231.wmf"/><Relationship Id="rId29" Type="http://schemas.openxmlformats.org/officeDocument/2006/relationships/oleObject" Target="../embeddings/oleObject246.bin"/><Relationship Id="rId30" Type="http://schemas.openxmlformats.org/officeDocument/2006/relationships/image" Target="../media/image232.wmf"/><Relationship Id="rId31" Type="http://schemas.openxmlformats.org/officeDocument/2006/relationships/oleObject" Target="../embeddings/oleObject247.bin"/><Relationship Id="rId32" Type="http://schemas.openxmlformats.org/officeDocument/2006/relationships/image" Target="../media/image233.wmf"/><Relationship Id="rId33" Type="http://schemas.openxmlformats.org/officeDocument/2006/relationships/oleObject" Target="../embeddings/oleObject248.bin"/><Relationship Id="rId34" Type="http://schemas.openxmlformats.org/officeDocument/2006/relationships/image" Target="../media/image234.wmf"/><Relationship Id="rId35" Type="http://schemas.openxmlformats.org/officeDocument/2006/relationships/slideLayout" Target="../slideLayouts/slideLayout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oleObject" Target="../embeddings/oleObject249.bin"/><Relationship Id="rId3" Type="http://schemas.openxmlformats.org/officeDocument/2006/relationships/image" Target="../media/image235.wmf"/><Relationship Id="rId4" Type="http://schemas.openxmlformats.org/officeDocument/2006/relationships/image" Target="../media/image16.png"/><Relationship Id="rId5" Type="http://schemas.openxmlformats.org/officeDocument/2006/relationships/hyperlink" Target="file:///tmp/libreoffice-6a522b9fbfa40/user/gallery/beep.wav" TargetMode="External"/><Relationship Id="rId6" Type="http://schemas.openxmlformats.org/officeDocument/2006/relationships/hyperlink" Target="file:///tmp/libreoffice-6a522b9fbfa40/user/gallery/beep.wav" TargetMode="External"/><Relationship Id="rId7" Type="http://schemas.openxmlformats.org/officeDocument/2006/relationships/oleObject" Target="../embeddings/oleObject250.bin"/><Relationship Id="rId8" Type="http://schemas.openxmlformats.org/officeDocument/2006/relationships/image" Target="../media/image236.wmf"/><Relationship Id="rId9" Type="http://schemas.openxmlformats.org/officeDocument/2006/relationships/image" Target="../media/image21.png"/><Relationship Id="rId10" Type="http://schemas.openxmlformats.org/officeDocument/2006/relationships/image" Target="../media/image21.png"/><Relationship Id="rId11" Type="http://schemas.openxmlformats.org/officeDocument/2006/relationships/image" Target="../media/image21.png"/><Relationship Id="rId12" Type="http://schemas.openxmlformats.org/officeDocument/2006/relationships/image" Target="../media/image21.png"/><Relationship Id="rId13" Type="http://schemas.openxmlformats.org/officeDocument/2006/relationships/oleObject" Target="../embeddings/oleObject251.bin"/><Relationship Id="rId14" Type="http://schemas.openxmlformats.org/officeDocument/2006/relationships/image" Target="../media/image237.wmf"/><Relationship Id="rId15" Type="http://schemas.openxmlformats.org/officeDocument/2006/relationships/oleObject" Target="../embeddings/oleObject252.bin"/><Relationship Id="rId16" Type="http://schemas.openxmlformats.org/officeDocument/2006/relationships/image" Target="../media/image238.wmf"/><Relationship Id="rId17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oleObject" Target="../embeddings/oleObject253.bin"/><Relationship Id="rId2" Type="http://schemas.openxmlformats.org/officeDocument/2006/relationships/image" Target="../media/image239.wmf"/><Relationship Id="rId3" Type="http://schemas.openxmlformats.org/officeDocument/2006/relationships/oleObject" Target="../embeddings/oleObject254.bin"/><Relationship Id="rId4" Type="http://schemas.openxmlformats.org/officeDocument/2006/relationships/image" Target="../media/image240.wmf"/><Relationship Id="rId5" Type="http://schemas.openxmlformats.org/officeDocument/2006/relationships/oleObject" Target="../embeddings/oleObject255.bin"/><Relationship Id="rId6" Type="http://schemas.openxmlformats.org/officeDocument/2006/relationships/image" Target="../media/image241.wmf"/><Relationship Id="rId7" Type="http://schemas.openxmlformats.org/officeDocument/2006/relationships/oleObject" Target="../embeddings/oleObject256.bin"/><Relationship Id="rId8" Type="http://schemas.openxmlformats.org/officeDocument/2006/relationships/image" Target="../media/image242.wmf"/><Relationship Id="rId9" Type="http://schemas.openxmlformats.org/officeDocument/2006/relationships/oleObject" Target="../embeddings/oleObject257.bin"/><Relationship Id="rId10" Type="http://schemas.openxmlformats.org/officeDocument/2006/relationships/image" Target="../media/image243.wmf"/><Relationship Id="rId11" Type="http://schemas.openxmlformats.org/officeDocument/2006/relationships/oleObject" Target="../embeddings/oleObject258.bin"/><Relationship Id="rId12" Type="http://schemas.openxmlformats.org/officeDocument/2006/relationships/image" Target="../media/image244.wmf"/><Relationship Id="rId13" Type="http://schemas.openxmlformats.org/officeDocument/2006/relationships/oleObject" Target="../embeddings/oleObject259.bin"/><Relationship Id="rId14" Type="http://schemas.openxmlformats.org/officeDocument/2006/relationships/image" Target="../media/image245.wmf"/><Relationship Id="rId15" Type="http://schemas.openxmlformats.org/officeDocument/2006/relationships/oleObject" Target="../embeddings/oleObject260.bin"/><Relationship Id="rId16" Type="http://schemas.openxmlformats.org/officeDocument/2006/relationships/image" Target="../media/image246.wmf"/><Relationship Id="rId17" Type="http://schemas.openxmlformats.org/officeDocument/2006/relationships/oleObject" Target="../embeddings/oleObject261.bin"/><Relationship Id="rId18" Type="http://schemas.openxmlformats.org/officeDocument/2006/relationships/image" Target="../media/image8.wmf"/><Relationship Id="rId19" Type="http://schemas.openxmlformats.org/officeDocument/2006/relationships/oleObject" Target="../embeddings/oleObject262.bin"/><Relationship Id="rId20" Type="http://schemas.openxmlformats.org/officeDocument/2006/relationships/image" Target="../media/image9.wmf"/><Relationship Id="rId21" Type="http://schemas.openxmlformats.org/officeDocument/2006/relationships/oleObject" Target="../embeddings/oleObject263.bin"/><Relationship Id="rId22" Type="http://schemas.openxmlformats.org/officeDocument/2006/relationships/image" Target="../media/image10.wmf"/><Relationship Id="rId23" Type="http://schemas.openxmlformats.org/officeDocument/2006/relationships/image" Target="../media/image247.png"/><Relationship Id="rId24" Type="http://schemas.openxmlformats.org/officeDocument/2006/relationships/slideLayout" Target="../slideLayouts/slideLayout2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oleObject" Target="../embeddings/oleObject264.bin"/><Relationship Id="rId2" Type="http://schemas.openxmlformats.org/officeDocument/2006/relationships/image" Target="../media/image248.wmf"/><Relationship Id="rId3" Type="http://schemas.openxmlformats.org/officeDocument/2006/relationships/oleObject" Target="../embeddings/oleObject265.bin"/><Relationship Id="rId4" Type="http://schemas.openxmlformats.org/officeDocument/2006/relationships/image" Target="../media/image249.wmf"/><Relationship Id="rId5" Type="http://schemas.openxmlformats.org/officeDocument/2006/relationships/oleObject" Target="../embeddings/oleObject266.bin"/><Relationship Id="rId6" Type="http://schemas.openxmlformats.org/officeDocument/2006/relationships/image" Target="../media/image250.wmf"/><Relationship Id="rId7" Type="http://schemas.openxmlformats.org/officeDocument/2006/relationships/oleObject" Target="../embeddings/oleObject267.bin"/><Relationship Id="rId8" Type="http://schemas.openxmlformats.org/officeDocument/2006/relationships/image" Target="../media/image251.wmf"/><Relationship Id="rId9" Type="http://schemas.openxmlformats.org/officeDocument/2006/relationships/slideLayout" Target="../slideLayouts/slideLayout2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52.png"/><Relationship Id="rId2" Type="http://schemas.openxmlformats.org/officeDocument/2006/relationships/image" Target="../media/image253.png"/><Relationship Id="rId3" Type="http://schemas.openxmlformats.org/officeDocument/2006/relationships/image" Target="../media/image254.png"/><Relationship Id="rId4" Type="http://schemas.openxmlformats.org/officeDocument/2006/relationships/image" Target="../media/image255.png"/><Relationship Id="rId5" Type="http://schemas.openxmlformats.org/officeDocument/2006/relationships/slideLayout" Target="../slideLayouts/slideLayout8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3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oleObject4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053720" y="295200"/>
            <a:ext cx="754380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 Maths</a:t>
            </a:r>
            <a:endParaRPr lang="en-US" sz="48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18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Arial Narrow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3" name="Picture 4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Text Box 10"/>
          <p:cNvSpPr/>
          <p:nvPr/>
        </p:nvSpPr>
        <p:spPr>
          <a:xfrm>
            <a:off x="2827440" y="2243160"/>
            <a:ext cx="4356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9F911"/>
                </a:solidFill>
                <a:effectLst/>
                <a:uFillTx/>
                <a:latin typeface="Comic Sans MS"/>
              </a:rPr>
              <a:t>Connection between Radians / degrees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9F911"/>
                </a:solidFill>
                <a:effectLst/>
                <a:uFillTx/>
                <a:latin typeface="Comic Sans MS"/>
              </a:rPr>
              <a:t>&amp; Exact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" name="Text Box 10"/>
          <p:cNvSpPr/>
          <p:nvPr/>
        </p:nvSpPr>
        <p:spPr>
          <a:xfrm>
            <a:off x="2827440" y="4475160"/>
            <a:ext cx="553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</a:rPr>
              <a:t>Solving Trig Equation by Substitution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" name="AutoShape 7">
            <a:hlinkClick r:id="rId2" action="ppaction://hlinksldjump"/>
          </p:cNvPr>
          <p:cNvSpPr/>
          <p:nvPr/>
        </p:nvSpPr>
        <p:spPr>
          <a:xfrm>
            <a:off x="1835280" y="2367000"/>
            <a:ext cx="503280" cy="399960"/>
          </a:xfrm>
          <a:custGeom>
            <a:avLst/>
            <a:gdLst>
              <a:gd name="textAreaLeft" fmla="*/ 25920 w 503280"/>
              <a:gd name="textAreaRight" fmla="*/ 477360 w 503280"/>
              <a:gd name="textAreaTop" fmla="*/ 25920 h 399960"/>
              <a:gd name="textAreaBottom" fmla="*/ 374040 h 399960"/>
            </a:gdLst>
            <a:ahLst/>
            <a:cxnLst/>
            <a:rect l="textAreaLeft" t="textAreaTop" r="textAreaRight" b="textAreaBottom"/>
            <a:pathLst>
              <a:path w="27175" h="21600">
                <a:moveTo>
                  <a:pt x="0" y="0"/>
                </a:moveTo>
                <a:lnTo>
                  <a:pt x="27175" y="0"/>
                </a:lnTo>
                <a:lnTo>
                  <a:pt x="27175" y="21600"/>
                </a:lnTo>
                <a:lnTo>
                  <a:pt x="0" y="21600"/>
                </a:lnTo>
                <a:close/>
              </a:path>
              <a:path fill="lightenLess" w="27175" h="21600">
                <a:moveTo>
                  <a:pt x="0" y="0"/>
                </a:moveTo>
                <a:lnTo>
                  <a:pt x="27175" y="0"/>
                </a:lnTo>
                <a:lnTo>
                  <a:pt x="25775" y="1400"/>
                </a:lnTo>
                <a:lnTo>
                  <a:pt x="1400" y="1400"/>
                </a:lnTo>
                <a:close/>
              </a:path>
              <a:path fill="darken" w="27175" h="21600">
                <a:moveTo>
                  <a:pt x="27175" y="0"/>
                </a:moveTo>
                <a:lnTo>
                  <a:pt x="27175" y="21600"/>
                </a:lnTo>
                <a:lnTo>
                  <a:pt x="25775" y="20200"/>
                </a:lnTo>
                <a:lnTo>
                  <a:pt x="25775" y="1400"/>
                </a:lnTo>
                <a:close/>
              </a:path>
              <a:path fill="darkenLess" w="27175" h="21600">
                <a:moveTo>
                  <a:pt x="2717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5775" y="20200"/>
                </a:lnTo>
                <a:close/>
              </a:path>
              <a:path fill="lighten" w="2717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175" h="21600">
                <a:moveTo>
                  <a:pt x="6581" y="3794"/>
                </a:moveTo>
                <a:lnTo>
                  <a:pt x="20594" y="10800"/>
                </a:lnTo>
                <a:lnTo>
                  <a:pt x="6581" y="17806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7" name="AutoShape 8">
            <a:hlinkClick r:id="rId3" action="ppaction://hlinksldjump"/>
          </p:cNvPr>
          <p:cNvSpPr/>
          <p:nvPr/>
        </p:nvSpPr>
        <p:spPr>
          <a:xfrm>
            <a:off x="1835280" y="4495680"/>
            <a:ext cx="490320" cy="419400"/>
          </a:xfrm>
          <a:custGeom>
            <a:avLst/>
            <a:gdLst>
              <a:gd name="textAreaLeft" fmla="*/ 27000 w 490320"/>
              <a:gd name="textAreaRight" fmla="*/ 463320 w 490320"/>
              <a:gd name="textAreaTop" fmla="*/ 27000 h 419400"/>
              <a:gd name="textAreaBottom" fmla="*/ 392400 h 419400"/>
            </a:gdLst>
            <a:ahLst/>
            <a:cxnLst/>
            <a:rect l="textAreaLeft" t="textAreaTop" r="textAreaRight" b="textAreaBottom"/>
            <a:pathLst>
              <a:path w="25249" h="21600">
                <a:moveTo>
                  <a:pt x="0" y="0"/>
                </a:moveTo>
                <a:lnTo>
                  <a:pt x="25249" y="0"/>
                </a:lnTo>
                <a:lnTo>
                  <a:pt x="25249" y="21600"/>
                </a:lnTo>
                <a:lnTo>
                  <a:pt x="0" y="21600"/>
                </a:lnTo>
                <a:close/>
              </a:path>
              <a:path fill="lightenLess" w="25249" h="21600">
                <a:moveTo>
                  <a:pt x="0" y="0"/>
                </a:moveTo>
                <a:lnTo>
                  <a:pt x="25249" y="0"/>
                </a:lnTo>
                <a:lnTo>
                  <a:pt x="23849" y="1400"/>
                </a:lnTo>
                <a:lnTo>
                  <a:pt x="1400" y="1400"/>
                </a:lnTo>
                <a:close/>
              </a:path>
              <a:path fill="darken" w="25249" h="21600">
                <a:moveTo>
                  <a:pt x="25249" y="0"/>
                </a:moveTo>
                <a:lnTo>
                  <a:pt x="25249" y="21600"/>
                </a:lnTo>
                <a:lnTo>
                  <a:pt x="23849" y="20200"/>
                </a:lnTo>
                <a:lnTo>
                  <a:pt x="23849" y="1400"/>
                </a:lnTo>
                <a:close/>
              </a:path>
              <a:path fill="darkenLess" w="25249" h="21600">
                <a:moveTo>
                  <a:pt x="2524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3849" y="20200"/>
                </a:lnTo>
                <a:close/>
              </a:path>
              <a:path fill="lighten" w="2524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249" h="21600">
                <a:moveTo>
                  <a:pt x="5618" y="3794"/>
                </a:moveTo>
                <a:lnTo>
                  <a:pt x="19631" y="10800"/>
                </a:lnTo>
                <a:lnTo>
                  <a:pt x="5618" y="17806"/>
                </a:lnTo>
                <a:close/>
              </a:path>
            </a:pathLst>
          </a:custGeom>
          <a:solidFill>
            <a:srgbClr val="6600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8" name="AutoShape 11">
            <a:hlinkClick r:id="rId4" action="ppaction://hlinksldjump"/>
          </p:cNvPr>
          <p:cNvSpPr/>
          <p:nvPr/>
        </p:nvSpPr>
        <p:spPr>
          <a:xfrm>
            <a:off x="1835280" y="5186520"/>
            <a:ext cx="517320" cy="403200"/>
          </a:xfrm>
          <a:custGeom>
            <a:avLst/>
            <a:gdLst>
              <a:gd name="textAreaLeft" fmla="*/ 25920 w 517320"/>
              <a:gd name="textAreaRight" fmla="*/ 491400 w 517320"/>
              <a:gd name="textAreaTop" fmla="*/ 25920 h 403200"/>
              <a:gd name="textAreaBottom" fmla="*/ 377280 h 403200"/>
            </a:gdLst>
            <a:ahLst/>
            <a:cxnLst/>
            <a:rect l="textAreaLeft" t="textAreaTop" r="textAreaRight" b="textAreaBottom"/>
            <a:pathLst>
              <a:path w="27708" h="21600">
                <a:moveTo>
                  <a:pt x="0" y="0"/>
                </a:moveTo>
                <a:lnTo>
                  <a:pt x="27708" y="0"/>
                </a:lnTo>
                <a:lnTo>
                  <a:pt x="27708" y="21600"/>
                </a:lnTo>
                <a:lnTo>
                  <a:pt x="0" y="21600"/>
                </a:lnTo>
                <a:close/>
              </a:path>
              <a:path fill="lightenLess" w="27708" h="21600">
                <a:moveTo>
                  <a:pt x="0" y="0"/>
                </a:moveTo>
                <a:lnTo>
                  <a:pt x="27708" y="0"/>
                </a:lnTo>
                <a:lnTo>
                  <a:pt x="26308" y="1400"/>
                </a:lnTo>
                <a:lnTo>
                  <a:pt x="1400" y="1400"/>
                </a:lnTo>
                <a:close/>
              </a:path>
              <a:path fill="darken" w="27708" h="21600">
                <a:moveTo>
                  <a:pt x="27708" y="0"/>
                </a:moveTo>
                <a:lnTo>
                  <a:pt x="27708" y="21600"/>
                </a:lnTo>
                <a:lnTo>
                  <a:pt x="26308" y="20200"/>
                </a:lnTo>
                <a:lnTo>
                  <a:pt x="26308" y="1400"/>
                </a:lnTo>
                <a:close/>
              </a:path>
              <a:path fill="darkenLess" w="27708" h="21600">
                <a:moveTo>
                  <a:pt x="2770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6308" y="20200"/>
                </a:lnTo>
                <a:close/>
              </a:path>
              <a:path fill="lighten" w="2770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708" h="21600">
                <a:moveTo>
                  <a:pt x="6848" y="3794"/>
                </a:moveTo>
                <a:lnTo>
                  <a:pt x="20861" y="10800"/>
                </a:lnTo>
                <a:lnTo>
                  <a:pt x="6848" y="17806"/>
                </a:lnTo>
                <a:close/>
              </a:path>
            </a:pathLst>
          </a:custGeom>
          <a:solidFill>
            <a:srgbClr val="3333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9" name="Text Box 10"/>
          <p:cNvSpPr/>
          <p:nvPr/>
        </p:nvSpPr>
        <p:spPr>
          <a:xfrm>
            <a:off x="2827440" y="5157720"/>
            <a:ext cx="380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</a:rPr>
              <a:t>Solving Wave Function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" name="AutoShape 8">
            <a:hlinkClick r:id="rId5" action="ppaction://hlinksldjump"/>
          </p:cNvPr>
          <p:cNvSpPr/>
          <p:nvPr/>
        </p:nvSpPr>
        <p:spPr>
          <a:xfrm>
            <a:off x="1835280" y="3078000"/>
            <a:ext cx="520560" cy="455760"/>
          </a:xfrm>
          <a:custGeom>
            <a:avLst/>
            <a:gdLst>
              <a:gd name="textAreaLeft" fmla="*/ 29520 w 520560"/>
              <a:gd name="textAreaRight" fmla="*/ 491040 w 520560"/>
              <a:gd name="textAreaTop" fmla="*/ 29520 h 455760"/>
              <a:gd name="textAreaBottom" fmla="*/ 426240 h 455760"/>
            </a:gdLst>
            <a:ahLst/>
            <a:cxnLst/>
            <a:rect l="textAreaLeft" t="textAreaTop" r="textAreaRight" b="textAreaBottom"/>
            <a:pathLst>
              <a:path w="24669" h="21600">
                <a:moveTo>
                  <a:pt x="0" y="0"/>
                </a:moveTo>
                <a:lnTo>
                  <a:pt x="24669" y="0"/>
                </a:lnTo>
                <a:lnTo>
                  <a:pt x="24669" y="21600"/>
                </a:lnTo>
                <a:lnTo>
                  <a:pt x="0" y="21600"/>
                </a:lnTo>
                <a:close/>
              </a:path>
              <a:path fill="lightenLess" w="24669" h="21600">
                <a:moveTo>
                  <a:pt x="0" y="0"/>
                </a:moveTo>
                <a:lnTo>
                  <a:pt x="24669" y="0"/>
                </a:lnTo>
                <a:lnTo>
                  <a:pt x="23269" y="1400"/>
                </a:lnTo>
                <a:lnTo>
                  <a:pt x="1400" y="1400"/>
                </a:lnTo>
                <a:close/>
              </a:path>
              <a:path fill="darken" w="24669" h="21600">
                <a:moveTo>
                  <a:pt x="24669" y="0"/>
                </a:moveTo>
                <a:lnTo>
                  <a:pt x="24669" y="21600"/>
                </a:lnTo>
                <a:lnTo>
                  <a:pt x="23269" y="20200"/>
                </a:lnTo>
                <a:lnTo>
                  <a:pt x="23269" y="1400"/>
                </a:lnTo>
                <a:close/>
              </a:path>
              <a:path fill="darkenLess" w="24669" h="21600">
                <a:moveTo>
                  <a:pt x="2466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3269" y="20200"/>
                </a:lnTo>
                <a:close/>
              </a:path>
              <a:path fill="lighten" w="2466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4669" h="21600">
                <a:moveTo>
                  <a:pt x="5328" y="3794"/>
                </a:moveTo>
                <a:lnTo>
                  <a:pt x="19341" y="10800"/>
                </a:lnTo>
                <a:lnTo>
                  <a:pt x="5328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1" name="Text Box 10"/>
          <p:cNvSpPr/>
          <p:nvPr/>
        </p:nvSpPr>
        <p:spPr>
          <a:xfrm>
            <a:off x="2827440" y="3075120"/>
            <a:ext cx="439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</a:rPr>
              <a:t>Solving Basic Trig Equations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2" name="AutoShape 8">
            <a:hlinkClick r:id="rId6" action="ppaction://hlinksldjump"/>
          </p:cNvPr>
          <p:cNvSpPr/>
          <p:nvPr/>
        </p:nvSpPr>
        <p:spPr>
          <a:xfrm>
            <a:off x="1835280" y="3782880"/>
            <a:ext cx="520560" cy="455760"/>
          </a:xfrm>
          <a:custGeom>
            <a:avLst/>
            <a:gdLst>
              <a:gd name="textAreaLeft" fmla="*/ 29520 w 520560"/>
              <a:gd name="textAreaRight" fmla="*/ 491040 w 520560"/>
              <a:gd name="textAreaTop" fmla="*/ 29520 h 455760"/>
              <a:gd name="textAreaBottom" fmla="*/ 426240 h 455760"/>
            </a:gdLst>
            <a:ahLst/>
            <a:cxnLst/>
            <a:rect l="textAreaLeft" t="textAreaTop" r="textAreaRight" b="textAreaBottom"/>
            <a:pathLst>
              <a:path w="24669" h="21600">
                <a:moveTo>
                  <a:pt x="0" y="0"/>
                </a:moveTo>
                <a:lnTo>
                  <a:pt x="24669" y="0"/>
                </a:lnTo>
                <a:lnTo>
                  <a:pt x="24669" y="21600"/>
                </a:lnTo>
                <a:lnTo>
                  <a:pt x="0" y="21600"/>
                </a:lnTo>
                <a:close/>
              </a:path>
              <a:path fill="lightenLess" w="24669" h="21600">
                <a:moveTo>
                  <a:pt x="0" y="0"/>
                </a:moveTo>
                <a:lnTo>
                  <a:pt x="24669" y="0"/>
                </a:lnTo>
                <a:lnTo>
                  <a:pt x="23269" y="1400"/>
                </a:lnTo>
                <a:lnTo>
                  <a:pt x="1400" y="1400"/>
                </a:lnTo>
                <a:close/>
              </a:path>
              <a:path fill="darken" w="24669" h="21600">
                <a:moveTo>
                  <a:pt x="24669" y="0"/>
                </a:moveTo>
                <a:lnTo>
                  <a:pt x="24669" y="21600"/>
                </a:lnTo>
                <a:lnTo>
                  <a:pt x="23269" y="20200"/>
                </a:lnTo>
                <a:lnTo>
                  <a:pt x="23269" y="1400"/>
                </a:lnTo>
                <a:close/>
              </a:path>
              <a:path fill="darkenLess" w="24669" h="21600">
                <a:moveTo>
                  <a:pt x="2466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3269" y="20200"/>
                </a:lnTo>
                <a:close/>
              </a:path>
              <a:path fill="lighten" w="2466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4669" h="21600">
                <a:moveTo>
                  <a:pt x="5328" y="3794"/>
                </a:moveTo>
                <a:lnTo>
                  <a:pt x="19341" y="10800"/>
                </a:lnTo>
                <a:lnTo>
                  <a:pt x="5328" y="17806"/>
                </a:lnTo>
                <a:close/>
              </a:path>
            </a:pathLst>
          </a:custGeom>
          <a:solidFill>
            <a:srgbClr val="FF00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3" name="Text Box 10"/>
          <p:cNvSpPr/>
          <p:nvPr/>
        </p:nvSpPr>
        <p:spPr>
          <a:xfrm>
            <a:off x="2827440" y="3780000"/>
            <a:ext cx="452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</a:rPr>
              <a:t>Solving Harder Trig Equations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ectangle 19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386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7" name="Line 6"/>
          <p:cNvSpPr/>
          <p:nvPr/>
        </p:nvSpPr>
        <p:spPr>
          <a:xfrm>
            <a:off x="7383600" y="2151000"/>
            <a:ext cx="0" cy="34545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8" name="Rectangle 11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9" name="Line 12"/>
          <p:cNvSpPr/>
          <p:nvPr/>
        </p:nvSpPr>
        <p:spPr>
          <a:xfrm flipH="1">
            <a:off x="5624280" y="3892680"/>
            <a:ext cx="345420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0" name="Text Box 13"/>
          <p:cNvSpPr/>
          <p:nvPr/>
        </p:nvSpPr>
        <p:spPr>
          <a:xfrm>
            <a:off x="7673400" y="2712960"/>
            <a:ext cx="112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All +ve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1" name="Text Box 14"/>
          <p:cNvSpPr/>
          <p:nvPr/>
        </p:nvSpPr>
        <p:spPr>
          <a:xfrm>
            <a:off x="5973120" y="2712960"/>
            <a:ext cx="1189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 +ve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2" name="Text Box 15"/>
          <p:cNvSpPr/>
          <p:nvPr/>
        </p:nvSpPr>
        <p:spPr>
          <a:xfrm>
            <a:off x="5973480" y="4510080"/>
            <a:ext cx="1256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Tan +ve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3" name="Text Box 16"/>
          <p:cNvSpPr/>
          <p:nvPr/>
        </p:nvSpPr>
        <p:spPr>
          <a:xfrm>
            <a:off x="7673040" y="4494240"/>
            <a:ext cx="122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 +ve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394" name="Picture 17"/>
          <p:cNvPicPr/>
          <p:nvPr/>
        </p:nvPicPr>
        <p:blipFill>
          <a:blip r:embed="rId2"/>
          <a:stretch/>
        </p:blipFill>
        <p:spPr>
          <a:xfrm>
            <a:off x="996840" y="2166840"/>
            <a:ext cx="4737240" cy="311472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395" name="Text Box 18"/>
          <p:cNvSpPr/>
          <p:nvPr/>
        </p:nvSpPr>
        <p:spPr>
          <a:xfrm>
            <a:off x="5865120" y="3206880"/>
            <a:ext cx="1364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6" name="Text Box 20"/>
          <p:cNvSpPr/>
          <p:nvPr/>
        </p:nvSpPr>
        <p:spPr>
          <a:xfrm>
            <a:off x="5993280" y="4016520"/>
            <a:ext cx="138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7" name="Text Box 21"/>
          <p:cNvSpPr/>
          <p:nvPr/>
        </p:nvSpPr>
        <p:spPr>
          <a:xfrm>
            <a:off x="7589520" y="4016520"/>
            <a:ext cx="141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98" name="Group 18"/>
          <p:cNvGrpSpPr/>
          <p:nvPr/>
        </p:nvGrpSpPr>
        <p:grpSpPr>
          <a:xfrm>
            <a:off x="2139840" y="2416320"/>
            <a:ext cx="3251160" cy="2823840"/>
            <a:chOff x="2139840" y="2416320"/>
            <a:chExt cx="3251160" cy="2823840"/>
          </a:xfrm>
        </p:grpSpPr>
        <p:sp>
          <p:nvSpPr>
            <p:cNvPr id="399" name="Straight Connector 19"/>
            <p:cNvSpPr/>
            <p:nvPr/>
          </p:nvSpPr>
          <p:spPr>
            <a:xfrm>
              <a:off x="2854800" y="2424240"/>
              <a:ext cx="14040" cy="238104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0" name="Straight Connector 20"/>
            <p:cNvSpPr/>
            <p:nvPr/>
          </p:nvSpPr>
          <p:spPr>
            <a:xfrm>
              <a:off x="3700440" y="2424240"/>
              <a:ext cx="15840" cy="238104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1" name="Straight Connector 21"/>
            <p:cNvSpPr/>
            <p:nvPr/>
          </p:nvSpPr>
          <p:spPr>
            <a:xfrm>
              <a:off x="4545720" y="2424240"/>
              <a:ext cx="14040" cy="238104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2" name="Straight Connector 22"/>
            <p:cNvSpPr/>
            <p:nvPr/>
          </p:nvSpPr>
          <p:spPr>
            <a:xfrm>
              <a:off x="5375160" y="2416320"/>
              <a:ext cx="15840" cy="238104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3" name="Oval 23"/>
            <p:cNvSpPr/>
            <p:nvPr/>
          </p:nvSpPr>
          <p:spPr>
            <a:xfrm>
              <a:off x="2139840" y="4732200"/>
              <a:ext cx="57924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1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4" name="Oval 24"/>
            <p:cNvSpPr/>
            <p:nvPr/>
          </p:nvSpPr>
          <p:spPr>
            <a:xfrm>
              <a:off x="3020760" y="4732200"/>
              <a:ext cx="57780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2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5" name="Oval 25"/>
            <p:cNvSpPr/>
            <p:nvPr/>
          </p:nvSpPr>
          <p:spPr>
            <a:xfrm>
              <a:off x="3840120" y="4732200"/>
              <a:ext cx="57924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3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6" name="Oval 26"/>
            <p:cNvSpPr/>
            <p:nvPr/>
          </p:nvSpPr>
          <p:spPr>
            <a:xfrm>
              <a:off x="4705200" y="4732200"/>
              <a:ext cx="57924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4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5" dur="indefinite" restart="never" nodeType="tmRoot">
          <p:childTnLst>
            <p:seq>
              <p:cTn id="476" dur="indefinite" nodeType="mainSeq">
                <p:childTnLst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08" name="Picture 3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Rectangle 7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0" name="Text Box 14"/>
          <p:cNvSpPr/>
          <p:nvPr/>
        </p:nvSpPr>
        <p:spPr>
          <a:xfrm>
            <a:off x="1176120" y="1803240"/>
            <a:ext cx="6698160" cy="11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1 Type 1: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the equation sin x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0.5 in the range 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to 360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1" name="AutoShape 16"/>
          <p:cNvSpPr/>
          <p:nvPr/>
        </p:nvSpPr>
        <p:spPr>
          <a:xfrm>
            <a:off x="4673520" y="511200"/>
            <a:ext cx="4078440" cy="1915920"/>
          </a:xfrm>
          <a:prstGeom prst="cloudCallout">
            <a:avLst>
              <a:gd name="adj1" fmla="val -57824"/>
              <a:gd name="adj2" fmla="val 51907"/>
            </a:avLst>
          </a:prstGeom>
          <a:solidFill>
            <a:srgbClr val="66CCFF"/>
          </a:solidFill>
          <a:ln w="381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Graphically what are we trying to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2" name="Text Box 17"/>
          <p:cNvSpPr/>
          <p:nvPr/>
        </p:nvSpPr>
        <p:spPr>
          <a:xfrm>
            <a:off x="6820920" y="3913200"/>
            <a:ext cx="200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(0.5)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3" name="Text Box 18"/>
          <p:cNvSpPr/>
          <p:nvPr/>
        </p:nvSpPr>
        <p:spPr>
          <a:xfrm>
            <a:off x="6046920" y="4452840"/>
            <a:ext cx="2103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st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Q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30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4" name="Text Box 20"/>
          <p:cNvSpPr/>
          <p:nvPr/>
        </p:nvSpPr>
        <p:spPr>
          <a:xfrm>
            <a:off x="5968800" y="5100480"/>
            <a:ext cx="2316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nd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Q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150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5" name="Text Box 21"/>
          <p:cNvSpPr/>
          <p:nvPr/>
        </p:nvSpPr>
        <p:spPr>
          <a:xfrm>
            <a:off x="5925960" y="5619600"/>
            <a:ext cx="272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150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16" name="Picture 22"/>
          <p:cNvPicPr/>
          <p:nvPr/>
        </p:nvPicPr>
        <p:blipFill>
          <a:blip r:embed="rId2"/>
          <a:stretch/>
        </p:blipFill>
        <p:spPr>
          <a:xfrm>
            <a:off x="1119240" y="3182760"/>
            <a:ext cx="4599000" cy="3032280"/>
          </a:xfrm>
          <a:prstGeom prst="rect">
            <a:avLst/>
          </a:prstGeom>
          <a:noFill/>
          <a:ln w="38160">
            <a:solidFill>
              <a:srgbClr val="FFFF00"/>
            </a:solidFill>
            <a:miter/>
          </a:ln>
        </p:spPr>
      </p:pic>
      <p:sp>
        <p:nvSpPr>
          <p:cNvPr id="417" name="Text Box 23"/>
          <p:cNvSpPr/>
          <p:nvPr/>
        </p:nvSpPr>
        <p:spPr>
          <a:xfrm>
            <a:off x="6820560" y="3462480"/>
            <a:ext cx="1946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(0.5)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18" name="Group 30"/>
          <p:cNvGrpSpPr/>
          <p:nvPr/>
        </p:nvGrpSpPr>
        <p:grpSpPr>
          <a:xfrm>
            <a:off x="2263680" y="3403440"/>
            <a:ext cx="3098160" cy="2822760"/>
            <a:chOff x="2263680" y="3403440"/>
            <a:chExt cx="3098160" cy="2822760"/>
          </a:xfrm>
        </p:grpSpPr>
        <p:sp>
          <p:nvSpPr>
            <p:cNvPr id="419" name="Straight Connector 20"/>
            <p:cNvSpPr/>
            <p:nvPr/>
          </p:nvSpPr>
          <p:spPr>
            <a:xfrm>
              <a:off x="2945520" y="3411360"/>
              <a:ext cx="140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20" name="Straight Connector 22"/>
            <p:cNvSpPr/>
            <p:nvPr/>
          </p:nvSpPr>
          <p:spPr>
            <a:xfrm>
              <a:off x="3750480" y="3411360"/>
              <a:ext cx="140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21" name="Straight Connector 23"/>
            <p:cNvSpPr/>
            <p:nvPr/>
          </p:nvSpPr>
          <p:spPr>
            <a:xfrm>
              <a:off x="4556880" y="3411360"/>
              <a:ext cx="140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22" name="Straight Connector 24"/>
            <p:cNvSpPr/>
            <p:nvPr/>
          </p:nvSpPr>
          <p:spPr>
            <a:xfrm>
              <a:off x="5347800" y="3403440"/>
              <a:ext cx="140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23" name="Oval 25"/>
            <p:cNvSpPr/>
            <p:nvPr/>
          </p:nvSpPr>
          <p:spPr>
            <a:xfrm>
              <a:off x="2263680" y="5718240"/>
              <a:ext cx="55080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1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24" name="Oval 26"/>
            <p:cNvSpPr/>
            <p:nvPr/>
          </p:nvSpPr>
          <p:spPr>
            <a:xfrm>
              <a:off x="3103560" y="5718240"/>
              <a:ext cx="55080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2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25" name="Oval 27"/>
            <p:cNvSpPr/>
            <p:nvPr/>
          </p:nvSpPr>
          <p:spPr>
            <a:xfrm>
              <a:off x="3884400" y="5718240"/>
              <a:ext cx="55080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3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26" name="Oval 28"/>
            <p:cNvSpPr/>
            <p:nvPr/>
          </p:nvSpPr>
          <p:spPr>
            <a:xfrm>
              <a:off x="4710240" y="5718240"/>
              <a:ext cx="55080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4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427" name="Group 49"/>
          <p:cNvGrpSpPr/>
          <p:nvPr/>
        </p:nvGrpSpPr>
        <p:grpSpPr>
          <a:xfrm>
            <a:off x="5810400" y="0"/>
            <a:ext cx="3333600" cy="3429000"/>
            <a:chOff x="5810400" y="0"/>
            <a:chExt cx="3333600" cy="3429000"/>
          </a:xfrm>
        </p:grpSpPr>
        <p:sp>
          <p:nvSpPr>
            <p:cNvPr id="428" name="Rectangle 30"/>
            <p:cNvSpPr/>
            <p:nvPr/>
          </p:nvSpPr>
          <p:spPr>
            <a:xfrm>
              <a:off x="5810400" y="0"/>
              <a:ext cx="3333600" cy="3429000"/>
            </a:xfrm>
            <a:prstGeom prst="rect">
              <a:avLst/>
            </a:prstGeom>
            <a:solidFill>
              <a:srgbClr val="4D4D4D"/>
            </a:solidFill>
            <a:ln w="3816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429" name="Group 47"/>
            <p:cNvGrpSpPr/>
            <p:nvPr/>
          </p:nvGrpSpPr>
          <p:grpSpPr>
            <a:xfrm>
              <a:off x="5943600" y="163080"/>
              <a:ext cx="3061800" cy="3159720"/>
              <a:chOff x="5943600" y="163080"/>
              <a:chExt cx="3061800" cy="3159720"/>
            </a:xfrm>
          </p:grpSpPr>
          <p:grpSp>
            <p:nvGrpSpPr>
              <p:cNvPr id="430" name="Group 31"/>
              <p:cNvGrpSpPr/>
              <p:nvPr/>
            </p:nvGrpSpPr>
            <p:grpSpPr>
              <a:xfrm>
                <a:off x="5943600" y="163080"/>
                <a:ext cx="3061800" cy="3159720"/>
                <a:chOff x="5943600" y="163080"/>
                <a:chExt cx="3061800" cy="3159720"/>
              </a:xfrm>
            </p:grpSpPr>
            <p:grpSp>
              <p:nvGrpSpPr>
                <p:cNvPr id="431" name="Group 23"/>
                <p:cNvGrpSpPr/>
                <p:nvPr/>
              </p:nvGrpSpPr>
              <p:grpSpPr>
                <a:xfrm>
                  <a:off x="5943600" y="163080"/>
                  <a:ext cx="3061800" cy="3159720"/>
                  <a:chOff x="5943600" y="163080"/>
                  <a:chExt cx="3061800" cy="3159720"/>
                </a:xfrm>
              </p:grpSpPr>
              <p:sp>
                <p:nvSpPr>
                  <p:cNvPr id="432" name="AutoShape 10"/>
                  <p:cNvSpPr/>
                  <p:nvPr/>
                </p:nvSpPr>
                <p:spPr>
                  <a:xfrm>
                    <a:off x="7034760" y="1111320"/>
                    <a:ext cx="1445760" cy="1287720"/>
                  </a:xfrm>
                  <a:prstGeom prst="flowChartOr">
                    <a:avLst/>
                  </a:prstGeom>
                  <a:solidFill>
                    <a:srgbClr val="3B3B3B"/>
                  </a:solidFill>
                  <a:ln w="3816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tIns="46800" rIns="90000" bIns="46800" anchor="ctr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33" name="Text Box 11"/>
                  <p:cNvSpPr/>
                  <p:nvPr/>
                </p:nvSpPr>
                <p:spPr>
                  <a:xfrm>
                    <a:off x="7858800" y="1818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C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34" name="Text Box 12"/>
                  <p:cNvSpPr/>
                  <p:nvPr/>
                </p:nvSpPr>
                <p:spPr>
                  <a:xfrm>
                    <a:off x="7854480" y="13219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A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35" name="Text Box 13"/>
                  <p:cNvSpPr/>
                  <p:nvPr/>
                </p:nvSpPr>
                <p:spPr>
                  <a:xfrm>
                    <a:off x="7255800" y="132876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S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36" name="Text Box 14"/>
                  <p:cNvSpPr/>
                  <p:nvPr/>
                </p:nvSpPr>
                <p:spPr>
                  <a:xfrm>
                    <a:off x="7255800" y="1827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T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37" name="Text Box 15"/>
                  <p:cNvSpPr/>
                  <p:nvPr/>
                </p:nvSpPr>
                <p:spPr>
                  <a:xfrm>
                    <a:off x="8439120" y="1573920"/>
                    <a:ext cx="56628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38" name="Text Box 16"/>
                  <p:cNvSpPr/>
                  <p:nvPr/>
                </p:nvSpPr>
                <p:spPr>
                  <a:xfrm>
                    <a:off x="6293160" y="1500840"/>
                    <a:ext cx="83952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180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39" name="Text Box 17"/>
                  <p:cNvSpPr/>
                  <p:nvPr/>
                </p:nvSpPr>
                <p:spPr>
                  <a:xfrm>
                    <a:off x="7343280" y="2399040"/>
                    <a:ext cx="8946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270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40" name="Text Box 18"/>
                  <p:cNvSpPr/>
                  <p:nvPr/>
                </p:nvSpPr>
                <p:spPr>
                  <a:xfrm>
                    <a:off x="7430760" y="698760"/>
                    <a:ext cx="70884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90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graphicFrame>
                <p:nvGraphicFramePr>
                  <p:cNvPr id="441" name="Object 9"/>
                  <p:cNvGraphicFramePr/>
                  <p:nvPr/>
                </p:nvGraphicFramePr>
                <p:xfrm>
                  <a:off x="7636680" y="2807280"/>
                  <a:ext cx="318960" cy="515520"/>
                </p:xfrm>
                <a:graphic>
                  <a:graphicData uri="http://schemas.openxmlformats.org/presentationml/2006/ole">
                    <p:oleObj r:id="rId3" spid="">
                      <p:embed/>
                      <p:pic>
                        <p:nvPicPr>
                          <p:cNvPr id="442" name="Object 9"/>
                          <p:cNvPicPr/>
                          <p:nvPr/>
                        </p:nvPicPr>
                        <p:blipFill>
                          <a:blip r:embed="rId4"/>
                          <a:stretch/>
                        </p:blipFill>
                        <p:spPr>
                          <a:xfrm>
                            <a:off x="7636680" y="2807280"/>
                            <a:ext cx="31896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443" name="Object 10"/>
                  <p:cNvGraphicFramePr/>
                  <p:nvPr/>
                </p:nvGraphicFramePr>
                <p:xfrm>
                  <a:off x="7693200" y="163080"/>
                  <a:ext cx="208800" cy="515520"/>
                </p:xfrm>
                <a:graphic>
                  <a:graphicData uri="http://schemas.openxmlformats.org/presentationml/2006/ole">
                    <p:oleObj r:id="rId5" spid="">
                      <p:embed/>
                      <p:pic>
                        <p:nvPicPr>
                          <p:cNvPr id="444" name="Object 10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7693200" y="163080"/>
                            <a:ext cx="20880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445" name="Object 6"/>
                  <p:cNvGraphicFramePr/>
                  <p:nvPr/>
                </p:nvGraphicFramePr>
                <p:xfrm>
                  <a:off x="5943600" y="1582560"/>
                  <a:ext cx="354240" cy="309240"/>
                </p:xfrm>
                <a:graphic>
                  <a:graphicData uri="http://schemas.openxmlformats.org/presentationml/2006/ole">
                    <p:oleObj r:id="rId7" spid="">
                      <p:embed/>
                      <p:pic>
                        <p:nvPicPr>
                          <p:cNvPr id="446" name="Object 6"/>
                          <p:cNvPicPr/>
                          <p:nvPr/>
                        </p:nvPicPr>
                        <p:blipFill>
                          <a:blip r:embed="rId8"/>
                          <a:stretch/>
                        </p:blipFill>
                        <p:spPr>
                          <a:xfrm>
                            <a:off x="5943600" y="1582560"/>
                            <a:ext cx="354240" cy="3092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</p:grpSp>
            <p:pic>
              <p:nvPicPr>
                <p:cNvPr id="447" name="Picture 35" descr="TICK.jpg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7351560" y="1292040"/>
                  <a:ext cx="518040" cy="487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448" name="Picture 33" descr="TICK.jpg"/>
              <p:cNvPicPr/>
              <p:nvPr/>
            </p:nvPicPr>
            <p:blipFill>
              <a:blip r:embed="rId10"/>
              <a:stretch/>
            </p:blipFill>
            <p:spPr>
              <a:xfrm>
                <a:off x="7930800" y="1292040"/>
                <a:ext cx="511920" cy="4874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sp>
        <p:nvSpPr>
          <p:cNvPr id="449" name="Oval 45"/>
          <p:cNvSpPr/>
          <p:nvPr/>
        </p:nvSpPr>
        <p:spPr>
          <a:xfrm>
            <a:off x="2349360" y="394344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0" name="Oval 46"/>
          <p:cNvSpPr/>
          <p:nvPr/>
        </p:nvSpPr>
        <p:spPr>
          <a:xfrm>
            <a:off x="3416400" y="394344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483" dur="indefinite" restart="never" nodeType="tmRoot">
          <p:childTnLst>
            <p:seq>
              <p:cTn id="484" dur="indefinite" nodeType="mainSeq">
                <p:childTnLst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89" dur="8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90" dur="8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8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96" dur="8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97" dur="8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8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3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" presetClass="exit" fill="hold" nodeType="clickEffect" presetSubtype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4" dur="8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15" dur="8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8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1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33" dur="8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4" dur="8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8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0" dur="8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41" dur="8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2" dur="8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7" dur="8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48" dur="8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9" dur="8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6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52" name="Picture 3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3" name="Rectangle 7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4" name="Text Box 9"/>
          <p:cNvSpPr/>
          <p:nvPr/>
        </p:nvSpPr>
        <p:spPr>
          <a:xfrm>
            <a:off x="1188000" y="1817640"/>
            <a:ext cx="7482240" cy="11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2 :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the equation cos x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- 0.625 = 0 in the range 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to 360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5" name="AutoShape 10"/>
          <p:cNvSpPr/>
          <p:nvPr/>
        </p:nvSpPr>
        <p:spPr>
          <a:xfrm>
            <a:off x="4673520" y="525600"/>
            <a:ext cx="4078440" cy="1915920"/>
          </a:xfrm>
          <a:prstGeom prst="cloudCallout">
            <a:avLst>
              <a:gd name="adj1" fmla="val -57824"/>
              <a:gd name="adj2" fmla="val 51907"/>
            </a:avLst>
          </a:prstGeom>
          <a:solidFill>
            <a:srgbClr val="66CCFF"/>
          </a:solidFill>
          <a:ln w="381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Graphically what are we trying to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6" name="Text Box 11"/>
          <p:cNvSpPr/>
          <p:nvPr/>
        </p:nvSpPr>
        <p:spPr>
          <a:xfrm>
            <a:off x="6754320" y="3424320"/>
            <a:ext cx="216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0.625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7" name="Text Box 12"/>
          <p:cNvSpPr/>
          <p:nvPr/>
        </p:nvSpPr>
        <p:spPr>
          <a:xfrm>
            <a:off x="6445080" y="4478400"/>
            <a:ext cx="2498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st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Q  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51.3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8" name="Text Box 15"/>
          <p:cNvSpPr/>
          <p:nvPr/>
        </p:nvSpPr>
        <p:spPr>
          <a:xfrm>
            <a:off x="6330240" y="5411880"/>
            <a:ext cx="2779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(360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- 53.1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308.7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59" name="Picture 16"/>
          <p:cNvPicPr/>
          <p:nvPr/>
        </p:nvPicPr>
        <p:blipFill>
          <a:blip r:embed="rId2"/>
          <a:stretch/>
        </p:blipFill>
        <p:spPr>
          <a:xfrm>
            <a:off x="1114560" y="3009960"/>
            <a:ext cx="4910040" cy="3228840"/>
          </a:xfrm>
          <a:prstGeom prst="rect">
            <a:avLst/>
          </a:prstGeom>
          <a:noFill/>
          <a:ln w="38160">
            <a:solidFill>
              <a:srgbClr val="FFFF00"/>
            </a:solidFill>
            <a:miter/>
          </a:ln>
        </p:spPr>
      </p:pic>
      <p:sp>
        <p:nvSpPr>
          <p:cNvPr id="460" name="Text Box 17"/>
          <p:cNvSpPr/>
          <p:nvPr/>
        </p:nvSpPr>
        <p:spPr>
          <a:xfrm>
            <a:off x="6469200" y="3811680"/>
            <a:ext cx="2635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cos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(0.625)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61" name="Group 18"/>
          <p:cNvGrpSpPr/>
          <p:nvPr/>
        </p:nvGrpSpPr>
        <p:grpSpPr>
          <a:xfrm>
            <a:off x="2336760" y="3403440"/>
            <a:ext cx="3309840" cy="2822760"/>
            <a:chOff x="2336760" y="3403440"/>
            <a:chExt cx="3309840" cy="2822760"/>
          </a:xfrm>
        </p:grpSpPr>
        <p:sp>
          <p:nvSpPr>
            <p:cNvPr id="462" name="Straight Connector 19"/>
            <p:cNvSpPr/>
            <p:nvPr/>
          </p:nvSpPr>
          <p:spPr>
            <a:xfrm>
              <a:off x="3065400" y="3411360"/>
              <a:ext cx="158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3" name="Straight Connector 20"/>
            <p:cNvSpPr/>
            <p:nvPr/>
          </p:nvSpPr>
          <p:spPr>
            <a:xfrm>
              <a:off x="3925800" y="3411360"/>
              <a:ext cx="158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4" name="Straight Connector 21"/>
            <p:cNvSpPr/>
            <p:nvPr/>
          </p:nvSpPr>
          <p:spPr>
            <a:xfrm>
              <a:off x="4786200" y="3411360"/>
              <a:ext cx="158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5" name="Straight Connector 22"/>
            <p:cNvSpPr/>
            <p:nvPr/>
          </p:nvSpPr>
          <p:spPr>
            <a:xfrm>
              <a:off x="5630760" y="3403440"/>
              <a:ext cx="15840" cy="2379960"/>
            </a:xfrm>
            <a:prstGeom prst="line">
              <a:avLst/>
            </a:prstGeom>
            <a:ln w="28440">
              <a:solidFill>
                <a:srgbClr val="080808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6" name="Oval 23"/>
            <p:cNvSpPr/>
            <p:nvPr/>
          </p:nvSpPr>
          <p:spPr>
            <a:xfrm>
              <a:off x="2336760" y="5718240"/>
              <a:ext cx="58896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1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7" name="Oval 24"/>
            <p:cNvSpPr/>
            <p:nvPr/>
          </p:nvSpPr>
          <p:spPr>
            <a:xfrm>
              <a:off x="3233520" y="5718240"/>
              <a:ext cx="58896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2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8" name="Oval 25"/>
            <p:cNvSpPr/>
            <p:nvPr/>
          </p:nvSpPr>
          <p:spPr>
            <a:xfrm>
              <a:off x="4068720" y="5718240"/>
              <a:ext cx="58896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3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9" name="Oval 26"/>
            <p:cNvSpPr/>
            <p:nvPr/>
          </p:nvSpPr>
          <p:spPr>
            <a:xfrm>
              <a:off x="4949640" y="5718240"/>
              <a:ext cx="588960" cy="50796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0808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4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70" name="Text Box 20"/>
          <p:cNvSpPr/>
          <p:nvPr/>
        </p:nvSpPr>
        <p:spPr>
          <a:xfrm>
            <a:off x="6358320" y="4911840"/>
            <a:ext cx="2809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nd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Q  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308.7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71" name="Group 49"/>
          <p:cNvGrpSpPr/>
          <p:nvPr/>
        </p:nvGrpSpPr>
        <p:grpSpPr>
          <a:xfrm>
            <a:off x="5810400" y="0"/>
            <a:ext cx="3333600" cy="3429000"/>
            <a:chOff x="5810400" y="0"/>
            <a:chExt cx="3333600" cy="3429000"/>
          </a:xfrm>
        </p:grpSpPr>
        <p:sp>
          <p:nvSpPr>
            <p:cNvPr id="472" name="Rectangle 29"/>
            <p:cNvSpPr/>
            <p:nvPr/>
          </p:nvSpPr>
          <p:spPr>
            <a:xfrm>
              <a:off x="5810400" y="0"/>
              <a:ext cx="3333600" cy="3429000"/>
            </a:xfrm>
            <a:prstGeom prst="rect">
              <a:avLst/>
            </a:prstGeom>
            <a:solidFill>
              <a:srgbClr val="4D4D4D"/>
            </a:solidFill>
            <a:ln w="3816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473" name="Group 47"/>
            <p:cNvGrpSpPr/>
            <p:nvPr/>
          </p:nvGrpSpPr>
          <p:grpSpPr>
            <a:xfrm>
              <a:off x="5943600" y="163080"/>
              <a:ext cx="3061800" cy="3159720"/>
              <a:chOff x="5943600" y="163080"/>
              <a:chExt cx="3061800" cy="3159720"/>
            </a:xfrm>
          </p:grpSpPr>
          <p:grpSp>
            <p:nvGrpSpPr>
              <p:cNvPr id="474" name="Group 31"/>
              <p:cNvGrpSpPr/>
              <p:nvPr/>
            </p:nvGrpSpPr>
            <p:grpSpPr>
              <a:xfrm>
                <a:off x="5943600" y="163080"/>
                <a:ext cx="3061800" cy="3159720"/>
                <a:chOff x="5943600" y="163080"/>
                <a:chExt cx="3061800" cy="3159720"/>
              </a:xfrm>
            </p:grpSpPr>
            <p:grpSp>
              <p:nvGrpSpPr>
                <p:cNvPr id="475" name="Group 23"/>
                <p:cNvGrpSpPr/>
                <p:nvPr/>
              </p:nvGrpSpPr>
              <p:grpSpPr>
                <a:xfrm>
                  <a:off x="5943600" y="163080"/>
                  <a:ext cx="3061800" cy="3159720"/>
                  <a:chOff x="5943600" y="163080"/>
                  <a:chExt cx="3061800" cy="3159720"/>
                </a:xfrm>
              </p:grpSpPr>
              <p:sp>
                <p:nvSpPr>
                  <p:cNvPr id="476" name="AutoShape 10"/>
                  <p:cNvSpPr/>
                  <p:nvPr/>
                </p:nvSpPr>
                <p:spPr>
                  <a:xfrm>
                    <a:off x="7034760" y="1111320"/>
                    <a:ext cx="1445760" cy="1287720"/>
                  </a:xfrm>
                  <a:prstGeom prst="flowChartOr">
                    <a:avLst/>
                  </a:prstGeom>
                  <a:solidFill>
                    <a:srgbClr val="3B3B3B"/>
                  </a:solidFill>
                  <a:ln w="3816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tIns="46800" rIns="90000" bIns="46800" anchor="ctr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77" name="Text Box 11"/>
                  <p:cNvSpPr/>
                  <p:nvPr/>
                </p:nvSpPr>
                <p:spPr>
                  <a:xfrm>
                    <a:off x="7858800" y="1818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C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78" name="Text Box 12"/>
                  <p:cNvSpPr/>
                  <p:nvPr/>
                </p:nvSpPr>
                <p:spPr>
                  <a:xfrm>
                    <a:off x="7854480" y="13219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A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79" name="Text Box 13"/>
                  <p:cNvSpPr/>
                  <p:nvPr/>
                </p:nvSpPr>
                <p:spPr>
                  <a:xfrm>
                    <a:off x="7255800" y="132876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S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80" name="Text Box 14"/>
                  <p:cNvSpPr/>
                  <p:nvPr/>
                </p:nvSpPr>
                <p:spPr>
                  <a:xfrm>
                    <a:off x="7255800" y="1827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T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81" name="Text Box 15"/>
                  <p:cNvSpPr/>
                  <p:nvPr/>
                </p:nvSpPr>
                <p:spPr>
                  <a:xfrm>
                    <a:off x="8439120" y="1573920"/>
                    <a:ext cx="56628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82" name="Text Box 16"/>
                  <p:cNvSpPr/>
                  <p:nvPr/>
                </p:nvSpPr>
                <p:spPr>
                  <a:xfrm>
                    <a:off x="6293160" y="1500840"/>
                    <a:ext cx="83952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180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83" name="Text Box 17"/>
                  <p:cNvSpPr/>
                  <p:nvPr/>
                </p:nvSpPr>
                <p:spPr>
                  <a:xfrm>
                    <a:off x="7343280" y="2399040"/>
                    <a:ext cx="8946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270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484" name="Text Box 18"/>
                  <p:cNvSpPr/>
                  <p:nvPr/>
                </p:nvSpPr>
                <p:spPr>
                  <a:xfrm>
                    <a:off x="7430760" y="698760"/>
                    <a:ext cx="70884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90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graphicFrame>
                <p:nvGraphicFramePr>
                  <p:cNvPr id="485" name="Object 9"/>
                  <p:cNvGraphicFramePr/>
                  <p:nvPr/>
                </p:nvGraphicFramePr>
                <p:xfrm>
                  <a:off x="7636680" y="2807280"/>
                  <a:ext cx="318960" cy="515520"/>
                </p:xfrm>
                <a:graphic>
                  <a:graphicData uri="http://schemas.openxmlformats.org/presentationml/2006/ole">
                    <p:oleObj r:id="rId3" spid="">
                      <p:embed/>
                      <p:pic>
                        <p:nvPicPr>
                          <p:cNvPr id="486" name="Object 9"/>
                          <p:cNvPicPr/>
                          <p:nvPr/>
                        </p:nvPicPr>
                        <p:blipFill>
                          <a:blip r:embed="rId4"/>
                          <a:stretch/>
                        </p:blipFill>
                        <p:spPr>
                          <a:xfrm>
                            <a:off x="7636680" y="2807280"/>
                            <a:ext cx="31896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487" name="Object 10"/>
                  <p:cNvGraphicFramePr/>
                  <p:nvPr/>
                </p:nvGraphicFramePr>
                <p:xfrm>
                  <a:off x="7693200" y="163080"/>
                  <a:ext cx="208800" cy="515520"/>
                </p:xfrm>
                <a:graphic>
                  <a:graphicData uri="http://schemas.openxmlformats.org/presentationml/2006/ole">
                    <p:oleObj r:id="rId5" spid="">
                      <p:embed/>
                      <p:pic>
                        <p:nvPicPr>
                          <p:cNvPr id="488" name="Object 10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7693200" y="163080"/>
                            <a:ext cx="20880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489" name="Object 6"/>
                  <p:cNvGraphicFramePr/>
                  <p:nvPr/>
                </p:nvGraphicFramePr>
                <p:xfrm>
                  <a:off x="5943600" y="1582560"/>
                  <a:ext cx="354240" cy="309240"/>
                </p:xfrm>
                <a:graphic>
                  <a:graphicData uri="http://schemas.openxmlformats.org/presentationml/2006/ole">
                    <p:oleObj r:id="rId7" spid="">
                      <p:embed/>
                      <p:pic>
                        <p:nvPicPr>
                          <p:cNvPr id="490" name="Object 6"/>
                          <p:cNvPicPr/>
                          <p:nvPr/>
                        </p:nvPicPr>
                        <p:blipFill>
                          <a:blip r:embed="rId8"/>
                          <a:stretch/>
                        </p:blipFill>
                        <p:spPr>
                          <a:xfrm>
                            <a:off x="5943600" y="1582560"/>
                            <a:ext cx="354240" cy="3092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</p:grpSp>
            <p:pic>
              <p:nvPicPr>
                <p:cNvPr id="491" name="Picture 34" descr="TICK.jpg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7930800" y="1755720"/>
                  <a:ext cx="511920" cy="487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492" name="Picture 32" descr="TICK.jpg"/>
              <p:cNvPicPr/>
              <p:nvPr/>
            </p:nvPicPr>
            <p:blipFill>
              <a:blip r:embed="rId10"/>
              <a:stretch/>
            </p:blipFill>
            <p:spPr>
              <a:xfrm>
                <a:off x="7930800" y="1292040"/>
                <a:ext cx="511920" cy="4874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sp>
        <p:nvSpPr>
          <p:cNvPr id="493" name="Oval 44"/>
          <p:cNvSpPr/>
          <p:nvPr/>
        </p:nvSpPr>
        <p:spPr>
          <a:xfrm>
            <a:off x="2641680" y="365112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4" name="Oval 45"/>
          <p:cNvSpPr/>
          <p:nvPr/>
        </p:nvSpPr>
        <p:spPr>
          <a:xfrm>
            <a:off x="5086440" y="365112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560" dur="indefinite" restart="never" nodeType="tmRoot">
          <p:childTnLst>
            <p:seq>
              <p:cTn id="561" dur="indefinite" nodeType="mainSeq">
                <p:childTnLst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66" dur="8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67" dur="8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8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73" dur="8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4" dur="8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8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0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" presetClass="exit" fill="hold" nodeType="clickEffect" presetSubtype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91" dur="8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92" dur="8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8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4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10" dur="8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1" dur="8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2" dur="8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17" dur="8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8" dur="8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9" dur="8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24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25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96" name="Picture 3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7" name="Rectangle 7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8" name="Text Box 14"/>
          <p:cNvSpPr/>
          <p:nvPr/>
        </p:nvSpPr>
        <p:spPr>
          <a:xfrm>
            <a:off x="890280" y="1803240"/>
            <a:ext cx="6435000" cy="11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6  Type 2 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the equation cos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1 in the range 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to 360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9" name="AutoShape 16"/>
          <p:cNvSpPr/>
          <p:nvPr/>
        </p:nvSpPr>
        <p:spPr>
          <a:xfrm>
            <a:off x="4673520" y="511200"/>
            <a:ext cx="4078440" cy="1915920"/>
          </a:xfrm>
          <a:prstGeom prst="cloudCallout">
            <a:avLst>
              <a:gd name="adj1" fmla="val -57824"/>
              <a:gd name="adj2" fmla="val 51907"/>
            </a:avLst>
          </a:prstGeom>
          <a:solidFill>
            <a:srgbClr val="66CCFF"/>
          </a:solidFill>
          <a:ln w="381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Graphically what are we trying to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0" name="Text Box 17"/>
          <p:cNvSpPr/>
          <p:nvPr/>
        </p:nvSpPr>
        <p:spPr>
          <a:xfrm>
            <a:off x="6819120" y="3873600"/>
            <a:ext cx="172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±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1" name="Text Box 18"/>
          <p:cNvSpPr/>
          <p:nvPr/>
        </p:nvSpPr>
        <p:spPr>
          <a:xfrm>
            <a:off x="6039000" y="4575240"/>
            <a:ext cx="151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2" name="Text Box 23"/>
          <p:cNvSpPr/>
          <p:nvPr/>
        </p:nvSpPr>
        <p:spPr>
          <a:xfrm>
            <a:off x="6913440" y="3411360"/>
            <a:ext cx="1592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3" name="Text Box 18"/>
          <p:cNvSpPr/>
          <p:nvPr/>
        </p:nvSpPr>
        <p:spPr>
          <a:xfrm>
            <a:off x="6039000" y="5111640"/>
            <a:ext cx="297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360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04" name="Group 49"/>
          <p:cNvGrpSpPr/>
          <p:nvPr/>
        </p:nvGrpSpPr>
        <p:grpSpPr>
          <a:xfrm>
            <a:off x="5810400" y="0"/>
            <a:ext cx="3333600" cy="3429000"/>
            <a:chOff x="5810400" y="0"/>
            <a:chExt cx="3333600" cy="3429000"/>
          </a:xfrm>
        </p:grpSpPr>
        <p:sp>
          <p:nvSpPr>
            <p:cNvPr id="505" name="Rectangle 48"/>
            <p:cNvSpPr/>
            <p:nvPr/>
          </p:nvSpPr>
          <p:spPr>
            <a:xfrm>
              <a:off x="5810400" y="0"/>
              <a:ext cx="3333600" cy="3429000"/>
            </a:xfrm>
            <a:prstGeom prst="rect">
              <a:avLst/>
            </a:prstGeom>
            <a:solidFill>
              <a:srgbClr val="4D4D4D"/>
            </a:solidFill>
            <a:ln w="3816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06" name="Group 47"/>
            <p:cNvGrpSpPr/>
            <p:nvPr/>
          </p:nvGrpSpPr>
          <p:grpSpPr>
            <a:xfrm>
              <a:off x="5943600" y="163080"/>
              <a:ext cx="3061800" cy="3159720"/>
              <a:chOff x="5943600" y="163080"/>
              <a:chExt cx="3061800" cy="3159720"/>
            </a:xfrm>
          </p:grpSpPr>
          <p:grpSp>
            <p:nvGrpSpPr>
              <p:cNvPr id="507" name="Group 31"/>
              <p:cNvGrpSpPr/>
              <p:nvPr/>
            </p:nvGrpSpPr>
            <p:grpSpPr>
              <a:xfrm>
                <a:off x="5943600" y="163080"/>
                <a:ext cx="3061800" cy="3159720"/>
                <a:chOff x="5943600" y="163080"/>
                <a:chExt cx="3061800" cy="3159720"/>
              </a:xfrm>
            </p:grpSpPr>
            <p:grpSp>
              <p:nvGrpSpPr>
                <p:cNvPr id="508" name="Group 23"/>
                <p:cNvGrpSpPr/>
                <p:nvPr/>
              </p:nvGrpSpPr>
              <p:grpSpPr>
                <a:xfrm>
                  <a:off x="5943600" y="163080"/>
                  <a:ext cx="3061800" cy="3159720"/>
                  <a:chOff x="5943600" y="163080"/>
                  <a:chExt cx="3061800" cy="3159720"/>
                </a:xfrm>
              </p:grpSpPr>
              <p:sp>
                <p:nvSpPr>
                  <p:cNvPr id="509" name="AutoShape 10"/>
                  <p:cNvSpPr/>
                  <p:nvPr/>
                </p:nvSpPr>
                <p:spPr>
                  <a:xfrm>
                    <a:off x="7034760" y="1111320"/>
                    <a:ext cx="1445760" cy="1287720"/>
                  </a:xfrm>
                  <a:prstGeom prst="flowChartOr">
                    <a:avLst/>
                  </a:prstGeom>
                  <a:solidFill>
                    <a:srgbClr val="3B3B3B"/>
                  </a:solidFill>
                  <a:ln w="3816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tIns="46800" rIns="90000" bIns="46800" anchor="ctr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0" name="Text Box 11"/>
                  <p:cNvSpPr/>
                  <p:nvPr/>
                </p:nvSpPr>
                <p:spPr>
                  <a:xfrm>
                    <a:off x="7858800" y="1818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C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1" name="Text Box 12"/>
                  <p:cNvSpPr/>
                  <p:nvPr/>
                </p:nvSpPr>
                <p:spPr>
                  <a:xfrm>
                    <a:off x="7854480" y="13219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A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2" name="Text Box 13"/>
                  <p:cNvSpPr/>
                  <p:nvPr/>
                </p:nvSpPr>
                <p:spPr>
                  <a:xfrm>
                    <a:off x="7255800" y="132876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S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3" name="Text Box 14"/>
                  <p:cNvSpPr/>
                  <p:nvPr/>
                </p:nvSpPr>
                <p:spPr>
                  <a:xfrm>
                    <a:off x="7255800" y="1827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T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4" name="Text Box 15"/>
                  <p:cNvSpPr/>
                  <p:nvPr/>
                </p:nvSpPr>
                <p:spPr>
                  <a:xfrm>
                    <a:off x="8439120" y="1573920"/>
                    <a:ext cx="56628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5" name="Text Box 16"/>
                  <p:cNvSpPr/>
                  <p:nvPr/>
                </p:nvSpPr>
                <p:spPr>
                  <a:xfrm>
                    <a:off x="6293160" y="1500840"/>
                    <a:ext cx="83952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180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6" name="Text Box 17"/>
                  <p:cNvSpPr/>
                  <p:nvPr/>
                </p:nvSpPr>
                <p:spPr>
                  <a:xfrm>
                    <a:off x="7343280" y="2399040"/>
                    <a:ext cx="8946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270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17" name="Text Box 18"/>
                  <p:cNvSpPr/>
                  <p:nvPr/>
                </p:nvSpPr>
                <p:spPr>
                  <a:xfrm>
                    <a:off x="7430760" y="698760"/>
                    <a:ext cx="70884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90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graphicFrame>
                <p:nvGraphicFramePr>
                  <p:cNvPr id="518" name="Object 9"/>
                  <p:cNvGraphicFramePr/>
                  <p:nvPr/>
                </p:nvGraphicFramePr>
                <p:xfrm>
                  <a:off x="7636680" y="2807280"/>
                  <a:ext cx="318960" cy="515520"/>
                </p:xfrm>
                <a:graphic>
                  <a:graphicData uri="http://schemas.openxmlformats.org/presentationml/2006/ole">
                    <p:oleObj r:id="rId2" spid="">
                      <p:embed/>
                      <p:pic>
                        <p:nvPicPr>
                          <p:cNvPr id="519" name="Object 9"/>
                          <p:cNvPicPr/>
                          <p:nvPr/>
                        </p:nvPicPr>
                        <p:blipFill>
                          <a:blip r:embed="rId3"/>
                          <a:stretch/>
                        </p:blipFill>
                        <p:spPr>
                          <a:xfrm>
                            <a:off x="7636680" y="2807280"/>
                            <a:ext cx="31896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520" name="Object 10"/>
                  <p:cNvGraphicFramePr/>
                  <p:nvPr/>
                </p:nvGraphicFramePr>
                <p:xfrm>
                  <a:off x="7693200" y="163080"/>
                  <a:ext cx="208800" cy="515520"/>
                </p:xfrm>
                <a:graphic>
                  <a:graphicData uri="http://schemas.openxmlformats.org/presentationml/2006/ole">
                    <p:oleObj r:id="rId4" spid="">
                      <p:embed/>
                      <p:pic>
                        <p:nvPicPr>
                          <p:cNvPr id="521" name="Object 10"/>
                          <p:cNvPicPr/>
                          <p:nvPr/>
                        </p:nvPicPr>
                        <p:blipFill>
                          <a:blip r:embed="rId5"/>
                          <a:stretch/>
                        </p:blipFill>
                        <p:spPr>
                          <a:xfrm>
                            <a:off x="7693200" y="163080"/>
                            <a:ext cx="20880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522" name="Object 6"/>
                  <p:cNvGraphicFramePr/>
                  <p:nvPr/>
                </p:nvGraphicFramePr>
                <p:xfrm>
                  <a:off x="5943600" y="1582560"/>
                  <a:ext cx="354240" cy="309240"/>
                </p:xfrm>
                <a:graphic>
                  <a:graphicData uri="http://schemas.openxmlformats.org/presentationml/2006/ole">
                    <p:oleObj r:id="rId6" spid="">
                      <p:embed/>
                      <p:pic>
                        <p:nvPicPr>
                          <p:cNvPr id="523" name="Object 6"/>
                          <p:cNvPicPr/>
                          <p:nvPr/>
                        </p:nvPicPr>
                        <p:blipFill>
                          <a:blip r:embed="rId7"/>
                          <a:stretch/>
                        </p:blipFill>
                        <p:spPr>
                          <a:xfrm>
                            <a:off x="5943600" y="1582560"/>
                            <a:ext cx="354240" cy="3092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</p:grpSp>
            <p:pic>
              <p:nvPicPr>
                <p:cNvPr id="524" name="Picture 33" descr="TICK.jpg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7973640" y="1481040"/>
                  <a:ext cx="518040" cy="487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525" name="Picture 46" descr="TICK.jpg"/>
              <p:cNvPicPr/>
              <p:nvPr/>
            </p:nvPicPr>
            <p:blipFill>
              <a:blip r:embed="rId9"/>
              <a:stretch/>
            </p:blipFill>
            <p:spPr>
              <a:xfrm>
                <a:off x="7010280" y="1481040"/>
                <a:ext cx="511920" cy="4874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526" name="Picture 5"/>
          <p:cNvPicPr/>
          <p:nvPr/>
        </p:nvPicPr>
        <p:blipFill>
          <a:blip r:embed="rId10"/>
          <a:srcRect l="4323" t="17101" r="12552" b="40974"/>
          <a:stretch/>
        </p:blipFill>
        <p:spPr>
          <a:xfrm>
            <a:off x="216000" y="3162240"/>
            <a:ext cx="5422680" cy="324504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527" name="Text Box 18"/>
          <p:cNvSpPr/>
          <p:nvPr/>
        </p:nvSpPr>
        <p:spPr>
          <a:xfrm>
            <a:off x="6039000" y="5648400"/>
            <a:ext cx="163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8" name="Text Box 18"/>
          <p:cNvSpPr/>
          <p:nvPr/>
        </p:nvSpPr>
        <p:spPr>
          <a:xfrm>
            <a:off x="6039000" y="6184800"/>
            <a:ext cx="1555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180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9" name="Straight Connector 43"/>
          <p:cNvSpPr/>
          <p:nvPr/>
        </p:nvSpPr>
        <p:spPr>
          <a:xfrm>
            <a:off x="5727600" y="4495680"/>
            <a:ext cx="3327480" cy="18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0" name="Straight Connector 44"/>
          <p:cNvSpPr/>
          <p:nvPr/>
        </p:nvSpPr>
        <p:spPr>
          <a:xfrm>
            <a:off x="5727600" y="5605560"/>
            <a:ext cx="3327480" cy="14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1" name="Oval 45"/>
          <p:cNvSpPr/>
          <p:nvPr/>
        </p:nvSpPr>
        <p:spPr>
          <a:xfrm>
            <a:off x="295200" y="342900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2" name="Oval 50"/>
          <p:cNvSpPr/>
          <p:nvPr/>
        </p:nvSpPr>
        <p:spPr>
          <a:xfrm>
            <a:off x="2838600" y="3429000"/>
            <a:ext cx="10764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3" name="Oval 51"/>
          <p:cNvSpPr/>
          <p:nvPr/>
        </p:nvSpPr>
        <p:spPr>
          <a:xfrm>
            <a:off x="5442120" y="3429000"/>
            <a:ext cx="10764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637" dur="indefinite" restart="never" nodeType="tmRoot">
          <p:childTnLst>
            <p:seq>
              <p:cTn id="638" dur="indefinite" nodeType="mainSeq">
                <p:childTnLst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43" dur="8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44" dur="8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8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0" dur="8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1" dur="8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8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" presetClass="exit" fill="hold" nodeType="clickEffect" presetSubtype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2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68" dur="8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69" dur="8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8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86" dur="8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7" dur="8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8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93" dur="8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94" dur="8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5" dur="8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05" dur="8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06" dur="8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7" dur="8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2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3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9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3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ext Box 2"/>
          <p:cNvSpPr/>
          <p:nvPr/>
        </p:nvSpPr>
        <p:spPr>
          <a:xfrm>
            <a:off x="412920" y="882720"/>
            <a:ext cx="818640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the exact solutions  of   4sin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2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= 1,    0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2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5" name="Rectangle 3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36" name="Group 4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537" name="Picture 5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38" name="Text Box 6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539" name="Picture 7" descr="tick"/>
          <p:cNvPicPr/>
          <p:nvPr/>
        </p:nvPicPr>
        <p:blipFill>
          <a:blip r:embed="rId2"/>
          <a:stretch/>
        </p:blipFill>
        <p:spPr>
          <a:xfrm>
            <a:off x="6597720" y="479268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0" name="AutoShape 8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1" name="AutoShape 9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2" name="Text Box 10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3" name="Text Box 11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4" name="Text Box 12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5" name="Text Box 13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546" name="Picture 14" descr="No-calculator"/>
          <p:cNvPicPr/>
          <p:nvPr/>
        </p:nvPicPr>
        <p:blipFill>
          <a:blip r:embed="rId5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7" name="Picture 15" descr="Round-button-blue">
            <a:hlinkClick r:id="rId6" action="ppaction://hlinksldjump"/>
          </p:cNvPr>
          <p:cNvPicPr/>
          <p:nvPr/>
        </p:nvPicPr>
        <p:blipFill>
          <a:blip r:embed="rId7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8" name="Text Box 16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9" name="AutoShape 17">
            <a:hlinkClick r:id="rId8" action="ppaction://hlinksldjump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0" name="Text Box 18"/>
          <p:cNvSpPr/>
          <p:nvPr/>
        </p:nvSpPr>
        <p:spPr>
          <a:xfrm>
            <a:off x="458640" y="3836880"/>
            <a:ext cx="29210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 for  sin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51" name="Group 20"/>
          <p:cNvGrpSpPr/>
          <p:nvPr/>
        </p:nvGrpSpPr>
        <p:grpSpPr>
          <a:xfrm>
            <a:off x="1030320" y="4307040"/>
            <a:ext cx="846000" cy="1338120"/>
            <a:chOff x="1030320" y="4307040"/>
            <a:chExt cx="846000" cy="1338120"/>
          </a:xfrm>
        </p:grpSpPr>
        <p:sp>
          <p:nvSpPr>
            <p:cNvPr id="552" name="Line 21"/>
            <p:cNvSpPr/>
            <p:nvPr/>
          </p:nvSpPr>
          <p:spPr>
            <a:xfrm>
              <a:off x="1398600" y="448308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53" name="Line 22"/>
            <p:cNvSpPr/>
            <p:nvPr/>
          </p:nvSpPr>
          <p:spPr>
            <a:xfrm>
              <a:off x="1030320" y="498960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54" name="Text Box 23"/>
            <p:cNvSpPr/>
            <p:nvPr/>
          </p:nvSpPr>
          <p:spPr>
            <a:xfrm>
              <a:off x="1566360" y="43070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55" name="Text Box 24"/>
            <p:cNvSpPr/>
            <p:nvPr/>
          </p:nvSpPr>
          <p:spPr>
            <a:xfrm>
              <a:off x="1050480" y="43070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56" name="Text Box 25"/>
            <p:cNvSpPr/>
            <p:nvPr/>
          </p:nvSpPr>
          <p:spPr>
            <a:xfrm>
              <a:off x="1574640" y="537048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57" name="Text Box 26"/>
            <p:cNvSpPr/>
            <p:nvPr/>
          </p:nvSpPr>
          <p:spPr>
            <a:xfrm>
              <a:off x="1056960" y="537048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558" name="Text Box 28"/>
          <p:cNvSpPr/>
          <p:nvPr/>
        </p:nvSpPr>
        <p:spPr>
          <a:xfrm>
            <a:off x="463680" y="2301840"/>
            <a:ext cx="1842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Take square roots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9" name="Text Box 29"/>
          <p:cNvSpPr/>
          <p:nvPr/>
        </p:nvSpPr>
        <p:spPr>
          <a:xfrm>
            <a:off x="450720" y="1649520"/>
            <a:ext cx="1582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Rearrange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560" name="Object 30"/>
          <p:cNvGraphicFramePr/>
          <p:nvPr/>
        </p:nvGraphicFramePr>
        <p:xfrm>
          <a:off x="2843280" y="1569960"/>
          <a:ext cx="1011240" cy="5158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561" name="Object 30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843280" y="1569960"/>
                    <a:ext cx="101124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2" name="Object 31"/>
          <p:cNvGraphicFramePr/>
          <p:nvPr/>
        </p:nvGraphicFramePr>
        <p:xfrm>
          <a:off x="2816280" y="2276640"/>
          <a:ext cx="1093680" cy="5158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563" name="Object 31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816280" y="2276640"/>
                    <a:ext cx="109368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4" name="Text Box 32"/>
          <p:cNvSpPr/>
          <p:nvPr/>
        </p:nvSpPr>
        <p:spPr>
          <a:xfrm>
            <a:off x="460440" y="3067200"/>
            <a:ext cx="17622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acute 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65" name="Group 37"/>
          <p:cNvGrpSpPr/>
          <p:nvPr/>
        </p:nvGrpSpPr>
        <p:grpSpPr>
          <a:xfrm>
            <a:off x="930240" y="4551480"/>
            <a:ext cx="404640" cy="840960"/>
            <a:chOff x="930240" y="4551480"/>
            <a:chExt cx="404640" cy="840960"/>
          </a:xfrm>
        </p:grpSpPr>
        <p:pic>
          <p:nvPicPr>
            <p:cNvPr id="566" name="Picture 38" descr="Blue-tick"/>
            <p:cNvPicPr/>
            <p:nvPr/>
          </p:nvPicPr>
          <p:blipFill>
            <a:blip r:embed="rId13"/>
            <a:stretch/>
          </p:blipFill>
          <p:spPr>
            <a:xfrm>
              <a:off x="946080" y="455148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67" name="Picture 39" descr="Blue-tick"/>
            <p:cNvPicPr/>
            <p:nvPr/>
          </p:nvPicPr>
          <p:blipFill>
            <a:blip r:embed="rId14"/>
            <a:stretch/>
          </p:blipFill>
          <p:spPr>
            <a:xfrm>
              <a:off x="930240" y="500364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568" name="Object 41"/>
          <p:cNvGraphicFramePr/>
          <p:nvPr/>
        </p:nvGraphicFramePr>
        <p:xfrm>
          <a:off x="2760840" y="3014640"/>
          <a:ext cx="1155600" cy="5158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569" name="Object 41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2760840" y="3014640"/>
                    <a:ext cx="115560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70" name="Group 42"/>
          <p:cNvGrpSpPr/>
          <p:nvPr/>
        </p:nvGrpSpPr>
        <p:grpSpPr>
          <a:xfrm>
            <a:off x="1447920" y="4551480"/>
            <a:ext cx="404640" cy="840960"/>
            <a:chOff x="1447920" y="4551480"/>
            <a:chExt cx="404640" cy="840960"/>
          </a:xfrm>
        </p:grpSpPr>
        <p:pic>
          <p:nvPicPr>
            <p:cNvPr id="571" name="Picture 43" descr="Blue-tick"/>
            <p:cNvPicPr/>
            <p:nvPr/>
          </p:nvPicPr>
          <p:blipFill>
            <a:blip r:embed="rId17"/>
            <a:stretch/>
          </p:blipFill>
          <p:spPr>
            <a:xfrm>
              <a:off x="1463760" y="455148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72" name="Picture 44" descr="Blue-tick"/>
            <p:cNvPicPr/>
            <p:nvPr/>
          </p:nvPicPr>
          <p:blipFill>
            <a:blip r:embed="rId18"/>
            <a:stretch/>
          </p:blipFill>
          <p:spPr>
            <a:xfrm>
              <a:off x="1447920" y="500364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73" name="Text Box 45"/>
          <p:cNvSpPr/>
          <p:nvPr/>
        </p:nvSpPr>
        <p:spPr>
          <a:xfrm>
            <a:off x="3628800" y="3824280"/>
            <a:ext cx="4563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+ and – from the square root requires all 4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574" name="Object 46"/>
          <p:cNvGraphicFramePr/>
          <p:nvPr/>
        </p:nvGraphicFramePr>
        <p:xfrm>
          <a:off x="3038400" y="4678200"/>
          <a:ext cx="3259080" cy="75888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575" name="Object 46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3038400" y="4678200"/>
                    <a:ext cx="3259080" cy="758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9" dur="indefinite" restart="never" nodeType="tmRoot">
          <p:childTnLst>
            <p:seq>
              <p:cTn id="730" dur="indefinite" nodeType="mainSeq">
                <p:childTnLst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35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0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5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50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5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6" fill="hold">
                      <p:stCondLst>
                        <p:cond delay="indefinite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6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65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6" fill="hold">
                      <p:stCondLst>
                        <p:cond delay="indefinite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0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5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0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500"/>
                            </p:stCondLst>
                            <p:childTnLst>
                              <p:par>
                                <p:cTn id="78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500"/>
                            </p:stCondLst>
                            <p:childTnLst>
                              <p:par>
                                <p:cTn id="79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9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Picture 2"/>
          <p:cNvPicPr/>
          <p:nvPr/>
        </p:nvPicPr>
        <p:blipFill>
          <a:blip r:embed="rId1"/>
          <a:srcRect l="4323" t="22569" r="14740" b="30645"/>
          <a:stretch/>
        </p:blipFill>
        <p:spPr>
          <a:xfrm>
            <a:off x="971640" y="3206880"/>
            <a:ext cx="4622760" cy="293364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577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578" name="Picture 3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9" name="Rectangle 7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0" name="Text Box 14"/>
          <p:cNvSpPr/>
          <p:nvPr/>
        </p:nvSpPr>
        <p:spPr>
          <a:xfrm>
            <a:off x="1236600" y="1803240"/>
            <a:ext cx="7283160" cy="11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4 Type 3 :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the equation sin 2x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+ 0.6 = 0 in the range 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to 360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1" name="AutoShape 16"/>
          <p:cNvSpPr/>
          <p:nvPr/>
        </p:nvSpPr>
        <p:spPr>
          <a:xfrm>
            <a:off x="4673520" y="511200"/>
            <a:ext cx="4078440" cy="1915920"/>
          </a:xfrm>
          <a:prstGeom prst="cloudCallout">
            <a:avLst>
              <a:gd name="adj1" fmla="val -57824"/>
              <a:gd name="adj2" fmla="val 51907"/>
            </a:avLst>
          </a:prstGeom>
          <a:solidFill>
            <a:srgbClr val="66CCFF"/>
          </a:solidFill>
          <a:ln w="381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Graphically what are we trying to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2" name="Text Box 17"/>
          <p:cNvSpPr/>
          <p:nvPr/>
        </p:nvSpPr>
        <p:spPr>
          <a:xfrm>
            <a:off x="6831000" y="4035600"/>
            <a:ext cx="21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0.6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3" name="Text Box 18"/>
          <p:cNvSpPr/>
          <p:nvPr/>
        </p:nvSpPr>
        <p:spPr>
          <a:xfrm>
            <a:off x="5772240" y="4975200"/>
            <a:ext cx="3371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217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, 323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577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, 683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......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4" name="Text Box 23"/>
          <p:cNvSpPr/>
          <p:nvPr/>
        </p:nvSpPr>
        <p:spPr>
          <a:xfrm>
            <a:off x="6830640" y="3584520"/>
            <a:ext cx="225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(-0.6)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5" name="Text Box 18"/>
          <p:cNvSpPr/>
          <p:nvPr/>
        </p:nvSpPr>
        <p:spPr>
          <a:xfrm>
            <a:off x="5772240" y="6021360"/>
            <a:ext cx="3371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108.5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, 161.5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288.5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, 341.5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86" name="Group 49"/>
          <p:cNvGrpSpPr/>
          <p:nvPr/>
        </p:nvGrpSpPr>
        <p:grpSpPr>
          <a:xfrm>
            <a:off x="5810400" y="0"/>
            <a:ext cx="3333600" cy="3429000"/>
            <a:chOff x="5810400" y="0"/>
            <a:chExt cx="3333600" cy="3429000"/>
          </a:xfrm>
        </p:grpSpPr>
        <p:sp>
          <p:nvSpPr>
            <p:cNvPr id="587" name="Rectangle 48"/>
            <p:cNvSpPr/>
            <p:nvPr/>
          </p:nvSpPr>
          <p:spPr>
            <a:xfrm>
              <a:off x="5810400" y="0"/>
              <a:ext cx="3333600" cy="3429000"/>
            </a:xfrm>
            <a:prstGeom prst="rect">
              <a:avLst/>
            </a:prstGeom>
            <a:solidFill>
              <a:srgbClr val="4D4D4D"/>
            </a:solidFill>
            <a:ln w="3816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88" name="Group 47"/>
            <p:cNvGrpSpPr/>
            <p:nvPr/>
          </p:nvGrpSpPr>
          <p:grpSpPr>
            <a:xfrm>
              <a:off x="5943600" y="163080"/>
              <a:ext cx="3061800" cy="3159720"/>
              <a:chOff x="5943600" y="163080"/>
              <a:chExt cx="3061800" cy="3159720"/>
            </a:xfrm>
          </p:grpSpPr>
          <p:grpSp>
            <p:nvGrpSpPr>
              <p:cNvPr id="589" name="Group 31"/>
              <p:cNvGrpSpPr/>
              <p:nvPr/>
            </p:nvGrpSpPr>
            <p:grpSpPr>
              <a:xfrm>
                <a:off x="5943600" y="163080"/>
                <a:ext cx="3061800" cy="3159720"/>
                <a:chOff x="5943600" y="163080"/>
                <a:chExt cx="3061800" cy="3159720"/>
              </a:xfrm>
            </p:grpSpPr>
            <p:grpSp>
              <p:nvGrpSpPr>
                <p:cNvPr id="590" name="Group 23"/>
                <p:cNvGrpSpPr/>
                <p:nvPr/>
              </p:nvGrpSpPr>
              <p:grpSpPr>
                <a:xfrm>
                  <a:off x="5943600" y="163080"/>
                  <a:ext cx="3061800" cy="3159720"/>
                  <a:chOff x="5943600" y="163080"/>
                  <a:chExt cx="3061800" cy="3159720"/>
                </a:xfrm>
              </p:grpSpPr>
              <p:sp>
                <p:nvSpPr>
                  <p:cNvPr id="591" name="AutoShape 10"/>
                  <p:cNvSpPr/>
                  <p:nvPr/>
                </p:nvSpPr>
                <p:spPr>
                  <a:xfrm>
                    <a:off x="7034760" y="1111320"/>
                    <a:ext cx="1445760" cy="1287720"/>
                  </a:xfrm>
                  <a:prstGeom prst="flowChartOr">
                    <a:avLst/>
                  </a:prstGeom>
                  <a:solidFill>
                    <a:srgbClr val="3B3B3B"/>
                  </a:solidFill>
                  <a:ln w="3816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tIns="46800" rIns="90000" bIns="46800" anchor="ctr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2" name="Text Box 11"/>
                  <p:cNvSpPr/>
                  <p:nvPr/>
                </p:nvSpPr>
                <p:spPr>
                  <a:xfrm>
                    <a:off x="7858800" y="1818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C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3" name="Text Box 12"/>
                  <p:cNvSpPr/>
                  <p:nvPr/>
                </p:nvSpPr>
                <p:spPr>
                  <a:xfrm>
                    <a:off x="7854480" y="13219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A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4" name="Text Box 13"/>
                  <p:cNvSpPr/>
                  <p:nvPr/>
                </p:nvSpPr>
                <p:spPr>
                  <a:xfrm>
                    <a:off x="7255800" y="132876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S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5" name="Text Box 14"/>
                  <p:cNvSpPr/>
                  <p:nvPr/>
                </p:nvSpPr>
                <p:spPr>
                  <a:xfrm>
                    <a:off x="7255800" y="1827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T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6" name="Text Box 15"/>
                  <p:cNvSpPr/>
                  <p:nvPr/>
                </p:nvSpPr>
                <p:spPr>
                  <a:xfrm>
                    <a:off x="8439120" y="1573920"/>
                    <a:ext cx="56628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7" name="Text Box 16"/>
                  <p:cNvSpPr/>
                  <p:nvPr/>
                </p:nvSpPr>
                <p:spPr>
                  <a:xfrm>
                    <a:off x="6293160" y="1500840"/>
                    <a:ext cx="83952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180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8" name="Text Box 17"/>
                  <p:cNvSpPr/>
                  <p:nvPr/>
                </p:nvSpPr>
                <p:spPr>
                  <a:xfrm>
                    <a:off x="7343280" y="2399040"/>
                    <a:ext cx="8946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270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599" name="Text Box 18"/>
                  <p:cNvSpPr/>
                  <p:nvPr/>
                </p:nvSpPr>
                <p:spPr>
                  <a:xfrm>
                    <a:off x="7430760" y="698760"/>
                    <a:ext cx="70884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90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graphicFrame>
                <p:nvGraphicFramePr>
                  <p:cNvPr id="600" name="Object 9"/>
                  <p:cNvGraphicFramePr/>
                  <p:nvPr/>
                </p:nvGraphicFramePr>
                <p:xfrm>
                  <a:off x="7636680" y="2807280"/>
                  <a:ext cx="318960" cy="515520"/>
                </p:xfrm>
                <a:graphic>
                  <a:graphicData uri="http://schemas.openxmlformats.org/presentationml/2006/ole">
                    <p:oleObj r:id="rId3" spid="">
                      <p:embed/>
                      <p:pic>
                        <p:nvPicPr>
                          <p:cNvPr id="601" name="Object 9"/>
                          <p:cNvPicPr/>
                          <p:nvPr/>
                        </p:nvPicPr>
                        <p:blipFill>
                          <a:blip r:embed="rId4"/>
                          <a:stretch/>
                        </p:blipFill>
                        <p:spPr>
                          <a:xfrm>
                            <a:off x="7636680" y="2807280"/>
                            <a:ext cx="31896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602" name="Object 10"/>
                  <p:cNvGraphicFramePr/>
                  <p:nvPr/>
                </p:nvGraphicFramePr>
                <p:xfrm>
                  <a:off x="7693200" y="163080"/>
                  <a:ext cx="208800" cy="515520"/>
                </p:xfrm>
                <a:graphic>
                  <a:graphicData uri="http://schemas.openxmlformats.org/presentationml/2006/ole">
                    <p:oleObj r:id="rId5" spid="">
                      <p:embed/>
                      <p:pic>
                        <p:nvPicPr>
                          <p:cNvPr id="603" name="Object 10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7693200" y="163080"/>
                            <a:ext cx="20880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604" name="Object 6"/>
                  <p:cNvGraphicFramePr/>
                  <p:nvPr/>
                </p:nvGraphicFramePr>
                <p:xfrm>
                  <a:off x="5943600" y="1582560"/>
                  <a:ext cx="354240" cy="309240"/>
                </p:xfrm>
                <a:graphic>
                  <a:graphicData uri="http://schemas.openxmlformats.org/presentationml/2006/ole">
                    <p:oleObj r:id="rId7" spid="">
                      <p:embed/>
                      <p:pic>
                        <p:nvPicPr>
                          <p:cNvPr id="605" name="Object 6"/>
                          <p:cNvPicPr/>
                          <p:nvPr/>
                        </p:nvPicPr>
                        <p:blipFill>
                          <a:blip r:embed="rId8"/>
                          <a:stretch/>
                        </p:blipFill>
                        <p:spPr>
                          <a:xfrm>
                            <a:off x="5943600" y="1582560"/>
                            <a:ext cx="354240" cy="3092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</p:grpSp>
            <p:pic>
              <p:nvPicPr>
                <p:cNvPr id="606" name="Picture 33" descr="TICK.jpg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7095600" y="1755720"/>
                  <a:ext cx="511920" cy="487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607" name="Picture 46" descr="TICK.jpg"/>
              <p:cNvPicPr/>
              <p:nvPr/>
            </p:nvPicPr>
            <p:blipFill>
              <a:blip r:embed="rId10"/>
              <a:stretch/>
            </p:blipFill>
            <p:spPr>
              <a:xfrm>
                <a:off x="7803000" y="1767600"/>
                <a:ext cx="511920" cy="4874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sp>
        <p:nvSpPr>
          <p:cNvPr id="608" name="Text Box 17"/>
          <p:cNvSpPr/>
          <p:nvPr/>
        </p:nvSpPr>
        <p:spPr>
          <a:xfrm>
            <a:off x="5569920" y="4451400"/>
            <a:ext cx="3632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2x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37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( always 1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st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First)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9" name="Straight Connector 44"/>
          <p:cNvSpPr/>
          <p:nvPr/>
        </p:nvSpPr>
        <p:spPr>
          <a:xfrm>
            <a:off x="5727600" y="4940280"/>
            <a:ext cx="3327480" cy="14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0" name="Straight Connector 45"/>
          <p:cNvSpPr/>
          <p:nvPr/>
        </p:nvSpPr>
        <p:spPr>
          <a:xfrm>
            <a:off x="5727600" y="5830920"/>
            <a:ext cx="3327480" cy="14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1" name="Cloud 50"/>
          <p:cNvSpPr/>
          <p:nvPr/>
        </p:nvSpPr>
        <p:spPr>
          <a:xfrm>
            <a:off x="5772240" y="5384880"/>
            <a:ext cx="914400" cy="704880"/>
          </a:xfrm>
          <a:custGeom>
            <a:avLst/>
            <a:gdLst>
              <a:gd name="textAreaLeft" fmla="*/ 126000 w 914400"/>
              <a:gd name="textAreaRight" fmla="*/ 723600 w 914400"/>
              <a:gd name="textAreaTop" fmla="*/ 106200 h 704880"/>
              <a:gd name="textAreaBottom" fmla="*/ 565920 h 704880"/>
              <a:gd name="GluePoint1X" fmla="*/ 913638 w 43200"/>
              <a:gd name="GluePoint1Y" fmla="*/ 351632 h 43200"/>
              <a:gd name="GluePoint2X" fmla="*/ 457200 w 43200"/>
              <a:gd name="GluePoint2Y" fmla="*/ 702514 h 43200"/>
              <a:gd name="GluePoint3X" fmla="*/ 2836 w 43200"/>
              <a:gd name="GluePoint3Y" fmla="*/ 351632 h 43200"/>
              <a:gd name="GluePoint4X" fmla="*/ 457200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33CC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÷2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2" name="Oval 47"/>
          <p:cNvSpPr/>
          <p:nvPr/>
        </p:nvSpPr>
        <p:spPr>
          <a:xfrm>
            <a:off x="2374920" y="541008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3" name="Oval 49"/>
          <p:cNvSpPr/>
          <p:nvPr/>
        </p:nvSpPr>
        <p:spPr>
          <a:xfrm>
            <a:off x="3060720" y="541008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4" name="Oval 51"/>
          <p:cNvSpPr/>
          <p:nvPr/>
        </p:nvSpPr>
        <p:spPr>
          <a:xfrm>
            <a:off x="4616280" y="541008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5" name="Oval 52"/>
          <p:cNvSpPr/>
          <p:nvPr/>
        </p:nvSpPr>
        <p:spPr>
          <a:xfrm>
            <a:off x="5283360" y="5410080"/>
            <a:ext cx="10764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794" dur="indefinite" restart="never" nodeType="tmRoot">
          <p:childTnLst>
            <p:seq>
              <p:cTn id="795" dur="indefinite" nodeType="mainSeq">
                <p:childTnLst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00" dur="8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01" dur="8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8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07" dur="8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08" dur="8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9" dur="8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2" presetClass="exit" fill="hold" nodeType="clickEffect" presetSubtype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8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9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1" fill="hold">
                      <p:stCondLst>
                        <p:cond delay="indefinite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25" dur="8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26" dur="8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7" dur="8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8" fill="hold">
                      <p:stCondLst>
                        <p:cond delay="indefinite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32" dur="8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33" dur="8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8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39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4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5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6" fill="hold">
                      <p:stCondLst>
                        <p:cond delay="indefinite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0" dur="8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1" dur="8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2" dur="8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5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2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3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4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9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0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1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6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8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0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2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4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6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8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 Box 4"/>
          <p:cNvSpPr/>
          <p:nvPr/>
        </p:nvSpPr>
        <p:spPr>
          <a:xfrm>
            <a:off x="1986120" y="733320"/>
            <a:ext cx="6180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7" name="Text Box 5"/>
          <p:cNvSpPr/>
          <p:nvPr/>
        </p:nvSpPr>
        <p:spPr>
          <a:xfrm>
            <a:off x="836640" y="1886040"/>
            <a:ext cx="1555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18" name="Object 2"/>
          <p:cNvGraphicFramePr/>
          <p:nvPr/>
        </p:nvGraphicFramePr>
        <p:xfrm>
          <a:off x="2490840" y="1890720"/>
          <a:ext cx="5079960" cy="420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9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90840" y="1890720"/>
                    <a:ext cx="5079960" cy="420840"/>
                  </a:xfrm>
                  <a:prstGeom prst="rect">
                    <a:avLst/>
                  </a:prstGeom>
                  <a:solidFill>
                    <a:srgbClr val="FFFFFF"/>
                  </a:solidFill>
                  <a:ln w="284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620" name="Text Box 7"/>
          <p:cNvSpPr/>
          <p:nvPr/>
        </p:nvSpPr>
        <p:spPr>
          <a:xfrm>
            <a:off x="1201680" y="2711520"/>
            <a:ext cx="34606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1: Re-Arrange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1" name="Text Box 9"/>
          <p:cNvSpPr/>
          <p:nvPr/>
        </p:nvSpPr>
        <p:spPr>
          <a:xfrm>
            <a:off x="4843440" y="2252520"/>
            <a:ext cx="43005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2: consider what solutions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expected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22" name="Group 23"/>
          <p:cNvGrpSpPr/>
          <p:nvPr/>
        </p:nvGrpSpPr>
        <p:grpSpPr>
          <a:xfrm>
            <a:off x="5838840" y="3184560"/>
            <a:ext cx="3166920" cy="3501720"/>
            <a:chOff x="5838840" y="3184560"/>
            <a:chExt cx="3166920" cy="3501720"/>
          </a:xfrm>
        </p:grpSpPr>
        <p:sp>
          <p:nvSpPr>
            <p:cNvPr id="623" name="AutoShape 10"/>
            <p:cNvSpPr/>
            <p:nvPr/>
          </p:nvSpPr>
          <p:spPr>
            <a:xfrm>
              <a:off x="6966000" y="4235400"/>
              <a:ext cx="1496880" cy="142704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24" name="Text Box 11"/>
            <p:cNvSpPr/>
            <p:nvPr/>
          </p:nvSpPr>
          <p:spPr>
            <a:xfrm>
              <a:off x="7819920" y="501948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25" name="Text Box 12"/>
            <p:cNvSpPr/>
            <p:nvPr/>
          </p:nvSpPr>
          <p:spPr>
            <a:xfrm>
              <a:off x="7815240" y="446868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26" name="Text Box 13"/>
            <p:cNvSpPr/>
            <p:nvPr/>
          </p:nvSpPr>
          <p:spPr>
            <a:xfrm>
              <a:off x="7196040" y="447660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27" name="Text Box 14"/>
            <p:cNvSpPr/>
            <p:nvPr/>
          </p:nvSpPr>
          <p:spPr>
            <a:xfrm>
              <a:off x="7196040" y="502920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28" name="Text Box 15"/>
            <p:cNvSpPr/>
            <p:nvPr/>
          </p:nvSpPr>
          <p:spPr>
            <a:xfrm>
              <a:off x="8420040" y="4748040"/>
              <a:ext cx="585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29" name="Text Box 16"/>
            <p:cNvSpPr/>
            <p:nvPr/>
          </p:nvSpPr>
          <p:spPr>
            <a:xfrm>
              <a:off x="6200640" y="4667040"/>
              <a:ext cx="868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0" name="Text Box 17"/>
            <p:cNvSpPr/>
            <p:nvPr/>
          </p:nvSpPr>
          <p:spPr>
            <a:xfrm>
              <a:off x="7286400" y="5662440"/>
              <a:ext cx="925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1" name="Text Box 18"/>
            <p:cNvSpPr/>
            <p:nvPr/>
          </p:nvSpPr>
          <p:spPr>
            <a:xfrm>
              <a:off x="7377120" y="3778200"/>
              <a:ext cx="733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632" name="Object 6"/>
            <p:cNvGraphicFramePr/>
            <p:nvPr/>
          </p:nvGraphicFramePr>
          <p:xfrm>
            <a:off x="7589880" y="6114960"/>
            <a:ext cx="330120" cy="571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633" name="Object 6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589880" y="6114960"/>
                      <a:ext cx="33012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634" name="Object 7"/>
            <p:cNvGraphicFramePr/>
            <p:nvPr/>
          </p:nvGraphicFramePr>
          <p:xfrm>
            <a:off x="7648560" y="3184560"/>
            <a:ext cx="216000" cy="571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635" name="Object 7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648560" y="3184560"/>
                      <a:ext cx="21600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636" name="Object 8"/>
            <p:cNvGraphicFramePr/>
            <p:nvPr/>
          </p:nvGraphicFramePr>
          <p:xfrm>
            <a:off x="5838840" y="4757760"/>
            <a:ext cx="366480" cy="34272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637" name="Object 8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38840" y="4757760"/>
                      <a:ext cx="366480" cy="342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638" name="Object 3"/>
          <p:cNvGraphicFramePr/>
          <p:nvPr/>
        </p:nvGraphicFramePr>
        <p:xfrm>
          <a:off x="1201680" y="3610080"/>
          <a:ext cx="2179800" cy="473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639" name="Object 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201680" y="3610080"/>
                    <a:ext cx="2179800" cy="47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40" name="Object 4"/>
          <p:cNvGraphicFramePr/>
          <p:nvPr/>
        </p:nvGraphicFramePr>
        <p:xfrm>
          <a:off x="1201680" y="4357800"/>
          <a:ext cx="1785960" cy="3967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641" name="Object 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201680" y="4357800"/>
                    <a:ext cx="1785960" cy="3967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42" name="Object 5"/>
          <p:cNvGraphicFramePr/>
          <p:nvPr/>
        </p:nvGraphicFramePr>
        <p:xfrm>
          <a:off x="1201680" y="5029200"/>
          <a:ext cx="1424160" cy="8431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643" name="Object 5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201680" y="5029200"/>
                    <a:ext cx="1424160" cy="8431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0" dur="indefinite" restart="never" nodeType="tmRoot">
          <p:childTnLst>
            <p:seq>
              <p:cTn id="891" dur="indefinite" nodeType="mainSeq">
                <p:childTnLst>
                  <p:par>
                    <p:cTn id="892" fill="hold">
                      <p:stCondLst>
                        <p:cond delay="indefinite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6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97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03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0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9" fill="hold">
                      <p:stCondLst>
                        <p:cond delay="indefinite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13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4" fill="hold">
                      <p:stCondLst>
                        <p:cond delay="indefinite"/>
                      </p:stCondLst>
                      <p:childTnLst>
                        <p:par>
                          <p:cTn id="915" fill="hold">
                            <p:stCondLst>
                              <p:cond delay="0"/>
                            </p:stCondLst>
                            <p:childTnLst>
                              <p:par>
                                <p:cTn id="9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18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19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0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1" fill="hold">
                      <p:stCondLst>
                        <p:cond delay="indefinite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5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6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 Box 8"/>
          <p:cNvSpPr/>
          <p:nvPr/>
        </p:nvSpPr>
        <p:spPr>
          <a:xfrm>
            <a:off x="3517920" y="4052880"/>
            <a:ext cx="220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th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 300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5" name="Text Box 4"/>
          <p:cNvSpPr/>
          <p:nvPr/>
        </p:nvSpPr>
        <p:spPr>
          <a:xfrm>
            <a:off x="952560" y="1890720"/>
            <a:ext cx="458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3: Solve the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46" name="Object 2"/>
          <p:cNvGraphicFramePr/>
          <p:nvPr/>
        </p:nvGraphicFramePr>
        <p:xfrm>
          <a:off x="1585800" y="2387520"/>
          <a:ext cx="1374840" cy="814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7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85800" y="2387520"/>
                    <a:ext cx="1374840" cy="814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48" name="Object 3"/>
          <p:cNvGraphicFramePr/>
          <p:nvPr/>
        </p:nvGraphicFramePr>
        <p:xfrm>
          <a:off x="4265640" y="2387520"/>
          <a:ext cx="2558880" cy="814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49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265640" y="2387520"/>
                    <a:ext cx="2558880" cy="814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650" name="Text Box 26"/>
          <p:cNvSpPr/>
          <p:nvPr/>
        </p:nvSpPr>
        <p:spPr>
          <a:xfrm>
            <a:off x="6491160" y="4052880"/>
            <a:ext cx="131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 = 20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1" name="Text Box 4"/>
          <p:cNvSpPr/>
          <p:nvPr/>
        </p:nvSpPr>
        <p:spPr>
          <a:xfrm>
            <a:off x="1816200" y="733320"/>
            <a:ext cx="562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2" name="Text Box 26"/>
          <p:cNvSpPr/>
          <p:nvPr/>
        </p:nvSpPr>
        <p:spPr>
          <a:xfrm>
            <a:off x="7975440" y="4052880"/>
            <a:ext cx="88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100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3" name="Text Box 26"/>
          <p:cNvSpPr/>
          <p:nvPr/>
        </p:nvSpPr>
        <p:spPr>
          <a:xfrm>
            <a:off x="6886440" y="4498920"/>
            <a:ext cx="916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140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4" name="Text Box 26"/>
          <p:cNvSpPr/>
          <p:nvPr/>
        </p:nvSpPr>
        <p:spPr>
          <a:xfrm>
            <a:off x="7918560" y="4505400"/>
            <a:ext cx="944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220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5" name="Text Box 26"/>
          <p:cNvSpPr/>
          <p:nvPr/>
        </p:nvSpPr>
        <p:spPr>
          <a:xfrm>
            <a:off x="6829560" y="5046840"/>
            <a:ext cx="97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260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6" name="Text Box 26"/>
          <p:cNvSpPr/>
          <p:nvPr/>
        </p:nvSpPr>
        <p:spPr>
          <a:xfrm>
            <a:off x="7861320" y="5046840"/>
            <a:ext cx="1001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340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7" name="Text Box 8"/>
          <p:cNvSpPr/>
          <p:nvPr/>
        </p:nvSpPr>
        <p:spPr>
          <a:xfrm>
            <a:off x="2608200" y="4492800"/>
            <a:ext cx="3321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420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    660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780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    1020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8" name="Text Box 8"/>
          <p:cNvSpPr/>
          <p:nvPr/>
        </p:nvSpPr>
        <p:spPr>
          <a:xfrm>
            <a:off x="941400" y="4052880"/>
            <a:ext cx="2536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st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3x  = 60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9" name="TextBox 24"/>
          <p:cNvSpPr/>
          <p:nvPr/>
        </p:nvSpPr>
        <p:spPr>
          <a:xfrm>
            <a:off x="8020080" y="2430360"/>
            <a:ext cx="18576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0" name="Cloud 34"/>
          <p:cNvSpPr/>
          <p:nvPr/>
        </p:nvSpPr>
        <p:spPr>
          <a:xfrm>
            <a:off x="6675480" y="0"/>
            <a:ext cx="2468520" cy="1558440"/>
          </a:xfrm>
          <a:custGeom>
            <a:avLst/>
            <a:gdLst>
              <a:gd name="textAreaLeft" fmla="*/ 340200 w 2468520"/>
              <a:gd name="textAreaRight" fmla="*/ 1953000 w 2468520"/>
              <a:gd name="textAreaTop" fmla="*/ 235080 h 1558440"/>
              <a:gd name="textAreaBottom" fmla="*/ 1251000 h 1558440"/>
              <a:gd name="GluePoint1X" fmla="*/ 2466505 w 43200"/>
              <a:gd name="GluePoint1Y" fmla="*/ 773113 h 43200"/>
              <a:gd name="GluePoint2X" fmla="*/ 1234281 w 43200"/>
              <a:gd name="GluePoint2Y" fmla="*/ 1544579 h 43200"/>
              <a:gd name="GluePoint3X" fmla="*/ 7657 w 43200"/>
              <a:gd name="GluePoint3Y" fmla="*/ 773113 h 43200"/>
              <a:gd name="GluePoint4X" fmla="*/ 1234281 w 43200"/>
              <a:gd name="GluePoint4Y" fmla="*/ 8840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FFFF00"/>
          </a:solidFill>
          <a:ln w="93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3x means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3 rows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1" name="Straight Connector 24"/>
          <p:cNvSpPr/>
          <p:nvPr/>
        </p:nvSpPr>
        <p:spPr>
          <a:xfrm flipH="1">
            <a:off x="6081840" y="3838680"/>
            <a:ext cx="1440" cy="19112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7" dur="indefinite" restart="never" nodeType="tmRoot">
          <p:childTnLst>
            <p:seq>
              <p:cTn id="928" dur="indefinite" nodeType="mainSeq">
                <p:childTnLst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3" fill="hold">
                      <p:stCondLst>
                        <p:cond delay="indefinite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37" dur="8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38" dur="8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9" dur="8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520"/>
                            </p:stCondLst>
                            <p:childTnLst>
                              <p:par>
                                <p:cTn id="94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43" dur="8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44" dur="8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5" dur="8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960"/>
                            </p:stCondLst>
                            <p:childTnLst>
                              <p:par>
                                <p:cTn id="94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49" dur="8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50" dur="8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1" dur="8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56" dur="8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57" dur="8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8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63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4" fill="hold">
                      <p:stCondLst>
                        <p:cond delay="indefinite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8" fill="hold">
                      <p:stCondLst>
                        <p:cond delay="indefinite"/>
                      </p:stCondLst>
                      <p:childTnLst>
                        <p:par>
                          <p:cTn id="969" fill="hold">
                            <p:stCondLst>
                              <p:cond delay="0"/>
                            </p:stCondLst>
                            <p:childTnLst>
                              <p:par>
                                <p:cTn id="97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2" fill="hold">
                      <p:stCondLst>
                        <p:cond delay="indefinite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4" fill="hold">
                      <p:stCondLst>
                        <p:cond delay="indefinite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 Box 11"/>
          <p:cNvSpPr/>
          <p:nvPr/>
        </p:nvSpPr>
        <p:spPr>
          <a:xfrm>
            <a:off x="952560" y="1965240"/>
            <a:ext cx="819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Graphical solution for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63" name="Picture 20"/>
          <p:cNvPicPr/>
          <p:nvPr/>
        </p:nvPicPr>
        <p:blipFill>
          <a:blip r:embed="rId1"/>
          <a:srcRect l="10039" t="17190" r="6836" b="34572"/>
          <a:stretch/>
        </p:blipFill>
        <p:spPr>
          <a:xfrm>
            <a:off x="976320" y="3519360"/>
            <a:ext cx="8055000" cy="280512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664" name="Text Box 4"/>
          <p:cNvSpPr/>
          <p:nvPr/>
        </p:nvSpPr>
        <p:spPr>
          <a:xfrm>
            <a:off x="1803240" y="733320"/>
            <a:ext cx="56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65" name="Object 2"/>
          <p:cNvGraphicFramePr/>
          <p:nvPr/>
        </p:nvGraphicFramePr>
        <p:xfrm>
          <a:off x="4361040" y="2433600"/>
          <a:ext cx="1374480" cy="814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66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361040" y="2433600"/>
                    <a:ext cx="1374480" cy="814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667" name="Oval 15"/>
          <p:cNvSpPr/>
          <p:nvPr/>
        </p:nvSpPr>
        <p:spPr>
          <a:xfrm>
            <a:off x="1511280" y="43340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8" name="Oval 16"/>
          <p:cNvSpPr/>
          <p:nvPr/>
        </p:nvSpPr>
        <p:spPr>
          <a:xfrm>
            <a:off x="3214800" y="43340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9" name="Oval 17"/>
          <p:cNvSpPr/>
          <p:nvPr/>
        </p:nvSpPr>
        <p:spPr>
          <a:xfrm>
            <a:off x="4059360" y="43340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0" name="Oval 18"/>
          <p:cNvSpPr/>
          <p:nvPr/>
        </p:nvSpPr>
        <p:spPr>
          <a:xfrm>
            <a:off x="5764320" y="43340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1" name="Oval 19"/>
          <p:cNvSpPr/>
          <p:nvPr/>
        </p:nvSpPr>
        <p:spPr>
          <a:xfrm>
            <a:off x="6593040" y="43340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2" name="Oval 20"/>
          <p:cNvSpPr/>
          <p:nvPr/>
        </p:nvSpPr>
        <p:spPr>
          <a:xfrm>
            <a:off x="8298000" y="43340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8" dur="indefinite" restart="never" nodeType="tmRoot">
          <p:childTnLst>
            <p:seq>
              <p:cTn id="989" dur="indefinite" nodeType="mainSeq">
                <p:childTnLst>
                  <p:par>
                    <p:cTn id="990" fill="hold">
                      <p:stCondLst>
                        <p:cond delay="indefinite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4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5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6" fill="hold">
                      <p:stCondLst>
                        <p:cond delay="indefinite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0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2" fill="hold">
                      <p:stCondLst>
                        <p:cond delay="indefinite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6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7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8" fill="hold">
                      <p:stCondLst>
                        <p:cond delay="indefinite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2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9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0" fill="hold">
                      <p:stCondLst>
                        <p:cond delay="indefinite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4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 Box 4"/>
          <p:cNvSpPr/>
          <p:nvPr/>
        </p:nvSpPr>
        <p:spPr>
          <a:xfrm>
            <a:off x="1817640" y="733320"/>
            <a:ext cx="721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4" name="Text Box 5"/>
          <p:cNvSpPr/>
          <p:nvPr/>
        </p:nvSpPr>
        <p:spPr>
          <a:xfrm>
            <a:off x="836640" y="1886040"/>
            <a:ext cx="1555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5" name="Text Box 7"/>
          <p:cNvSpPr/>
          <p:nvPr/>
        </p:nvSpPr>
        <p:spPr>
          <a:xfrm>
            <a:off x="1201680" y="2711520"/>
            <a:ext cx="34606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1: Re-Arrange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6" name="Text Box 9"/>
          <p:cNvSpPr/>
          <p:nvPr/>
        </p:nvSpPr>
        <p:spPr>
          <a:xfrm>
            <a:off x="4843440" y="2343240"/>
            <a:ext cx="43005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2: consider what solutions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expected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77" name="Group 23"/>
          <p:cNvGrpSpPr/>
          <p:nvPr/>
        </p:nvGrpSpPr>
        <p:grpSpPr>
          <a:xfrm>
            <a:off x="5838840" y="3274920"/>
            <a:ext cx="3166920" cy="3501720"/>
            <a:chOff x="5838840" y="3274920"/>
            <a:chExt cx="3166920" cy="3501720"/>
          </a:xfrm>
        </p:grpSpPr>
        <p:sp>
          <p:nvSpPr>
            <p:cNvPr id="678" name="AutoShape 10"/>
            <p:cNvSpPr/>
            <p:nvPr/>
          </p:nvSpPr>
          <p:spPr>
            <a:xfrm>
              <a:off x="6966000" y="4325760"/>
              <a:ext cx="1496880" cy="142704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79" name="Text Box 11"/>
            <p:cNvSpPr/>
            <p:nvPr/>
          </p:nvSpPr>
          <p:spPr>
            <a:xfrm>
              <a:off x="7819920" y="51098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0" name="Text Box 12"/>
            <p:cNvSpPr/>
            <p:nvPr/>
          </p:nvSpPr>
          <p:spPr>
            <a:xfrm>
              <a:off x="7815240" y="45590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1" name="Text Box 13"/>
            <p:cNvSpPr/>
            <p:nvPr/>
          </p:nvSpPr>
          <p:spPr>
            <a:xfrm>
              <a:off x="7196040" y="45669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2" name="Text Box 14"/>
            <p:cNvSpPr/>
            <p:nvPr/>
          </p:nvSpPr>
          <p:spPr>
            <a:xfrm>
              <a:off x="7196040" y="51195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3" name="Text Box 15"/>
            <p:cNvSpPr/>
            <p:nvPr/>
          </p:nvSpPr>
          <p:spPr>
            <a:xfrm>
              <a:off x="8420040" y="4838400"/>
              <a:ext cx="585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4" name="Text Box 16"/>
            <p:cNvSpPr/>
            <p:nvPr/>
          </p:nvSpPr>
          <p:spPr>
            <a:xfrm>
              <a:off x="6200640" y="4757400"/>
              <a:ext cx="868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5" name="Text Box 17"/>
            <p:cNvSpPr/>
            <p:nvPr/>
          </p:nvSpPr>
          <p:spPr>
            <a:xfrm>
              <a:off x="7286400" y="5752800"/>
              <a:ext cx="925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6" name="Text Box 18"/>
            <p:cNvSpPr/>
            <p:nvPr/>
          </p:nvSpPr>
          <p:spPr>
            <a:xfrm>
              <a:off x="7377120" y="3868560"/>
              <a:ext cx="733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687" name="Object 6"/>
            <p:cNvGraphicFramePr/>
            <p:nvPr/>
          </p:nvGraphicFramePr>
          <p:xfrm>
            <a:off x="7589880" y="6205320"/>
            <a:ext cx="330120" cy="571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88" name="Object 6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589880" y="6205320"/>
                      <a:ext cx="33012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689" name="Object 7"/>
            <p:cNvGraphicFramePr/>
            <p:nvPr/>
          </p:nvGraphicFramePr>
          <p:xfrm>
            <a:off x="7648560" y="3274920"/>
            <a:ext cx="216000" cy="571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690" name="Object 7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648560" y="3274920"/>
                      <a:ext cx="21600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691" name="Object 8"/>
            <p:cNvGraphicFramePr/>
            <p:nvPr/>
          </p:nvGraphicFramePr>
          <p:xfrm>
            <a:off x="5838840" y="4848120"/>
            <a:ext cx="366480" cy="3427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692" name="Object 8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38840" y="4848120"/>
                      <a:ext cx="366480" cy="342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693" name="Object 2"/>
          <p:cNvGraphicFramePr/>
          <p:nvPr/>
        </p:nvGraphicFramePr>
        <p:xfrm>
          <a:off x="2440080" y="1920960"/>
          <a:ext cx="5298840" cy="4442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94" name="Object 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440080" y="1920960"/>
                    <a:ext cx="5298840" cy="4442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95" name="Object 3"/>
          <p:cNvGraphicFramePr/>
          <p:nvPr/>
        </p:nvGraphicFramePr>
        <p:xfrm>
          <a:off x="1849320" y="3157560"/>
          <a:ext cx="1455840" cy="8143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696" name="Object 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849320" y="3157560"/>
                    <a:ext cx="1455840" cy="814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697" name="Text Box 15"/>
          <p:cNvSpPr/>
          <p:nvPr/>
        </p:nvSpPr>
        <p:spPr>
          <a:xfrm>
            <a:off x="952560" y="4367160"/>
            <a:ext cx="4894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</a:t>
            </a: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6t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negative so solutions in the third and fourth quadrants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98" name="Object 4"/>
          <p:cNvGraphicFramePr/>
          <p:nvPr/>
        </p:nvGraphicFramePr>
        <p:xfrm>
          <a:off x="1279440" y="5289480"/>
          <a:ext cx="4413240" cy="3193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699" name="Object 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279440" y="5289480"/>
                    <a:ext cx="4413240" cy="319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00" name="Object 5"/>
          <p:cNvGraphicFramePr/>
          <p:nvPr/>
        </p:nvGraphicFramePr>
        <p:xfrm>
          <a:off x="1279440" y="6308640"/>
          <a:ext cx="4591080" cy="2872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701" name="Object 5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279440" y="6308640"/>
                    <a:ext cx="4591080" cy="2872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02" name="Line 19"/>
          <p:cNvSpPr/>
          <p:nvPr/>
        </p:nvSpPr>
        <p:spPr>
          <a:xfrm flipH="1">
            <a:off x="2376360" y="5691240"/>
            <a:ext cx="46080" cy="61128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3" name="Text Box 20"/>
          <p:cNvSpPr/>
          <p:nvPr/>
        </p:nvSpPr>
        <p:spPr>
          <a:xfrm>
            <a:off x="1766880" y="5772240"/>
            <a:ext cx="66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4" name="Line 21"/>
          <p:cNvSpPr/>
          <p:nvPr/>
        </p:nvSpPr>
        <p:spPr>
          <a:xfrm flipH="1">
            <a:off x="2751120" y="5691240"/>
            <a:ext cx="46080" cy="62208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5" name="Line 22"/>
          <p:cNvSpPr/>
          <p:nvPr/>
        </p:nvSpPr>
        <p:spPr>
          <a:xfrm>
            <a:off x="3214800" y="5691240"/>
            <a:ext cx="64800" cy="61128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6" name="Line 23"/>
          <p:cNvSpPr/>
          <p:nvPr/>
        </p:nvSpPr>
        <p:spPr>
          <a:xfrm>
            <a:off x="4572000" y="5691240"/>
            <a:ext cx="139680" cy="60012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7" name="Text Box 24"/>
          <p:cNvSpPr/>
          <p:nvPr/>
        </p:nvSpPr>
        <p:spPr>
          <a:xfrm>
            <a:off x="4659480" y="5691240"/>
            <a:ext cx="66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6" dur="indefinite" restart="never" nodeType="tmRoot">
          <p:childTnLst>
            <p:seq>
              <p:cTn id="1027" dur="indefinite" nodeType="mainSeq">
                <p:childTnLst>
                  <p:par>
                    <p:cTn id="1028" fill="hold">
                      <p:stCondLst>
                        <p:cond delay="indefinite"/>
                      </p:stCondLst>
                      <p:childTnLst>
                        <p:par>
                          <p:cTn id="1029" fill="hold">
                            <p:stCondLst>
                              <p:cond delay="0"/>
                            </p:stCondLst>
                            <p:childTnLst>
                              <p:par>
                                <p:cTn id="10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2" dur="8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33" dur="8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8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fill="hold">
                      <p:stCondLst>
                        <p:cond delay="indefinite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9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0" fill="hold">
                      <p:stCondLst>
                        <p:cond delay="indefinite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44" dur="8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45" dur="8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6" dur="8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fill="hold">
                      <p:stCondLst>
                        <p:cond delay="indefinite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1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2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3" fill="hold">
                      <p:stCondLst>
                        <p:cond delay="indefinite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57" dur="8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58" dur="8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9" dur="8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0" fill="hold">
                      <p:stCondLst>
                        <p:cond delay="indefinite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6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69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72" dur="8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73" dur="8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8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85" dur="8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86" dur="8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7" dur="8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060200" y="9504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Radians</a:t>
            </a:r>
            <a:endParaRPr lang="en-US" sz="54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195" name="Text Box 6"/>
          <p:cNvSpPr/>
          <p:nvPr/>
        </p:nvSpPr>
        <p:spPr>
          <a:xfrm>
            <a:off x="971640" y="1917720"/>
            <a:ext cx="80010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Radian measure is an alternative to degrees and is based upon the ratio of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" name="Text Box 7"/>
          <p:cNvSpPr/>
          <p:nvPr/>
        </p:nvSpPr>
        <p:spPr>
          <a:xfrm>
            <a:off x="3081240" y="2917800"/>
            <a:ext cx="2971800" cy="947880"/>
          </a:xfrm>
          <a:prstGeom prst="rect">
            <a:avLst/>
          </a:prstGeom>
          <a:solidFill>
            <a:srgbClr val="3B3B3B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arc Length      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radius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97" name="Group 13"/>
          <p:cNvGrpSpPr/>
          <p:nvPr/>
        </p:nvGrpSpPr>
        <p:grpSpPr>
          <a:xfrm>
            <a:off x="1056240" y="3910320"/>
            <a:ext cx="2382840" cy="2237400"/>
            <a:chOff x="1056240" y="3910320"/>
            <a:chExt cx="2382840" cy="2237400"/>
          </a:xfrm>
        </p:grpSpPr>
        <p:sp>
          <p:nvSpPr>
            <p:cNvPr id="198" name="Oval 10"/>
            <p:cNvSpPr/>
            <p:nvPr/>
          </p:nvSpPr>
          <p:spPr>
            <a:xfrm rot="160200">
              <a:off x="1104480" y="3962160"/>
              <a:ext cx="2286000" cy="2133360"/>
            </a:xfrm>
            <a:prstGeom prst="ellipse">
              <a:avLst/>
            </a:prstGeom>
            <a:solidFill>
              <a:srgbClr val="66CCFF"/>
            </a:solidFill>
            <a:ln w="7632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9" name="Line 12"/>
            <p:cNvSpPr/>
            <p:nvPr/>
          </p:nvSpPr>
          <p:spPr>
            <a:xfrm>
              <a:off x="2147400" y="5068080"/>
              <a:ext cx="1226520" cy="1152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5280" rIns="90000" bIns="-3528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00" name="Text Box 14"/>
          <p:cNvSpPr/>
          <p:nvPr/>
        </p:nvSpPr>
        <p:spPr>
          <a:xfrm>
            <a:off x="2705040" y="4952880"/>
            <a:ext cx="304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1" name="Text Box 15"/>
          <p:cNvSpPr/>
          <p:nvPr/>
        </p:nvSpPr>
        <p:spPr>
          <a:xfrm>
            <a:off x="1708200" y="4629240"/>
            <a:ext cx="380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θ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2" name="Text Box 16"/>
          <p:cNvSpPr/>
          <p:nvPr/>
        </p:nvSpPr>
        <p:spPr>
          <a:xfrm>
            <a:off x="3460680" y="3917880"/>
            <a:ext cx="723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3" name="Text Box 20"/>
          <p:cNvSpPr/>
          <p:nvPr/>
        </p:nvSpPr>
        <p:spPr>
          <a:xfrm>
            <a:off x="-136440" y="5981760"/>
            <a:ext cx="306216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θ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theta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(angle at the centre)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" name="Oval 16"/>
          <p:cNvSpPr/>
          <p:nvPr/>
        </p:nvSpPr>
        <p:spPr>
          <a:xfrm>
            <a:off x="2165400" y="5013360"/>
            <a:ext cx="177840" cy="13320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5" name="Arc 22"/>
          <p:cNvSpPr/>
          <p:nvPr/>
        </p:nvSpPr>
        <p:spPr>
          <a:xfrm>
            <a:off x="1552680" y="3790800"/>
            <a:ext cx="2089080" cy="2178360"/>
          </a:xfrm>
          <a:custGeom>
            <a:avLst/>
            <a:gdLst>
              <a:gd name="textAreaLeft" fmla="*/ 1044720 w 2089080"/>
              <a:gd name="textAreaRight" fmla="*/ 2089440 w 2089080"/>
              <a:gd name="textAreaTop" fmla="*/ 0 h 2178360"/>
              <a:gd name="textAreaBottom" fmla="*/ 1089360 h 2178360"/>
              <a:gd name="GluePoint1X" fmla="*/ 1044576 w 2089150"/>
              <a:gd name="GluePoint1Y" fmla="*/ 0 h 2178050"/>
              <a:gd name="GluePoint2X" fmla="*/ 1044575 w 2089150"/>
              <a:gd name="GluePoint2Y" fmla="*/ 1089025 h 2178050"/>
              <a:gd name="GluePoint3X" fmla="*/ 2089150 w 2089150"/>
              <a:gd name="GluePoint3Y" fmla="*/ 1089025 h 217805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stroke="0" w="2089150" h="2178050">
                <a:moveTo>
                  <a:pt x="1044576" y="0"/>
                </a:moveTo>
                <a:lnTo>
                  <a:pt x="1044576" y="0"/>
                </a:lnTo>
                <a:arcTo wR="1044575" hR="1089025" stAng="-5399997" swAng="5400003"/>
                <a:lnTo>
                  <a:pt x="1044575" y="1089025"/>
                </a:lnTo>
                <a:close/>
              </a:path>
              <a:path fill="none" w="2089150" h="2178050">
                <a:moveTo>
                  <a:pt x="1044576" y="0"/>
                </a:moveTo>
                <a:lnTo>
                  <a:pt x="1044576" y="0"/>
                </a:lnTo>
                <a:arcTo wR="1044575" hR="1089025" stAng="-5399997" swAng="5400003"/>
              </a:path>
            </a:pathLst>
          </a:custGeom>
          <a:noFill/>
          <a:ln w="57240">
            <a:solidFill>
              <a:srgbClr val="FFFF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6" name="Object 2"/>
          <p:cNvGraphicFramePr/>
          <p:nvPr/>
        </p:nvGraphicFramePr>
        <p:xfrm>
          <a:off x="4406760" y="3992400"/>
          <a:ext cx="3880080" cy="565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7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06760" y="3992400"/>
                    <a:ext cx="3880080" cy="565200"/>
                  </a:xfrm>
                  <a:prstGeom prst="rect">
                    <a:avLst/>
                  </a:prstGeom>
                  <a:solidFill>
                    <a:srgbClr val="FFFFFF"/>
                  </a:solidFill>
                  <a:ln w="63360">
                    <a:solidFill>
                      <a:srgbClr val="FFFF0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08" name="Object 3"/>
          <p:cNvGraphicFramePr/>
          <p:nvPr/>
        </p:nvGraphicFramePr>
        <p:xfrm>
          <a:off x="4376880" y="4751280"/>
          <a:ext cx="3913200" cy="12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9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376880" y="4751280"/>
                    <a:ext cx="3913200" cy="1206720"/>
                  </a:xfrm>
                  <a:prstGeom prst="rect">
                    <a:avLst/>
                  </a:prstGeom>
                  <a:solidFill>
                    <a:srgbClr val="FFFFFF"/>
                  </a:solidFill>
                  <a:ln w="63360">
                    <a:solidFill>
                      <a:srgbClr val="FFFF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10" name="Arc 19"/>
          <p:cNvSpPr/>
          <p:nvPr/>
        </p:nvSpPr>
        <p:spPr>
          <a:xfrm>
            <a:off x="2027160" y="4876920"/>
            <a:ext cx="426960" cy="396720"/>
          </a:xfrm>
          <a:custGeom>
            <a:avLst/>
            <a:gdLst>
              <a:gd name="textAreaLeft" fmla="*/ 0 w 426960"/>
              <a:gd name="textAreaRight" fmla="*/ 427320 w 426960"/>
              <a:gd name="textAreaTop" fmla="*/ 0 h 396720"/>
              <a:gd name="textAreaBottom" fmla="*/ 397080 h 396720"/>
              <a:gd name="GluePoint1X" fmla="*/ 426108 w 427037"/>
              <a:gd name="GluePoint1Y" fmla="*/ 216924 h 396875"/>
              <a:gd name="GluePoint2X" fmla="*/ 213519 w 427037"/>
              <a:gd name="GluePoint2Y" fmla="*/ 198438 h 396875"/>
              <a:gd name="GluePoint3X" fmla="*/ 427037 w 427037"/>
              <a:gd name="GluePoint3Y" fmla="*/ 198438 h 39687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stroke="0" w="427037" h="396875">
                <a:moveTo>
                  <a:pt x="426108" y="216924"/>
                </a:moveTo>
                <a:lnTo>
                  <a:pt x="426108" y="216924"/>
                </a:lnTo>
                <a:arcTo wR="213519" hR="198438" stAng="298183" swAng="21301817"/>
                <a:lnTo>
                  <a:pt x="213519" y="198438"/>
                </a:lnTo>
                <a:close/>
              </a:path>
              <a:path fill="none" w="427037" h="396875">
                <a:moveTo>
                  <a:pt x="426108" y="216924"/>
                </a:moveTo>
                <a:lnTo>
                  <a:pt x="426108" y="216924"/>
                </a:lnTo>
                <a:arcTo wR="213519" hR="198438" stAng="298183" swAng="21301817"/>
              </a:path>
            </a:pathLst>
          </a:custGeom>
          <a:noFill/>
          <a:ln w="381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1" name="TextBox 20"/>
          <p:cNvSpPr/>
          <p:nvPr/>
        </p:nvSpPr>
        <p:spPr>
          <a:xfrm>
            <a:off x="3035160" y="6135840"/>
            <a:ext cx="5889960" cy="5209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So, full circle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360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radians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7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8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 Box 8"/>
          <p:cNvSpPr/>
          <p:nvPr/>
        </p:nvSpPr>
        <p:spPr>
          <a:xfrm>
            <a:off x="4017960" y="4049640"/>
            <a:ext cx="218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th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= 315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9" name="Text Box 4"/>
          <p:cNvSpPr/>
          <p:nvPr/>
        </p:nvSpPr>
        <p:spPr>
          <a:xfrm>
            <a:off x="952560" y="1890720"/>
            <a:ext cx="458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3: Solve the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10" name="Object 2"/>
          <p:cNvGraphicFramePr/>
          <p:nvPr/>
        </p:nvGraphicFramePr>
        <p:xfrm>
          <a:off x="1133640" y="2487600"/>
          <a:ext cx="1519200" cy="851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11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33640" y="2487600"/>
                    <a:ext cx="1519200" cy="85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12" name="Object 3"/>
          <p:cNvGraphicFramePr/>
          <p:nvPr/>
        </p:nvGraphicFramePr>
        <p:xfrm>
          <a:off x="2943360" y="2489040"/>
          <a:ext cx="2009520" cy="847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13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43360" y="2489040"/>
                    <a:ext cx="2009520" cy="847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14" name="Text Box 26"/>
          <p:cNvSpPr/>
          <p:nvPr/>
        </p:nvSpPr>
        <p:spPr>
          <a:xfrm>
            <a:off x="6278400" y="4049640"/>
            <a:ext cx="153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 = 37.5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5" name="Text Box 4"/>
          <p:cNvSpPr/>
          <p:nvPr/>
        </p:nvSpPr>
        <p:spPr>
          <a:xfrm>
            <a:off x="1817640" y="733320"/>
            <a:ext cx="721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6" name="Text Box 26"/>
          <p:cNvSpPr/>
          <p:nvPr/>
        </p:nvSpPr>
        <p:spPr>
          <a:xfrm>
            <a:off x="7950240" y="4049640"/>
            <a:ext cx="1062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52.5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7" name="Text Box 26"/>
          <p:cNvSpPr/>
          <p:nvPr/>
        </p:nvSpPr>
        <p:spPr>
          <a:xfrm>
            <a:off x="6746760" y="4537080"/>
            <a:ext cx="1069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97.5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8" name="Text Box 26"/>
          <p:cNvSpPr/>
          <p:nvPr/>
        </p:nvSpPr>
        <p:spPr>
          <a:xfrm>
            <a:off x="7886880" y="4524480"/>
            <a:ext cx="112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112.5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9" name="Text Box 26"/>
          <p:cNvSpPr/>
          <p:nvPr/>
        </p:nvSpPr>
        <p:spPr>
          <a:xfrm>
            <a:off x="6750000" y="510372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157.5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0" name="Text Box 26"/>
          <p:cNvSpPr/>
          <p:nvPr/>
        </p:nvSpPr>
        <p:spPr>
          <a:xfrm>
            <a:off x="7829640" y="5103720"/>
            <a:ext cx="1182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172.5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1" name="Text Box 8"/>
          <p:cNvSpPr/>
          <p:nvPr/>
        </p:nvSpPr>
        <p:spPr>
          <a:xfrm>
            <a:off x="2943360" y="4549680"/>
            <a:ext cx="34160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585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        675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945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        1035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2" name="Text Box 8"/>
          <p:cNvSpPr/>
          <p:nvPr/>
        </p:nvSpPr>
        <p:spPr>
          <a:xfrm>
            <a:off x="969840" y="4049640"/>
            <a:ext cx="31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rd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Q    6t  = 225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23" name="Object 4"/>
          <p:cNvGraphicFramePr/>
          <p:nvPr/>
        </p:nvGraphicFramePr>
        <p:xfrm>
          <a:off x="5253120" y="2603520"/>
          <a:ext cx="3752640" cy="619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724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253120" y="2603520"/>
                    <a:ext cx="3752640" cy="6192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25" name="Cloud 24"/>
          <p:cNvSpPr/>
          <p:nvPr/>
        </p:nvSpPr>
        <p:spPr>
          <a:xfrm>
            <a:off x="4871880" y="0"/>
            <a:ext cx="4272120" cy="2120040"/>
          </a:xfrm>
          <a:custGeom>
            <a:avLst/>
            <a:gdLst>
              <a:gd name="textAreaLeft" fmla="*/ 588600 w 4272120"/>
              <a:gd name="textAreaRight" fmla="*/ 3379680 w 4272120"/>
              <a:gd name="textAreaTop" fmla="*/ 320040 h 2120040"/>
              <a:gd name="textAreaBottom" fmla="*/ 1701720 h 2120040"/>
              <a:gd name="GluePoint1X" fmla="*/ 4268402 w 43200"/>
              <a:gd name="GluePoint1Y" fmla="*/ 1054100 h 43200"/>
              <a:gd name="GluePoint2X" fmla="*/ 2135981 w 43200"/>
              <a:gd name="GluePoint2Y" fmla="*/ 2105955 h 43200"/>
              <a:gd name="GluePoint3X" fmla="*/ 13251 w 43200"/>
              <a:gd name="GluePoint3Y" fmla="*/ 1054100 h 43200"/>
              <a:gd name="GluePoint4X" fmla="*/ 2135981 w 43200"/>
              <a:gd name="GluePoint4Y" fmla="*/ 12053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FFFF00"/>
          </a:solidFill>
          <a:ln w="93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6x means 6 rows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but only over 180</a:t>
            </a:r>
            <a:r>
              <a:rPr lang="en-GB" sz="2400" b="0" u="none" strike="noStrike" baseline="30000">
                <a:solidFill>
                  <a:srgbClr val="000033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 so 3 rows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6" name="Straight Connector 26"/>
          <p:cNvSpPr/>
          <p:nvPr/>
        </p:nvSpPr>
        <p:spPr>
          <a:xfrm flipH="1">
            <a:off x="6275520" y="3838680"/>
            <a:ext cx="1440" cy="19112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88" dur="indefinite" restart="never" nodeType="tmRoot">
          <p:childTnLst>
            <p:seq>
              <p:cTn id="1089" dur="indefinite" nodeType="mainSeq">
                <p:childTnLst>
                  <p:par>
                    <p:cTn id="1090" fill="hold">
                      <p:stCondLst>
                        <p:cond delay="indefinite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4" fill="hold">
                      <p:stCondLst>
                        <p:cond delay="indefinite"/>
                      </p:stCondLst>
                      <p:childTnLst>
                        <p:par>
                          <p:cTn id="1095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2" dur="8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3" dur="8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4" dur="8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1400"/>
                            </p:stCondLst>
                            <p:childTnLst>
                              <p:par>
                                <p:cTn id="110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8" dur="8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9" dur="8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8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1880"/>
                            </p:stCondLst>
                            <p:childTnLst>
                              <p:par>
                                <p:cTn id="1112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14" dur="8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5" dur="8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6" dur="8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7" fill="hold">
                      <p:stCondLst>
                        <p:cond delay="indefinite"/>
                      </p:stCondLst>
                      <p:childTnLst>
                        <p:par>
                          <p:cTn id="1118" fill="hold">
                            <p:stCondLst>
                              <p:cond delay="0"/>
                            </p:stCondLst>
                            <p:childTnLst>
                              <p:par>
                                <p:cTn id="11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21" dur="8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22" dur="8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3" dur="8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4" fill="hold">
                      <p:stCondLst>
                        <p:cond delay="indefinite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28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9" fill="hold">
                      <p:stCondLst>
                        <p:cond delay="indefinite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7" fill="hold">
                      <p:stCondLst>
                        <p:cond delay="indefinite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1" fill="hold">
                      <p:stCondLst>
                        <p:cond delay="indefinite"/>
                      </p:stCondLst>
                      <p:childTnLst>
                        <p:par>
                          <p:cTn id="1142" fill="hold">
                            <p:stCondLst>
                              <p:cond delay="0"/>
                            </p:stCondLst>
                            <p:childTnLst>
                              <p:par>
                                <p:cTn id="11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5" fill="hold">
                      <p:stCondLst>
                        <p:cond delay="indefinite"/>
                      </p:stCondLst>
                      <p:childTnLst>
                        <p:par>
                          <p:cTn id="1146" fill="hold">
                            <p:stCondLst>
                              <p:cond delay="0"/>
                            </p:stCondLst>
                            <p:childTnLst>
                              <p:par>
                                <p:cTn id="11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Picture 3"/>
          <p:cNvPicPr/>
          <p:nvPr/>
        </p:nvPicPr>
        <p:blipFill>
          <a:blip r:embed="rId1"/>
          <a:srcRect l="9298" t="15950" r="31328" b="32096"/>
          <a:stretch/>
        </p:blipFill>
        <p:spPr>
          <a:xfrm>
            <a:off x="1224000" y="2916360"/>
            <a:ext cx="7238880" cy="380052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728" name="Text Box 11"/>
          <p:cNvSpPr/>
          <p:nvPr/>
        </p:nvSpPr>
        <p:spPr>
          <a:xfrm>
            <a:off x="952560" y="2093760"/>
            <a:ext cx="497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Graphical solution for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9" name="Text Box 4"/>
          <p:cNvSpPr/>
          <p:nvPr/>
        </p:nvSpPr>
        <p:spPr>
          <a:xfrm>
            <a:off x="1752480" y="733320"/>
            <a:ext cx="721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30" name="Object 2"/>
          <p:cNvGraphicFramePr/>
          <p:nvPr/>
        </p:nvGraphicFramePr>
        <p:xfrm>
          <a:off x="4971960" y="1920960"/>
          <a:ext cx="1663920" cy="8506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31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971960" y="1920960"/>
                    <a:ext cx="1663920" cy="8506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32" name="Oval 15"/>
          <p:cNvSpPr/>
          <p:nvPr/>
        </p:nvSpPr>
        <p:spPr>
          <a:xfrm>
            <a:off x="2249640" y="59468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3" name="Oval 16"/>
          <p:cNvSpPr/>
          <p:nvPr/>
        </p:nvSpPr>
        <p:spPr>
          <a:xfrm>
            <a:off x="2521080" y="59468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4" name="Oval 17"/>
          <p:cNvSpPr/>
          <p:nvPr/>
        </p:nvSpPr>
        <p:spPr>
          <a:xfrm>
            <a:off x="3274920" y="5946840"/>
            <a:ext cx="9072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5" name="Oval 18"/>
          <p:cNvSpPr/>
          <p:nvPr/>
        </p:nvSpPr>
        <p:spPr>
          <a:xfrm>
            <a:off x="3530520" y="5946840"/>
            <a:ext cx="9072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6" name="Oval 19"/>
          <p:cNvSpPr/>
          <p:nvPr/>
        </p:nvSpPr>
        <p:spPr>
          <a:xfrm>
            <a:off x="4313160" y="5946840"/>
            <a:ext cx="9072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7" name="Oval 20"/>
          <p:cNvSpPr/>
          <p:nvPr/>
        </p:nvSpPr>
        <p:spPr>
          <a:xfrm>
            <a:off x="4570560" y="594684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8" name="Straight Connector 13"/>
          <p:cNvSpPr/>
          <p:nvPr/>
        </p:nvSpPr>
        <p:spPr>
          <a:xfrm flipH="1">
            <a:off x="4753080" y="3278160"/>
            <a:ext cx="1440" cy="316692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3" dur="indefinite" restart="never" nodeType="tmRoot">
          <p:childTnLst>
            <p:seq>
              <p:cTn id="1154" dur="indefinite" nodeType="mainSeq">
                <p:childTnLst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9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5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6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1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2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7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8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3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4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9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0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740" name="Picture 5"/>
          <p:cNvPicPr/>
          <p:nvPr/>
        </p:nvPicPr>
        <p:blipFill>
          <a:blip r:embed="rId1"/>
          <a:srcRect l="9791" t="18927" r="0" b="13022"/>
          <a:stretch/>
        </p:blipFill>
        <p:spPr>
          <a:xfrm>
            <a:off x="304920" y="3473280"/>
            <a:ext cx="5302080" cy="306720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pic>
        <p:nvPicPr>
          <p:cNvPr id="741" name="Picture 3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2" name="Rectangle 7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3" name="AutoShape 16"/>
          <p:cNvSpPr/>
          <p:nvPr/>
        </p:nvSpPr>
        <p:spPr>
          <a:xfrm>
            <a:off x="4673520" y="511200"/>
            <a:ext cx="4078440" cy="1915920"/>
          </a:xfrm>
          <a:prstGeom prst="cloudCallout">
            <a:avLst>
              <a:gd name="adj1" fmla="val -57824"/>
              <a:gd name="adj2" fmla="val 51907"/>
            </a:avLst>
          </a:prstGeom>
          <a:solidFill>
            <a:srgbClr val="66CCFF"/>
          </a:solidFill>
          <a:ln w="381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Graphically what are we trying to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4" name="Text Box 17"/>
          <p:cNvSpPr/>
          <p:nvPr/>
        </p:nvSpPr>
        <p:spPr>
          <a:xfrm>
            <a:off x="5678640" y="3473280"/>
            <a:ext cx="334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sin (2x - 30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√3 ÷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5" name="Text Box 18"/>
          <p:cNvSpPr/>
          <p:nvPr/>
        </p:nvSpPr>
        <p:spPr>
          <a:xfrm>
            <a:off x="5551560" y="4376880"/>
            <a:ext cx="3504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=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60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120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420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480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6" name="Text Box 23"/>
          <p:cNvSpPr/>
          <p:nvPr/>
        </p:nvSpPr>
        <p:spPr>
          <a:xfrm>
            <a:off x="5886720" y="2984400"/>
            <a:ext cx="292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2sin (2x - 30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= √3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7" name="Text Box 18"/>
          <p:cNvSpPr/>
          <p:nvPr/>
        </p:nvSpPr>
        <p:spPr>
          <a:xfrm>
            <a:off x="6580080" y="6021360"/>
            <a:ext cx="2563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 45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75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225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255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8" name="Text Box 17"/>
          <p:cNvSpPr/>
          <p:nvPr/>
        </p:nvSpPr>
        <p:spPr>
          <a:xfrm>
            <a:off x="5637600" y="3962520"/>
            <a:ext cx="353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(2x - 30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=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√3 ÷ 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9" name="Text Box 14"/>
          <p:cNvSpPr/>
          <p:nvPr/>
        </p:nvSpPr>
        <p:spPr>
          <a:xfrm>
            <a:off x="909000" y="1803240"/>
            <a:ext cx="8267040" cy="11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5 Type 3 :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the equation 2sin (2x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- 30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- √3 = 0  in the range 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to 360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50" name="Group 49"/>
          <p:cNvGrpSpPr/>
          <p:nvPr/>
        </p:nvGrpSpPr>
        <p:grpSpPr>
          <a:xfrm>
            <a:off x="0" y="0"/>
            <a:ext cx="3333600" cy="3429000"/>
            <a:chOff x="0" y="0"/>
            <a:chExt cx="3333600" cy="3429000"/>
          </a:xfrm>
        </p:grpSpPr>
        <p:sp>
          <p:nvSpPr>
            <p:cNvPr id="751" name="Rectangle 48"/>
            <p:cNvSpPr/>
            <p:nvPr/>
          </p:nvSpPr>
          <p:spPr>
            <a:xfrm>
              <a:off x="0" y="0"/>
              <a:ext cx="3333600" cy="3429000"/>
            </a:xfrm>
            <a:prstGeom prst="rect">
              <a:avLst/>
            </a:prstGeom>
            <a:solidFill>
              <a:srgbClr val="4D4D4D"/>
            </a:solidFill>
            <a:ln w="3816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752" name="Group 47"/>
            <p:cNvGrpSpPr/>
            <p:nvPr/>
          </p:nvGrpSpPr>
          <p:grpSpPr>
            <a:xfrm>
              <a:off x="133200" y="163080"/>
              <a:ext cx="3061800" cy="3159720"/>
              <a:chOff x="133200" y="163080"/>
              <a:chExt cx="3061800" cy="3159720"/>
            </a:xfrm>
          </p:grpSpPr>
          <p:grpSp>
            <p:nvGrpSpPr>
              <p:cNvPr id="753" name="Group 31"/>
              <p:cNvGrpSpPr/>
              <p:nvPr/>
            </p:nvGrpSpPr>
            <p:grpSpPr>
              <a:xfrm>
                <a:off x="133200" y="163080"/>
                <a:ext cx="3061800" cy="3159720"/>
                <a:chOff x="133200" y="163080"/>
                <a:chExt cx="3061800" cy="3159720"/>
              </a:xfrm>
            </p:grpSpPr>
            <p:grpSp>
              <p:nvGrpSpPr>
                <p:cNvPr id="754" name="Group 23"/>
                <p:cNvGrpSpPr/>
                <p:nvPr/>
              </p:nvGrpSpPr>
              <p:grpSpPr>
                <a:xfrm>
                  <a:off x="133200" y="163080"/>
                  <a:ext cx="3061800" cy="3159720"/>
                  <a:chOff x="133200" y="163080"/>
                  <a:chExt cx="3061800" cy="3159720"/>
                </a:xfrm>
              </p:grpSpPr>
              <p:sp>
                <p:nvSpPr>
                  <p:cNvPr id="755" name="AutoShape 10"/>
                  <p:cNvSpPr/>
                  <p:nvPr/>
                </p:nvSpPr>
                <p:spPr>
                  <a:xfrm>
                    <a:off x="1224360" y="1111320"/>
                    <a:ext cx="1445760" cy="1287720"/>
                  </a:xfrm>
                  <a:prstGeom prst="flowChartOr">
                    <a:avLst/>
                  </a:prstGeom>
                  <a:solidFill>
                    <a:srgbClr val="3B3B3B"/>
                  </a:solidFill>
                  <a:ln w="3816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tIns="46800" rIns="90000" bIns="46800" anchor="ctr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56" name="Text Box 11"/>
                  <p:cNvSpPr/>
                  <p:nvPr/>
                </p:nvSpPr>
                <p:spPr>
                  <a:xfrm>
                    <a:off x="2048400" y="1818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C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57" name="Text Box 12"/>
                  <p:cNvSpPr/>
                  <p:nvPr/>
                </p:nvSpPr>
                <p:spPr>
                  <a:xfrm>
                    <a:off x="2044080" y="13219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A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58" name="Text Box 13"/>
                  <p:cNvSpPr/>
                  <p:nvPr/>
                </p:nvSpPr>
                <p:spPr>
                  <a:xfrm>
                    <a:off x="1445400" y="132876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S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59" name="Text Box 14"/>
                  <p:cNvSpPr/>
                  <p:nvPr/>
                </p:nvSpPr>
                <p:spPr>
                  <a:xfrm>
                    <a:off x="1445400" y="182772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T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60" name="Text Box 15"/>
                  <p:cNvSpPr/>
                  <p:nvPr/>
                </p:nvSpPr>
                <p:spPr>
                  <a:xfrm>
                    <a:off x="2628720" y="1573920"/>
                    <a:ext cx="56628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61" name="Text Box 16"/>
                  <p:cNvSpPr/>
                  <p:nvPr/>
                </p:nvSpPr>
                <p:spPr>
                  <a:xfrm>
                    <a:off x="482760" y="1500840"/>
                    <a:ext cx="83952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180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62" name="Text Box 17"/>
                  <p:cNvSpPr/>
                  <p:nvPr/>
                </p:nvSpPr>
                <p:spPr>
                  <a:xfrm>
                    <a:off x="1532880" y="2399040"/>
                    <a:ext cx="8946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270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763" name="Text Box 18"/>
                  <p:cNvSpPr/>
                  <p:nvPr/>
                </p:nvSpPr>
                <p:spPr>
                  <a:xfrm>
                    <a:off x="1620360" y="698760"/>
                    <a:ext cx="70884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90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graphicFrame>
                <p:nvGraphicFramePr>
                  <p:cNvPr id="764" name="Object 9"/>
                  <p:cNvGraphicFramePr/>
                  <p:nvPr/>
                </p:nvGraphicFramePr>
                <p:xfrm>
                  <a:off x="1826280" y="2807280"/>
                  <a:ext cx="318960" cy="515520"/>
                </p:xfrm>
                <a:graphic>
                  <a:graphicData uri="http://schemas.openxmlformats.org/presentationml/2006/ole">
                    <p:oleObj r:id="rId3" spid="">
                      <p:embed/>
                      <p:pic>
                        <p:nvPicPr>
                          <p:cNvPr id="765" name="Object 9"/>
                          <p:cNvPicPr/>
                          <p:nvPr/>
                        </p:nvPicPr>
                        <p:blipFill>
                          <a:blip r:embed="rId4"/>
                          <a:stretch/>
                        </p:blipFill>
                        <p:spPr>
                          <a:xfrm>
                            <a:off x="1826280" y="2807280"/>
                            <a:ext cx="31896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766" name="Object 10"/>
                  <p:cNvGraphicFramePr/>
                  <p:nvPr/>
                </p:nvGraphicFramePr>
                <p:xfrm>
                  <a:off x="1882800" y="163080"/>
                  <a:ext cx="208800" cy="515520"/>
                </p:xfrm>
                <a:graphic>
                  <a:graphicData uri="http://schemas.openxmlformats.org/presentationml/2006/ole">
                    <p:oleObj r:id="rId5" spid="">
                      <p:embed/>
                      <p:pic>
                        <p:nvPicPr>
                          <p:cNvPr id="767" name="Object 10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1882800" y="163080"/>
                            <a:ext cx="20880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768" name="Object 6"/>
                  <p:cNvGraphicFramePr/>
                  <p:nvPr/>
                </p:nvGraphicFramePr>
                <p:xfrm>
                  <a:off x="133200" y="1582560"/>
                  <a:ext cx="354240" cy="309240"/>
                </p:xfrm>
                <a:graphic>
                  <a:graphicData uri="http://schemas.openxmlformats.org/presentationml/2006/ole">
                    <p:oleObj r:id="rId7" spid="">
                      <p:embed/>
                      <p:pic>
                        <p:nvPicPr>
                          <p:cNvPr id="769" name="Object 6"/>
                          <p:cNvPicPr/>
                          <p:nvPr/>
                        </p:nvPicPr>
                        <p:blipFill>
                          <a:blip r:embed="rId8"/>
                          <a:stretch/>
                        </p:blipFill>
                        <p:spPr>
                          <a:xfrm>
                            <a:off x="133200" y="1582560"/>
                            <a:ext cx="354240" cy="3092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</p:grpSp>
            <p:pic>
              <p:nvPicPr>
                <p:cNvPr id="770" name="Picture 33" descr="TICK.jpg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1200600" y="1292040"/>
                  <a:ext cx="511920" cy="487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771" name="Picture 46" descr="TICK.jpg"/>
              <p:cNvPicPr/>
              <p:nvPr/>
            </p:nvPicPr>
            <p:blipFill>
              <a:blip r:embed="rId10"/>
              <a:stretch/>
            </p:blipFill>
            <p:spPr>
              <a:xfrm>
                <a:off x="2212560" y="1292040"/>
                <a:ext cx="511920" cy="4874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sp>
        <p:nvSpPr>
          <p:cNvPr id="772" name="Text Box 18"/>
          <p:cNvSpPr/>
          <p:nvPr/>
        </p:nvSpPr>
        <p:spPr>
          <a:xfrm>
            <a:off x="6456240" y="5176800"/>
            <a:ext cx="2738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90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150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450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510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3" name="Cloud 50"/>
          <p:cNvSpPr/>
          <p:nvPr/>
        </p:nvSpPr>
        <p:spPr>
          <a:xfrm>
            <a:off x="4749840" y="5873760"/>
            <a:ext cx="914400" cy="704880"/>
          </a:xfrm>
          <a:custGeom>
            <a:avLst/>
            <a:gdLst>
              <a:gd name="textAreaLeft" fmla="*/ 126000 w 914400"/>
              <a:gd name="textAreaRight" fmla="*/ 723600 w 914400"/>
              <a:gd name="textAreaTop" fmla="*/ 106200 h 704880"/>
              <a:gd name="textAreaBottom" fmla="*/ 565920 h 704880"/>
              <a:gd name="GluePoint1X" fmla="*/ 913638 w 43200"/>
              <a:gd name="GluePoint1Y" fmla="*/ 351632 h 43200"/>
              <a:gd name="GluePoint2X" fmla="*/ 457200 w 43200"/>
              <a:gd name="GluePoint2Y" fmla="*/ 702514 h 43200"/>
              <a:gd name="GluePoint3X" fmla="*/ 2836 w 43200"/>
              <a:gd name="GluePoint3Y" fmla="*/ 351632 h 43200"/>
              <a:gd name="GluePoint4X" fmla="*/ 457200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33CC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÷2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4" name="Straight Connector 49"/>
          <p:cNvSpPr/>
          <p:nvPr/>
        </p:nvSpPr>
        <p:spPr>
          <a:xfrm>
            <a:off x="5727600" y="5160960"/>
            <a:ext cx="3327480" cy="14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5" name="Straight Connector 51"/>
          <p:cNvSpPr/>
          <p:nvPr/>
        </p:nvSpPr>
        <p:spPr>
          <a:xfrm>
            <a:off x="5727600" y="6051600"/>
            <a:ext cx="3327480" cy="14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6" name="Oval 52"/>
          <p:cNvSpPr/>
          <p:nvPr/>
        </p:nvSpPr>
        <p:spPr>
          <a:xfrm>
            <a:off x="981000" y="372420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7" name="Oval 53"/>
          <p:cNvSpPr/>
          <p:nvPr/>
        </p:nvSpPr>
        <p:spPr>
          <a:xfrm>
            <a:off x="1380960" y="372420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8" name="Oval 54"/>
          <p:cNvSpPr/>
          <p:nvPr/>
        </p:nvSpPr>
        <p:spPr>
          <a:xfrm>
            <a:off x="3282840" y="3724200"/>
            <a:ext cx="10800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9" name="Oval 55"/>
          <p:cNvSpPr/>
          <p:nvPr/>
        </p:nvSpPr>
        <p:spPr>
          <a:xfrm>
            <a:off x="3683160" y="3724200"/>
            <a:ext cx="10764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520" rIns="90000" bIns="29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191" dur="indefinite" restart="never" nodeType="tmRoot">
          <p:childTnLst>
            <p:seq>
              <p:cTn id="1192" dur="indefinite" nodeType="mainSeq">
                <p:childTnLst>
                  <p:par>
                    <p:cTn id="1193" fill="hold">
                      <p:stCondLst>
                        <p:cond delay="indefinite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97" dur="8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98" dur="8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9" dur="8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0" fill="hold">
                      <p:stCondLst>
                        <p:cond delay="indefinite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4" dur="8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05" dur="8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8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11" dur="8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2" dur="8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3" dur="8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18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2" presetClass="exit" fill="hold" nodeType="clickEffect" presetSubtype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2"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3"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29" dur="8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0" dur="8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1" dur="8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2" fill="hold">
                      <p:stCondLst>
                        <p:cond delay="indefinite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6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7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8" fill="hold">
                      <p:stCondLst>
                        <p:cond delay="indefinite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42" dur="8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43" dur="8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4" dur="8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5" fill="hold">
                      <p:stCondLst>
                        <p:cond delay="indefinite"/>
                      </p:stCondLst>
                      <p:childTnLst>
                        <p:par>
                          <p:cTn id="1246" fill="hold">
                            <p:stCondLst>
                              <p:cond delay="0"/>
                            </p:stCondLst>
                            <p:childTnLst>
                              <p:par>
                                <p:cTn id="12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49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0" fill="hold">
                      <p:stCondLst>
                        <p:cond delay="indefinite"/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54" dur="8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5" dur="8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6" dur="8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7" fill="hold">
                      <p:stCondLst>
                        <p:cond delay="indefinite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1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66" dur="8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67" dur="8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8" dur="8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73" dur="8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74" dur="8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5" dur="8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6" fill="hold">
                      <p:stCondLst>
                        <p:cond delay="indefinite"/>
                      </p:stCondLst>
                      <p:childTnLst>
                        <p:par>
                          <p:cTn id="1277" fill="hold">
                            <p:stCondLst>
                              <p:cond delay="0"/>
                            </p:stCondLst>
                            <p:childTnLst>
                              <p:par>
                                <p:cTn id="127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0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1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2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4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5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6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8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9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0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2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3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 Box 2"/>
          <p:cNvSpPr/>
          <p:nvPr/>
        </p:nvSpPr>
        <p:spPr>
          <a:xfrm>
            <a:off x="890640" y="1490760"/>
            <a:ext cx="1905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1" name="Text Box 3"/>
          <p:cNvSpPr/>
          <p:nvPr/>
        </p:nvSpPr>
        <p:spPr>
          <a:xfrm>
            <a:off x="861840" y="1870200"/>
            <a:ext cx="8077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value of x that minimises the expression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cos32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sinx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sin32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2" name="Text Box 5"/>
          <p:cNvSpPr/>
          <p:nvPr/>
        </p:nvSpPr>
        <p:spPr>
          <a:xfrm>
            <a:off x="861840" y="2971800"/>
            <a:ext cx="3348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rule 2(b) we get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3" name="Text Box 6"/>
          <p:cNvSpPr/>
          <p:nvPr/>
        </p:nvSpPr>
        <p:spPr>
          <a:xfrm>
            <a:off x="1947960" y="3419640"/>
            <a:ext cx="6210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cos32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sinx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sin32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cos(x – 32)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784" name="Picture 7"/>
          <p:cNvPicPr/>
          <p:nvPr/>
        </p:nvPicPr>
        <p:blipFill>
          <a:blip r:embed="rId1"/>
          <a:srcRect l="21101" t="2988" r="2877" b="26894"/>
          <a:stretch/>
        </p:blipFill>
        <p:spPr>
          <a:xfrm>
            <a:off x="701640" y="4605480"/>
            <a:ext cx="3508560" cy="208116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785" name="Text Box 8"/>
          <p:cNvSpPr/>
          <p:nvPr/>
        </p:nvSpPr>
        <p:spPr>
          <a:xfrm>
            <a:off x="681120" y="4062240"/>
            <a:ext cx="4371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graph is roller-coaster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6" name="Text Box 9"/>
          <p:cNvSpPr/>
          <p:nvPr/>
        </p:nvSpPr>
        <p:spPr>
          <a:xfrm>
            <a:off x="4210200" y="4695840"/>
            <a:ext cx="502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min value is 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when angle = 180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7" name="Text Box 10"/>
          <p:cNvSpPr/>
          <p:nvPr/>
        </p:nvSpPr>
        <p:spPr>
          <a:xfrm>
            <a:off x="6267600" y="5229360"/>
            <a:ext cx="297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ie    x – 32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8" name="Text Box 11"/>
          <p:cNvSpPr/>
          <p:nvPr/>
        </p:nvSpPr>
        <p:spPr>
          <a:xfrm>
            <a:off x="7024680" y="5838840"/>
            <a:ext cx="2214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ie    x = 212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9" name="Rectangle 2"/>
          <p:cNvSpPr/>
          <p:nvPr/>
        </p:nvSpPr>
        <p:spPr>
          <a:xfrm>
            <a:off x="2009880" y="533520"/>
            <a:ext cx="5429160" cy="8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Equations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0" name="Freeform 14"/>
          <p:cNvSpPr/>
          <p:nvPr/>
        </p:nvSpPr>
        <p:spPr>
          <a:xfrm>
            <a:off x="1042920" y="4635360"/>
            <a:ext cx="3390840" cy="2025720"/>
          </a:xfrm>
          <a:custGeom>
            <a:avLst/>
            <a:gdLst>
              <a:gd name="textAreaLeft" fmla="*/ 0 w 3390840"/>
              <a:gd name="textAreaRight" fmla="*/ 3391200 w 3390840"/>
              <a:gd name="textAreaTop" fmla="*/ 0 h 2025720"/>
              <a:gd name="textAreaBottom" fmla="*/ 2026080 h 2025720"/>
              <a:gd name="GluePoint1X" fmla="*/ 0 w 3390900"/>
              <a:gd name="GluePoint1Y" fmla="*/ 12700 h 2025650"/>
              <a:gd name="GluePoint2X" fmla="*/ 190500 w 3390900"/>
              <a:gd name="GluePoint2Y" fmla="*/ 74613 h 2025650"/>
              <a:gd name="GluePoint3X" fmla="*/ 419100 w 3390900"/>
              <a:gd name="GluePoint3Y" fmla="*/ 298450 h 2025650"/>
              <a:gd name="GluePoint4X" fmla="*/ 690563 w 3390900"/>
              <a:gd name="GluePoint4Y" fmla="*/ 727075 h 2025650"/>
              <a:gd name="GluePoint5X" fmla="*/ 962025 w 3390900"/>
              <a:gd name="GluePoint5Y" fmla="*/ 1212850 h 2025650"/>
              <a:gd name="GluePoint6X" fmla="*/ 1157288 w 3390900"/>
              <a:gd name="GluePoint6Y" fmla="*/ 1565275 h 2025650"/>
              <a:gd name="GluePoint7X" fmla="*/ 1381125 w 3390900"/>
              <a:gd name="GluePoint7Y" fmla="*/ 1851025 h 2025650"/>
              <a:gd name="GluePoint8X" fmla="*/ 1552575 w 3390900"/>
              <a:gd name="GluePoint8Y" fmla="*/ 1989138 h 2025650"/>
              <a:gd name="GluePoint9X" fmla="*/ 1700213 w 3390900"/>
              <a:gd name="GluePoint9Y" fmla="*/ 2022475 h 2025650"/>
              <a:gd name="GluePoint10X" fmla="*/ 1828800 w 3390900"/>
              <a:gd name="GluePoint10Y" fmla="*/ 1993900 h 2025650"/>
              <a:gd name="GluePoint11X" fmla="*/ 2038350 w 3390900"/>
              <a:gd name="GluePoint11Y" fmla="*/ 1831975 h 2025650"/>
              <a:gd name="GluePoint12X" fmla="*/ 2257424 w 3390900"/>
              <a:gd name="GluePoint12Y" fmla="*/ 1531938 h 2025650"/>
              <a:gd name="GluePoint13X" fmla="*/ 2528888 w 3390900"/>
              <a:gd name="GluePoint13Y" fmla="*/ 1036638 h 2025650"/>
              <a:gd name="GluePoint14X" fmla="*/ 2671762 w 3390900"/>
              <a:gd name="GluePoint14Y" fmla="*/ 774700 h 2025650"/>
              <a:gd name="GluePoint15X" fmla="*/ 2919412 w 3390900"/>
              <a:gd name="GluePoint15Y" fmla="*/ 374650 h 2025650"/>
              <a:gd name="GluePoint16X" fmla="*/ 3109912 w 3390900"/>
              <a:gd name="GluePoint16Y" fmla="*/ 146050 h 2025650"/>
              <a:gd name="GluePoint17X" fmla="*/ 3324224 w 3390900"/>
              <a:gd name="GluePoint17Y" fmla="*/ 22225 h 2025650"/>
              <a:gd name="GluePoint18X" fmla="*/ 3390900 w 3390900"/>
              <a:gd name="GluePoint18Y" fmla="*/ 12700 h 202565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</a:cxnLst>
            <a:rect l="textAreaLeft" t="textAreaTop" r="textAreaRight" b="textAreaBottom"/>
            <a:pathLst>
              <a:path w="3390900" h="2025650">
                <a:moveTo>
                  <a:pt x="0" y="12700"/>
                </a:moveTo>
                <a:cubicBezTo>
                  <a:pt x="60325" y="19844"/>
                  <a:pt x="120650" y="26988"/>
                  <a:pt x="190500" y="74613"/>
                </a:cubicBezTo>
                <a:cubicBezTo>
                  <a:pt x="260350" y="122238"/>
                  <a:pt x="335756" y="189706"/>
                  <a:pt x="419100" y="298450"/>
                </a:cubicBezTo>
                <a:cubicBezTo>
                  <a:pt x="502444" y="407194"/>
                  <a:pt x="600076" y="574675"/>
                  <a:pt x="690563" y="727075"/>
                </a:cubicBezTo>
                <a:cubicBezTo>
                  <a:pt x="781050" y="879475"/>
                  <a:pt x="962025" y="1212850"/>
                  <a:pt x="962025" y="1212850"/>
                </a:cubicBezTo>
                <a:cubicBezTo>
                  <a:pt x="1039813" y="1352550"/>
                  <a:pt x="1087438" y="1458913"/>
                  <a:pt x="1157288" y="1565275"/>
                </a:cubicBezTo>
                <a:cubicBezTo>
                  <a:pt x="1227138" y="1671638"/>
                  <a:pt x="1315244" y="1780381"/>
                  <a:pt x="1381125" y="1851025"/>
                </a:cubicBezTo>
                <a:cubicBezTo>
                  <a:pt x="1447006" y="1921669"/>
                  <a:pt x="1499394" y="1960563"/>
                  <a:pt x="1552575" y="1989138"/>
                </a:cubicBezTo>
                <a:cubicBezTo>
                  <a:pt x="1605756" y="2017713"/>
                  <a:pt x="1654176" y="2021681"/>
                  <a:pt x="1700213" y="2022475"/>
                </a:cubicBezTo>
                <a:cubicBezTo>
                  <a:pt x="1746250" y="2023269"/>
                  <a:pt x="1772444" y="2025650"/>
                  <a:pt x="1828800" y="1993900"/>
                </a:cubicBezTo>
                <a:cubicBezTo>
                  <a:pt x="1885156" y="1962150"/>
                  <a:pt x="1966913" y="1908969"/>
                  <a:pt x="2038350" y="1831975"/>
                </a:cubicBezTo>
                <a:cubicBezTo>
                  <a:pt x="2109787" y="1754981"/>
                  <a:pt x="2175669" y="1664494"/>
                  <a:pt x="2257425" y="1531938"/>
                </a:cubicBezTo>
                <a:cubicBezTo>
                  <a:pt x="2339181" y="1399382"/>
                  <a:pt x="2528888" y="1036638"/>
                  <a:pt x="2528888" y="1036638"/>
                </a:cubicBezTo>
                <a:cubicBezTo>
                  <a:pt x="2597944" y="910432"/>
                  <a:pt x="2606676" y="885031"/>
                  <a:pt x="2671763" y="774700"/>
                </a:cubicBezTo>
                <a:cubicBezTo>
                  <a:pt x="2736850" y="664369"/>
                  <a:pt x="2846388" y="479425"/>
                  <a:pt x="2919413" y="374650"/>
                </a:cubicBezTo>
                <a:cubicBezTo>
                  <a:pt x="2992438" y="269875"/>
                  <a:pt x="3042444" y="204787"/>
                  <a:pt x="3109913" y="146050"/>
                </a:cubicBezTo>
                <a:cubicBezTo>
                  <a:pt x="3177382" y="87313"/>
                  <a:pt x="3277394" y="44450"/>
                  <a:pt x="3324225" y="22225"/>
                </a:cubicBezTo>
                <a:cubicBezTo>
                  <a:pt x="3371056" y="0"/>
                  <a:pt x="3380978" y="6350"/>
                  <a:pt x="3390900" y="12700"/>
                </a:cubicBezTo>
              </a:path>
            </a:pathLst>
          </a:custGeom>
          <a:noFill/>
          <a:ln w="28440">
            <a:solidFill>
              <a:srgbClr val="0A0AFF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1" name="Straight Connector 16"/>
          <p:cNvSpPr/>
          <p:nvPr/>
        </p:nvSpPr>
        <p:spPr>
          <a:xfrm>
            <a:off x="1676520" y="2886120"/>
            <a:ext cx="6062400" cy="144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94" dur="indefinite" restart="never" nodeType="tmRoot">
          <p:childTnLst>
            <p:seq>
              <p:cTn id="1295" dur="indefinite" nodeType="mainSeq">
                <p:childTnLst>
                  <p:par>
                    <p:cTn id="1296" fill="hold">
                      <p:stCondLst>
                        <p:cond delay="indefinite"/>
                      </p:stCondLst>
                      <p:childTnLst>
                        <p:par>
                          <p:cTn id="1297" fill="hold">
                            <p:stCondLst>
                              <p:cond delay="0"/>
                            </p:stCondLst>
                            <p:childTnLst>
                              <p:par>
                                <p:cTn id="12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0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05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6" fill="hold">
                      <p:stCondLst>
                        <p:cond delay="indefinite"/>
                      </p:stCondLst>
                      <p:childTnLst>
                        <p:par>
                          <p:cTn id="1307" fill="hold">
                            <p:stCondLst>
                              <p:cond delay="0"/>
                            </p:stCondLst>
                            <p:childTnLst>
                              <p:par>
                                <p:cTn id="13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0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1" fill="hold">
                      <p:stCondLst>
                        <p:cond delay="indefinite"/>
                      </p:stCondLst>
                      <p:childTnLst>
                        <p:par>
                          <p:cTn id="1312" fill="hold">
                            <p:stCondLst>
                              <p:cond delay="0"/>
                            </p:stCondLst>
                            <p:childTnLst>
                              <p:par>
                                <p:cTn id="13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6" fill="hold">
                      <p:stCondLst>
                        <p:cond delay="indefinite"/>
                      </p:stCondLst>
                      <p:childTnLst>
                        <p:par>
                          <p:cTn id="1317" fill="hold">
                            <p:stCondLst>
                              <p:cond delay="0"/>
                            </p:stCondLst>
                            <p:childTnLst>
                              <p:par>
                                <p:cTn id="13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0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1" fill="hold">
                      <p:stCondLst>
                        <p:cond delay="indefinite"/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5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6" fill="hold">
                      <p:stCondLst>
                        <p:cond delay="indefinite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3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1" fill="hold">
                      <p:stCondLst>
                        <p:cond delay="indefinite"/>
                      </p:stCondLst>
                      <p:childTnLst>
                        <p:par>
                          <p:cTn id="1332" fill="hold">
                            <p:stCondLst>
                              <p:cond delay="0"/>
                            </p:stCondLst>
                            <p:childTnLst>
                              <p:par>
                                <p:cTn id="13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5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ext Box 2"/>
          <p:cNvSpPr/>
          <p:nvPr/>
        </p:nvSpPr>
        <p:spPr>
          <a:xfrm>
            <a:off x="861840" y="1438200"/>
            <a:ext cx="144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5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3" name="Text Box 3"/>
          <p:cNvSpPr/>
          <p:nvPr/>
        </p:nvSpPr>
        <p:spPr>
          <a:xfrm>
            <a:off x="380880" y="1841400"/>
            <a:ext cx="8382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Solve      sinx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cos30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cosx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sin30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-0.966 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where   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&lt; x &lt; 360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4" name="Text Box 8"/>
          <p:cNvSpPr/>
          <p:nvPr/>
        </p:nvSpPr>
        <p:spPr>
          <a:xfrm>
            <a:off x="952560" y="2876400"/>
            <a:ext cx="606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By rule 1a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sinx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cos30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cosx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sin30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5" name="Text Box 9"/>
          <p:cNvSpPr/>
          <p:nvPr/>
        </p:nvSpPr>
        <p:spPr>
          <a:xfrm>
            <a:off x="6834240" y="2876400"/>
            <a:ext cx="180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sin(x + 30)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6" name="Text Box 10"/>
          <p:cNvSpPr/>
          <p:nvPr/>
        </p:nvSpPr>
        <p:spPr>
          <a:xfrm>
            <a:off x="1362240" y="3357720"/>
            <a:ext cx="429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sin(x + 30)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=  -0.966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97" name="Group 33"/>
          <p:cNvGrpSpPr/>
          <p:nvPr/>
        </p:nvGrpSpPr>
        <p:grpSpPr>
          <a:xfrm>
            <a:off x="6291360" y="3247920"/>
            <a:ext cx="2852280" cy="1901880"/>
            <a:chOff x="6291360" y="3247920"/>
            <a:chExt cx="2852280" cy="1901880"/>
          </a:xfrm>
        </p:grpSpPr>
        <p:sp>
          <p:nvSpPr>
            <p:cNvPr id="798" name="Rectangle 34"/>
            <p:cNvSpPr/>
            <p:nvPr/>
          </p:nvSpPr>
          <p:spPr>
            <a:xfrm>
              <a:off x="6351480" y="3308040"/>
              <a:ext cx="2624040" cy="1810080"/>
            </a:xfrm>
            <a:prstGeom prst="rect">
              <a:avLst/>
            </a:prstGeom>
            <a:solidFill>
              <a:srgbClr val="4D4D4D"/>
            </a:solidFill>
            <a:ln w="284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799" name="Group 24"/>
            <p:cNvGrpSpPr/>
            <p:nvPr/>
          </p:nvGrpSpPr>
          <p:grpSpPr>
            <a:xfrm>
              <a:off x="6291360" y="3247920"/>
              <a:ext cx="2852280" cy="1901880"/>
              <a:chOff x="6291360" y="3247920"/>
              <a:chExt cx="2852280" cy="1901880"/>
            </a:xfrm>
          </p:grpSpPr>
          <p:sp>
            <p:nvSpPr>
              <p:cNvPr id="800" name="Line 13"/>
              <p:cNvSpPr/>
              <p:nvPr/>
            </p:nvSpPr>
            <p:spPr>
              <a:xfrm>
                <a:off x="7554600" y="3428640"/>
                <a:ext cx="0" cy="160020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1" name="Line 14"/>
              <p:cNvSpPr/>
              <p:nvPr/>
            </p:nvSpPr>
            <p:spPr>
              <a:xfrm>
                <a:off x="6611400" y="4171680"/>
                <a:ext cx="2178000" cy="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2" name="Text Box 15"/>
              <p:cNvSpPr/>
              <p:nvPr/>
            </p:nvSpPr>
            <p:spPr>
              <a:xfrm>
                <a:off x="7791120" y="3247920"/>
                <a:ext cx="52848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A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3" name="Text Box 16"/>
              <p:cNvSpPr/>
              <p:nvPr/>
            </p:nvSpPr>
            <p:spPr>
              <a:xfrm>
                <a:off x="6846840" y="3247920"/>
                <a:ext cx="52956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S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4" name="Text Box 17"/>
              <p:cNvSpPr/>
              <p:nvPr/>
            </p:nvSpPr>
            <p:spPr>
              <a:xfrm>
                <a:off x="6788880" y="4628880"/>
                <a:ext cx="70524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T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5" name="Text Box 18"/>
              <p:cNvSpPr/>
              <p:nvPr/>
            </p:nvSpPr>
            <p:spPr>
              <a:xfrm>
                <a:off x="7731000" y="4628880"/>
                <a:ext cx="88272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C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6" name="Text Box 19"/>
              <p:cNvSpPr/>
              <p:nvPr/>
            </p:nvSpPr>
            <p:spPr>
              <a:xfrm>
                <a:off x="7848720" y="3609720"/>
                <a:ext cx="70524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x</a:t>
                </a:r>
                <a:r>
                  <a:rPr lang="en-GB" sz="2800" b="0" u="none" strike="noStrike" baseline="30000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o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7" name="Text Box 21"/>
              <p:cNvSpPr/>
              <p:nvPr/>
            </p:nvSpPr>
            <p:spPr>
              <a:xfrm>
                <a:off x="6291360" y="4228560"/>
                <a:ext cx="144684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180+</a:t>
                </a:r>
                <a:r>
                  <a:rPr lang="en-GB" sz="28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x</a:t>
                </a:r>
                <a:r>
                  <a:rPr lang="en-GB" sz="2800" b="0" u="none" strike="noStrike" baseline="30000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o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8" name="Text Box 22"/>
              <p:cNvSpPr/>
              <p:nvPr/>
            </p:nvSpPr>
            <p:spPr>
              <a:xfrm>
                <a:off x="7613280" y="4152600"/>
                <a:ext cx="153036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360-</a:t>
                </a:r>
                <a:r>
                  <a:rPr lang="en-GB" sz="28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x</a:t>
                </a:r>
                <a:r>
                  <a:rPr lang="en-GB" sz="2800" b="0" u="none" strike="noStrike" baseline="30000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o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09" name="Text Box 23"/>
              <p:cNvSpPr/>
              <p:nvPr/>
            </p:nvSpPr>
            <p:spPr>
              <a:xfrm>
                <a:off x="6291360" y="3609720"/>
                <a:ext cx="143964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180-</a:t>
                </a:r>
                <a:r>
                  <a:rPr lang="en-GB" sz="28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x</a:t>
                </a:r>
                <a:r>
                  <a:rPr lang="en-GB" sz="2800" b="0" u="none" strike="noStrike" baseline="30000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o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810" name="Text Box 26"/>
          <p:cNvSpPr/>
          <p:nvPr/>
        </p:nvSpPr>
        <p:spPr>
          <a:xfrm>
            <a:off x="1441440" y="4381560"/>
            <a:ext cx="3854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st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Q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(0.966)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1" name="Text Box 27"/>
          <p:cNvSpPr/>
          <p:nvPr/>
        </p:nvSpPr>
        <p:spPr>
          <a:xfrm>
            <a:off x="2097000" y="5324400"/>
            <a:ext cx="121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rd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Q 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2" name="Text Box 28"/>
          <p:cNvSpPr/>
          <p:nvPr/>
        </p:nvSpPr>
        <p:spPr>
          <a:xfrm>
            <a:off x="996840" y="5819760"/>
            <a:ext cx="256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+ 30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= 255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3" name="Text Box 29"/>
          <p:cNvSpPr/>
          <p:nvPr/>
        </p:nvSpPr>
        <p:spPr>
          <a:xfrm>
            <a:off x="2062080" y="6300720"/>
            <a:ext cx="167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225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4" name="Text Box 31"/>
          <p:cNvSpPr/>
          <p:nvPr/>
        </p:nvSpPr>
        <p:spPr>
          <a:xfrm>
            <a:off x="6035760" y="5324400"/>
            <a:ext cx="1168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th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Q 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5" name="Text Box 32"/>
          <p:cNvSpPr/>
          <p:nvPr/>
        </p:nvSpPr>
        <p:spPr>
          <a:xfrm>
            <a:off x="5338800" y="5781600"/>
            <a:ext cx="236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285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6" name="Text Box 33"/>
          <p:cNvSpPr/>
          <p:nvPr/>
        </p:nvSpPr>
        <p:spPr>
          <a:xfrm>
            <a:off x="6167520" y="6300720"/>
            <a:ext cx="144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255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7" name="Rectangle 2"/>
          <p:cNvSpPr/>
          <p:nvPr/>
        </p:nvSpPr>
        <p:spPr>
          <a:xfrm>
            <a:off x="2009880" y="533520"/>
            <a:ext cx="5429160" cy="8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Equations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8" name="Straight Connector 37"/>
          <p:cNvSpPr/>
          <p:nvPr/>
        </p:nvSpPr>
        <p:spPr>
          <a:xfrm>
            <a:off x="1224000" y="5148360"/>
            <a:ext cx="4614840" cy="144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9" name="Straight Connector 38"/>
          <p:cNvSpPr/>
          <p:nvPr/>
        </p:nvSpPr>
        <p:spPr>
          <a:xfrm>
            <a:off x="1224000" y="2886120"/>
            <a:ext cx="4614840" cy="144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0" name="Oval 40"/>
          <p:cNvSpPr/>
          <p:nvPr/>
        </p:nvSpPr>
        <p:spPr>
          <a:xfrm>
            <a:off x="6140520" y="4062240"/>
            <a:ext cx="1628640" cy="108612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1" name="Oval 41"/>
          <p:cNvSpPr/>
          <p:nvPr/>
        </p:nvSpPr>
        <p:spPr>
          <a:xfrm>
            <a:off x="7467480" y="4062240"/>
            <a:ext cx="1629000" cy="108612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2" name="Cloud Callout 44"/>
          <p:cNvSpPr/>
          <p:nvPr/>
        </p:nvSpPr>
        <p:spPr>
          <a:xfrm>
            <a:off x="0" y="0"/>
            <a:ext cx="2171880" cy="2025000"/>
          </a:xfrm>
          <a:prstGeom prst="cloudCallout">
            <a:avLst>
              <a:gd name="adj1" fmla="val 26944"/>
              <a:gd name="adj2" fmla="val 165231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ALWAYS work out Quad 1 first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6" dur="indefinite" restart="never" nodeType="tmRoot">
          <p:childTnLst>
            <p:seq>
              <p:cTn id="1337" dur="indefinite" nodeType="mainSeq">
                <p:childTnLst>
                  <p:par>
                    <p:cTn id="1338" fill="hold">
                      <p:stCondLst>
                        <p:cond delay="indefinite"/>
                      </p:stCondLst>
                      <p:childTnLst>
                        <p:par>
                          <p:cTn id="1339" fill="hold">
                            <p:stCondLst>
                              <p:cond delay="0"/>
                            </p:stCondLst>
                            <p:childTnLst>
                              <p:par>
                                <p:cTn id="13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42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3" fill="hold">
                      <p:stCondLst>
                        <p:cond delay="indefinite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4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8" fill="hold">
                      <p:stCondLst>
                        <p:cond delay="indefinite"/>
                      </p:stCondLst>
                      <p:childTnLst>
                        <p:par>
                          <p:cTn id="1349" fill="hold">
                            <p:stCondLst>
                              <p:cond delay="0"/>
                            </p:stCondLst>
                            <p:childTnLst>
                              <p:par>
                                <p:cTn id="1350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2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3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8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3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4" fill="hold">
                      <p:stCondLst>
                        <p:cond delay="indefinite"/>
                      </p:stCondLst>
                      <p:childTnLst>
                        <p:par>
                          <p:cTn id="1365" fill="hold">
                            <p:stCondLst>
                              <p:cond delay="0"/>
                            </p:stCondLst>
                            <p:childTnLst>
                              <p:par>
                                <p:cTn id="13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8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9" fill="hold">
                      <p:stCondLst>
                        <p:cond delay="indefinite"/>
                      </p:stCondLst>
                      <p:childTnLst>
                        <p:par>
                          <p:cTn id="1370" fill="hold">
                            <p:stCondLst>
                              <p:cond delay="0"/>
                            </p:stCondLst>
                            <p:childTnLst>
                              <p:par>
                                <p:cTn id="137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3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4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79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0" fill="hold">
                      <p:stCondLst>
                        <p:cond delay="indefinite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84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5" fill="hold">
                      <p:stCondLst>
                        <p:cond delay="indefinite"/>
                      </p:stCondLst>
                      <p:childTnLst>
                        <p:par>
                          <p:cTn id="1386" fill="hold">
                            <p:stCondLst>
                              <p:cond delay="0"/>
                            </p:stCondLst>
                            <p:childTnLst>
                              <p:par>
                                <p:cTn id="13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89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0" fill="hold">
                      <p:stCondLst>
                        <p:cond delay="indefinite"/>
                      </p:stCondLst>
                      <p:childTnLst>
                        <p:par>
                          <p:cTn id="1391" fill="hold">
                            <p:stCondLst>
                              <p:cond delay="0"/>
                            </p:stCondLst>
                            <p:childTnLst>
                              <p:par>
                                <p:cTn id="13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94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5" fill="hold">
                      <p:stCondLst>
                        <p:cond delay="indefinite"/>
                      </p:stCondLst>
                      <p:childTnLst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99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0" fill="hold">
                      <p:stCondLst>
                        <p:cond delay="indefinite"/>
                      </p:stCondLst>
                      <p:childTnLst>
                        <p:par>
                          <p:cTn id="1401" fill="hold">
                            <p:stCondLst>
                              <p:cond delay="0"/>
                            </p:stCondLst>
                            <p:childTnLst>
                              <p:par>
                                <p:cTn id="14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04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09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14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Text Box 4"/>
          <p:cNvSpPr/>
          <p:nvPr/>
        </p:nvSpPr>
        <p:spPr>
          <a:xfrm>
            <a:off x="955800" y="733320"/>
            <a:ext cx="721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4" name="Text Box 5"/>
          <p:cNvSpPr/>
          <p:nvPr/>
        </p:nvSpPr>
        <p:spPr>
          <a:xfrm>
            <a:off x="836640" y="1886040"/>
            <a:ext cx="1555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5" name="Text Box 7"/>
          <p:cNvSpPr/>
          <p:nvPr/>
        </p:nvSpPr>
        <p:spPr>
          <a:xfrm>
            <a:off x="1201680" y="2711520"/>
            <a:ext cx="34606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1: Re-Arrange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6" name="Text Box 9"/>
          <p:cNvSpPr/>
          <p:nvPr/>
        </p:nvSpPr>
        <p:spPr>
          <a:xfrm>
            <a:off x="5838840" y="2478240"/>
            <a:ext cx="33051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2: consider what  solutions are expected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827" name="Group 23"/>
          <p:cNvGrpSpPr/>
          <p:nvPr/>
        </p:nvGrpSpPr>
        <p:grpSpPr>
          <a:xfrm>
            <a:off x="5838840" y="3274920"/>
            <a:ext cx="3166920" cy="3501720"/>
            <a:chOff x="5838840" y="3274920"/>
            <a:chExt cx="3166920" cy="3501720"/>
          </a:xfrm>
        </p:grpSpPr>
        <p:sp>
          <p:nvSpPr>
            <p:cNvPr id="828" name="AutoShape 10"/>
            <p:cNvSpPr/>
            <p:nvPr/>
          </p:nvSpPr>
          <p:spPr>
            <a:xfrm>
              <a:off x="6966000" y="4325760"/>
              <a:ext cx="1496880" cy="142704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29" name="Text Box 11"/>
            <p:cNvSpPr/>
            <p:nvPr/>
          </p:nvSpPr>
          <p:spPr>
            <a:xfrm>
              <a:off x="7819920" y="51098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30" name="Text Box 12"/>
            <p:cNvSpPr/>
            <p:nvPr/>
          </p:nvSpPr>
          <p:spPr>
            <a:xfrm>
              <a:off x="7815240" y="45590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31" name="Text Box 13"/>
            <p:cNvSpPr/>
            <p:nvPr/>
          </p:nvSpPr>
          <p:spPr>
            <a:xfrm>
              <a:off x="7196040" y="45669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32" name="Text Box 14"/>
            <p:cNvSpPr/>
            <p:nvPr/>
          </p:nvSpPr>
          <p:spPr>
            <a:xfrm>
              <a:off x="7196040" y="51195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33" name="Text Box 15"/>
            <p:cNvSpPr/>
            <p:nvPr/>
          </p:nvSpPr>
          <p:spPr>
            <a:xfrm>
              <a:off x="8420040" y="4838400"/>
              <a:ext cx="585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34" name="Text Box 16"/>
            <p:cNvSpPr/>
            <p:nvPr/>
          </p:nvSpPr>
          <p:spPr>
            <a:xfrm>
              <a:off x="6200640" y="4757400"/>
              <a:ext cx="868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35" name="Text Box 17"/>
            <p:cNvSpPr/>
            <p:nvPr/>
          </p:nvSpPr>
          <p:spPr>
            <a:xfrm>
              <a:off x="7286400" y="5752800"/>
              <a:ext cx="925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36" name="Text Box 18"/>
            <p:cNvSpPr/>
            <p:nvPr/>
          </p:nvSpPr>
          <p:spPr>
            <a:xfrm>
              <a:off x="7377120" y="3868560"/>
              <a:ext cx="733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837" name="Object 6"/>
            <p:cNvGraphicFramePr/>
            <p:nvPr/>
          </p:nvGraphicFramePr>
          <p:xfrm>
            <a:off x="7589880" y="6205320"/>
            <a:ext cx="330120" cy="571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38" name="Object 6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589880" y="6205320"/>
                      <a:ext cx="33012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839" name="Object 7"/>
            <p:cNvGraphicFramePr/>
            <p:nvPr/>
          </p:nvGraphicFramePr>
          <p:xfrm>
            <a:off x="7648560" y="3274920"/>
            <a:ext cx="216000" cy="571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0" name="Object 7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648560" y="3274920"/>
                      <a:ext cx="21600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841" name="Object 8"/>
            <p:cNvGraphicFramePr/>
            <p:nvPr/>
          </p:nvGraphicFramePr>
          <p:xfrm>
            <a:off x="5838840" y="4848120"/>
            <a:ext cx="366480" cy="3427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842" name="Object 8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38840" y="4848120"/>
                      <a:ext cx="366480" cy="342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843" name="Object 2"/>
          <p:cNvGraphicFramePr/>
          <p:nvPr/>
        </p:nvGraphicFramePr>
        <p:xfrm>
          <a:off x="2425680" y="1920960"/>
          <a:ext cx="3987720" cy="5713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844" name="Object 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425680" y="1920960"/>
                    <a:ext cx="3987720" cy="57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45" name="Object 3"/>
          <p:cNvGraphicFramePr/>
          <p:nvPr/>
        </p:nvGraphicFramePr>
        <p:xfrm>
          <a:off x="1947960" y="3230640"/>
          <a:ext cx="2076480" cy="7412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846" name="Object 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947960" y="3230640"/>
                    <a:ext cx="2076480" cy="7412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47" name="Text Box 17"/>
          <p:cNvSpPr/>
          <p:nvPr/>
        </p:nvSpPr>
        <p:spPr>
          <a:xfrm>
            <a:off x="952560" y="4378320"/>
            <a:ext cx="45864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(2x – 60</a:t>
            </a:r>
            <a:r>
              <a:rPr lang="en-GB" sz="22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) =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(1/2)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8" name="Cloud Callout 46"/>
          <p:cNvSpPr/>
          <p:nvPr/>
        </p:nvSpPr>
        <p:spPr>
          <a:xfrm>
            <a:off x="590400" y="81000"/>
            <a:ext cx="7972560" cy="1694520"/>
          </a:xfrm>
          <a:prstGeom prst="cloudCallout">
            <a:avLst>
              <a:gd name="adj1" fmla="val 19689"/>
              <a:gd name="adj2" fmla="val 65203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solution is to be in radians – but work in degrees and convert at the end.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5" dur="indefinite" restart="never" nodeType="tmRoot">
          <p:childTnLst>
            <p:seq>
              <p:cTn id="1416" dur="indefinite" nodeType="mainSeq">
                <p:childTnLst>
                  <p:par>
                    <p:cTn id="1417" fill="hold">
                      <p:stCondLst>
                        <p:cond delay="indefinite"/>
                      </p:stCondLst>
                      <p:childTnLst>
                        <p:par>
                          <p:cTn id="1418" fill="hold">
                            <p:stCondLst>
                              <p:cond delay="0"/>
                            </p:stCondLst>
                            <p:childTnLst>
                              <p:par>
                                <p:cTn id="141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1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2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3" fill="hold">
                      <p:stCondLst>
                        <p:cond delay="indefinite"/>
                      </p:stCondLst>
                      <p:childTnLst>
                        <p:par>
                          <p:cTn id="1424" fill="hold">
                            <p:stCondLst>
                              <p:cond delay="0"/>
                            </p:stCondLst>
                            <p:childTnLst>
                              <p:par>
                                <p:cTn id="14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27" dur="8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28" dur="8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9" dur="8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0" fill="hold">
                      <p:stCondLst>
                        <p:cond delay="indefinite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34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5" fill="hold">
                      <p:stCondLst>
                        <p:cond delay="indefinite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39" dur="8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40" dur="8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1" dur="8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2" fill="hold">
                      <p:stCondLst>
                        <p:cond delay="indefinite"/>
                      </p:stCondLst>
                      <p:childTnLst>
                        <p:par>
                          <p:cTn id="1443" fill="hold">
                            <p:stCondLst>
                              <p:cond delay="0"/>
                            </p:stCondLst>
                            <p:childTnLst>
                              <p:par>
                                <p:cTn id="14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46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47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8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9" fill="hold">
                      <p:stCondLst>
                        <p:cond delay="indefinite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3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4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ext Box 8"/>
          <p:cNvSpPr/>
          <p:nvPr/>
        </p:nvSpPr>
        <p:spPr>
          <a:xfrm>
            <a:off x="3406680" y="4545000"/>
            <a:ext cx="995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150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0" name="Text Box 4"/>
          <p:cNvSpPr/>
          <p:nvPr/>
        </p:nvSpPr>
        <p:spPr>
          <a:xfrm>
            <a:off x="952560" y="1890720"/>
            <a:ext cx="458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3: Solve the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1" name="Text Box 26"/>
          <p:cNvSpPr/>
          <p:nvPr/>
        </p:nvSpPr>
        <p:spPr>
          <a:xfrm>
            <a:off x="5091120" y="4559400"/>
            <a:ext cx="1330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 = 45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2" name="Text Box 26"/>
          <p:cNvSpPr/>
          <p:nvPr/>
        </p:nvSpPr>
        <p:spPr>
          <a:xfrm>
            <a:off x="6719760" y="4559400"/>
            <a:ext cx="905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105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3" name="Text Box 26"/>
          <p:cNvSpPr/>
          <p:nvPr/>
        </p:nvSpPr>
        <p:spPr>
          <a:xfrm>
            <a:off x="5678640" y="5003640"/>
            <a:ext cx="90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225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4" name="Text Box 26"/>
          <p:cNvSpPr/>
          <p:nvPr/>
        </p:nvSpPr>
        <p:spPr>
          <a:xfrm>
            <a:off x="6738840" y="5003640"/>
            <a:ext cx="1125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285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5" name="Text Box 8"/>
          <p:cNvSpPr/>
          <p:nvPr/>
        </p:nvSpPr>
        <p:spPr>
          <a:xfrm>
            <a:off x="2441520" y="4987800"/>
            <a:ext cx="229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390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510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6" name="Text Box 8"/>
          <p:cNvSpPr/>
          <p:nvPr/>
        </p:nvSpPr>
        <p:spPr>
          <a:xfrm>
            <a:off x="996840" y="4540320"/>
            <a:ext cx="254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2x - 60°  = 30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57" name="Object 2"/>
          <p:cNvGraphicFramePr/>
          <p:nvPr/>
        </p:nvGraphicFramePr>
        <p:xfrm>
          <a:off x="4943520" y="1940040"/>
          <a:ext cx="2349360" cy="788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43520" y="1940040"/>
                    <a:ext cx="2349360" cy="7887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59" name="Object 3"/>
          <p:cNvGraphicFramePr/>
          <p:nvPr/>
        </p:nvGraphicFramePr>
        <p:xfrm>
          <a:off x="4943520" y="2940120"/>
          <a:ext cx="2500200" cy="799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60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943520" y="2940120"/>
                    <a:ext cx="2500200" cy="7999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61" name="Object 5"/>
          <p:cNvGraphicFramePr/>
          <p:nvPr/>
        </p:nvGraphicFramePr>
        <p:xfrm>
          <a:off x="6056280" y="5689440"/>
          <a:ext cx="309600" cy="7718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62" name="Object 5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056280" y="5689440"/>
                    <a:ext cx="309600" cy="7718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63" name="Object 6"/>
          <p:cNvGraphicFramePr/>
          <p:nvPr/>
        </p:nvGraphicFramePr>
        <p:xfrm>
          <a:off x="6711840" y="5689440"/>
          <a:ext cx="465120" cy="771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864" name="Object 6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711840" y="5689440"/>
                    <a:ext cx="465120" cy="7718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65" name="Object 7"/>
          <p:cNvGraphicFramePr/>
          <p:nvPr/>
        </p:nvGraphicFramePr>
        <p:xfrm>
          <a:off x="7524720" y="5676840"/>
          <a:ext cx="446040" cy="7714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866" name="Object 7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524720" y="5676840"/>
                    <a:ext cx="446040" cy="771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67" name="Object 8"/>
          <p:cNvGraphicFramePr/>
          <p:nvPr/>
        </p:nvGraphicFramePr>
        <p:xfrm>
          <a:off x="8317080" y="5676840"/>
          <a:ext cx="580680" cy="7714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868" name="Object 8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8317080" y="5676840"/>
                    <a:ext cx="580680" cy="771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69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0" name="Text Box 8"/>
          <p:cNvSpPr/>
          <p:nvPr/>
        </p:nvSpPr>
        <p:spPr>
          <a:xfrm>
            <a:off x="1039680" y="3860640"/>
            <a:ext cx="3864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st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 30</a:t>
            </a:r>
            <a:r>
              <a:rPr lang="en-GB" sz="2400" b="0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2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nd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 150°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1" name="Text Box 8"/>
          <p:cNvSpPr/>
          <p:nvPr/>
        </p:nvSpPr>
        <p:spPr>
          <a:xfrm>
            <a:off x="1898640" y="5565600"/>
            <a:ext cx="254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2x = 90</a:t>
            </a:r>
            <a:r>
              <a:rPr lang="en-GB" sz="2400" b="0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210</a:t>
            </a:r>
            <a:r>
              <a:rPr lang="en-GB" sz="2400" b="0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  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2" name="Text Box 8"/>
          <p:cNvSpPr/>
          <p:nvPr/>
        </p:nvSpPr>
        <p:spPr>
          <a:xfrm>
            <a:off x="2427120" y="6054840"/>
            <a:ext cx="2294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450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570</a:t>
            </a:r>
            <a:r>
              <a:rPr lang="en-GB" sz="2400" b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3" name="Straight Connector 26"/>
          <p:cNvSpPr/>
          <p:nvPr/>
        </p:nvSpPr>
        <p:spPr>
          <a:xfrm>
            <a:off x="4697280" y="4419720"/>
            <a:ext cx="0" cy="22032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5" dur="indefinite" restart="never" nodeType="tmRoot">
          <p:childTnLst>
            <p:seq>
              <p:cTn id="1456" dur="indefinite" nodeType="mainSeq">
                <p:childTnLst>
                  <p:par>
                    <p:cTn id="1457" fill="hold">
                      <p:stCondLst>
                        <p:cond delay="indefinite"/>
                      </p:stCondLst>
                      <p:childTnLst>
                        <p:par>
                          <p:cTn id="1458" fill="hold">
                            <p:stCondLst>
                              <p:cond delay="0"/>
                            </p:stCondLst>
                            <p:childTnLst>
                              <p:par>
                                <p:cTn id="14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1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2" fill="hold">
                      <p:stCondLst>
                        <p:cond delay="indefinite"/>
                      </p:stCondLst>
                      <p:childTnLst>
                        <p:par>
                          <p:cTn id="1463" fill="hold">
                            <p:stCondLst>
                              <p:cond delay="0"/>
                            </p:stCondLst>
                            <p:childTnLst>
                              <p:par>
                                <p:cTn id="14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66" dur="8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67" dur="8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8" dur="8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9" fill="hold">
                      <p:stCondLst>
                        <p:cond delay="indefinite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73" dur="8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74" dur="8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5" dur="8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6" fill="hold">
                      <p:stCondLst>
                        <p:cond delay="indefinite"/>
                      </p:stCondLst>
                      <p:childTnLst>
                        <p:par>
                          <p:cTn id="1477" fill="hold">
                            <p:stCondLst>
                              <p:cond delay="0"/>
                            </p:stCondLst>
                            <p:childTnLst>
                              <p:par>
                                <p:cTn id="14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80" dur="8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81" dur="8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2" dur="8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3" fill="hold">
                      <p:stCondLst>
                        <p:cond delay="indefinite"/>
                      </p:stCondLst>
                      <p:childTnLst>
                        <p:par>
                          <p:cTn id="1484" fill="hold">
                            <p:stCondLst>
                              <p:cond delay="0"/>
                            </p:stCondLst>
                            <p:childTnLst>
                              <p:par>
                                <p:cTn id="14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87" dur="8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88" dur="8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9" dur="8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94" dur="8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95" dur="8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6" dur="8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7" fill="hold">
                      <p:stCondLst>
                        <p:cond delay="indefinite"/>
                      </p:stCondLst>
                      <p:childTnLst>
                        <p:par>
                          <p:cTn id="1498" fill="hold">
                            <p:stCondLst>
                              <p:cond delay="0"/>
                            </p:stCondLst>
                            <p:childTnLst>
                              <p:par>
                                <p:cTn id="14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01" dur="8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02" dur="8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3" dur="8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4" fill="hold">
                      <p:stCondLst>
                        <p:cond delay="indefinite"/>
                      </p:stCondLst>
                      <p:childTnLst>
                        <p:par>
                          <p:cTn id="1505" fill="hold">
                            <p:stCondLst>
                              <p:cond delay="0"/>
                            </p:stCondLst>
                            <p:childTnLst>
                              <p:par>
                                <p:cTn id="150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08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9" fill="hold">
                      <p:stCondLst>
                        <p:cond delay="indefinite"/>
                      </p:stCondLst>
                      <p:childTnLst>
                        <p:par>
                          <p:cTn id="1510" fill="hold">
                            <p:stCondLst>
                              <p:cond delay="0"/>
                            </p:stCondLst>
                            <p:childTnLst>
                              <p:par>
                                <p:cTn id="15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13" dur="8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14" dur="8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5" dur="8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6" fill="hold">
                      <p:stCondLst>
                        <p:cond delay="indefinite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20" dur="8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21" dur="8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2" dur="8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3" fill="hold">
                      <p:stCondLst>
                        <p:cond delay="indefinite"/>
                      </p:stCondLst>
                      <p:childTnLst>
                        <p:par>
                          <p:cTn id="1524" fill="hold">
                            <p:stCondLst>
                              <p:cond delay="0"/>
                            </p:stCondLst>
                            <p:childTnLst>
                              <p:par>
                                <p:cTn id="15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27" dur="8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28" dur="8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9" dur="8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34" dur="8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35" dur="8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6" dur="8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7" fill="hold">
                      <p:stCondLst>
                        <p:cond delay="indefinite"/>
                      </p:stCondLst>
                      <p:childTnLst>
                        <p:par>
                          <p:cTn id="1538" fill="hold">
                            <p:stCondLst>
                              <p:cond delay="0"/>
                            </p:stCondLst>
                            <p:childTnLst>
                              <p:par>
                                <p:cTn id="15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1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6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7" fill="hold">
                      <p:stCondLst>
                        <p:cond delay="indefinite"/>
                      </p:stCondLst>
                      <p:childTnLst>
                        <p:par>
                          <p:cTn id="1548" fill="hold">
                            <p:stCondLst>
                              <p:cond delay="0"/>
                            </p:stCondLst>
                            <p:childTnLst>
                              <p:par>
                                <p:cTn id="15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1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2" fill="hold">
                      <p:stCondLst>
                        <p:cond delay="indefinite"/>
                      </p:stCondLst>
                      <p:childTnLst>
                        <p:par>
                          <p:cTn id="1553" fill="hold">
                            <p:stCondLst>
                              <p:cond delay="0"/>
                            </p:stCondLst>
                            <p:childTnLst>
                              <p:par>
                                <p:cTn id="15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6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Picture 5"/>
          <p:cNvPicPr/>
          <p:nvPr/>
        </p:nvPicPr>
        <p:blipFill>
          <a:blip r:embed="rId1"/>
          <a:srcRect l="15859" t="26496" r="24765" b="20315"/>
          <a:stretch/>
        </p:blipFill>
        <p:spPr>
          <a:xfrm>
            <a:off x="1224000" y="3008160"/>
            <a:ext cx="6967440" cy="374508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875" name="Text Box 11"/>
          <p:cNvSpPr/>
          <p:nvPr/>
        </p:nvSpPr>
        <p:spPr>
          <a:xfrm>
            <a:off x="952560" y="2093760"/>
            <a:ext cx="497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Graphical solution for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76" name="Object 2"/>
          <p:cNvGraphicFramePr/>
          <p:nvPr/>
        </p:nvGraphicFramePr>
        <p:xfrm>
          <a:off x="5114880" y="1938240"/>
          <a:ext cx="2422440" cy="814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77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114880" y="1938240"/>
                    <a:ext cx="2422440" cy="814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78" name="Oval 15"/>
          <p:cNvSpPr/>
          <p:nvPr/>
        </p:nvSpPr>
        <p:spPr>
          <a:xfrm>
            <a:off x="2490840" y="397188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9" name="Oval 16"/>
          <p:cNvSpPr/>
          <p:nvPr/>
        </p:nvSpPr>
        <p:spPr>
          <a:xfrm>
            <a:off x="3470400" y="397188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0" name="Oval 17"/>
          <p:cNvSpPr/>
          <p:nvPr/>
        </p:nvSpPr>
        <p:spPr>
          <a:xfrm>
            <a:off x="5446800" y="397188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1" name="Oval 18"/>
          <p:cNvSpPr/>
          <p:nvPr/>
        </p:nvSpPr>
        <p:spPr>
          <a:xfrm>
            <a:off x="6426360" y="397188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2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7" dur="indefinite" restart="never" nodeType="tmRoot">
          <p:childTnLst>
            <p:seq>
              <p:cTn id="1558" dur="indefinite" nodeType="mainSeq">
                <p:childTnLst>
                  <p:par>
                    <p:cTn id="1559" fill="hold">
                      <p:stCondLst>
                        <p:cond delay="indefinite"/>
                      </p:stCondLst>
                      <p:childTnLst>
                        <p:par>
                          <p:cTn id="1560" fill="hold">
                            <p:stCondLst>
                              <p:cond delay="0"/>
                            </p:stCondLst>
                            <p:childTnLst>
                              <p:par>
                                <p:cTn id="156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3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4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5" fill="hold">
                      <p:stCondLst>
                        <p:cond delay="indefinite"/>
                      </p:stCondLst>
                      <p:childTnLst>
                        <p:par>
                          <p:cTn id="1566" fill="hold">
                            <p:stCondLst>
                              <p:cond delay="0"/>
                            </p:stCondLst>
                            <p:childTnLst>
                              <p:par>
                                <p:cTn id="156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9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0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1" fill="hold">
                      <p:stCondLst>
                        <p:cond delay="indefinite"/>
                      </p:stCondLst>
                      <p:childTnLst>
                        <p:par>
                          <p:cTn id="1572" fill="hold">
                            <p:stCondLst>
                              <p:cond delay="0"/>
                            </p:stCondLst>
                            <p:childTnLst>
                              <p:par>
                                <p:cTn id="157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5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6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7" fill="hold">
                      <p:stCondLst>
                        <p:cond delay="indefinite"/>
                      </p:stCondLst>
                      <p:childTnLst>
                        <p:par>
                          <p:cTn id="1578" fill="hold">
                            <p:stCondLst>
                              <p:cond delay="0"/>
                            </p:stCondLst>
                            <p:childTnLst>
                              <p:par>
                                <p:cTn id="157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1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2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Text Box 14"/>
          <p:cNvSpPr/>
          <p:nvPr/>
        </p:nvSpPr>
        <p:spPr>
          <a:xfrm>
            <a:off x="927720" y="1846440"/>
            <a:ext cx="5457960" cy="13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7 Type 5 :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the equation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3sin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+ 2sin x - 1 = 0 in the range 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to 360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84" name="Picture 3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5" name="Rectangle 7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6" name="Text Box 18"/>
          <p:cNvSpPr/>
          <p:nvPr/>
        </p:nvSpPr>
        <p:spPr>
          <a:xfrm>
            <a:off x="1994040" y="4984920"/>
            <a:ext cx="1689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7" name="Text Box 18"/>
          <p:cNvSpPr/>
          <p:nvPr/>
        </p:nvSpPr>
        <p:spPr>
          <a:xfrm>
            <a:off x="1015920" y="6273720"/>
            <a:ext cx="3245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19.5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160.5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8" name="Text Box 18"/>
          <p:cNvSpPr/>
          <p:nvPr/>
        </p:nvSpPr>
        <p:spPr>
          <a:xfrm>
            <a:off x="5076720" y="6273720"/>
            <a:ext cx="155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270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9" name="Text Box 14"/>
          <p:cNvSpPr/>
          <p:nvPr/>
        </p:nvSpPr>
        <p:spPr>
          <a:xfrm>
            <a:off x="2847600" y="3473280"/>
            <a:ext cx="209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Let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sin x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0" name="Text Box 14"/>
          <p:cNvSpPr/>
          <p:nvPr/>
        </p:nvSpPr>
        <p:spPr>
          <a:xfrm>
            <a:off x="1136160" y="3962520"/>
            <a:ext cx="359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We have 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- 1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1" name="Text Box 14"/>
          <p:cNvSpPr/>
          <p:nvPr/>
        </p:nvSpPr>
        <p:spPr>
          <a:xfrm>
            <a:off x="2804760" y="4406760"/>
            <a:ext cx="267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(3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1)(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+ 1)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2" name="Text Box 14"/>
          <p:cNvSpPr/>
          <p:nvPr/>
        </p:nvSpPr>
        <p:spPr>
          <a:xfrm>
            <a:off x="1157760" y="4406760"/>
            <a:ext cx="152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Factorise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3" name="Text Box 18"/>
          <p:cNvSpPr/>
          <p:nvPr/>
        </p:nvSpPr>
        <p:spPr>
          <a:xfrm>
            <a:off x="2543040" y="5384880"/>
            <a:ext cx="1273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= 1/3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4" name="Text Box 18"/>
          <p:cNvSpPr/>
          <p:nvPr/>
        </p:nvSpPr>
        <p:spPr>
          <a:xfrm>
            <a:off x="4734000" y="4984920"/>
            <a:ext cx="1689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+ 1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5" name="Text Box 18"/>
          <p:cNvSpPr/>
          <p:nvPr/>
        </p:nvSpPr>
        <p:spPr>
          <a:xfrm>
            <a:off x="5089680" y="5384880"/>
            <a:ext cx="1247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= - 1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6" name="Text Box 18"/>
          <p:cNvSpPr/>
          <p:nvPr/>
        </p:nvSpPr>
        <p:spPr>
          <a:xfrm>
            <a:off x="2054160" y="5784840"/>
            <a:ext cx="185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  = 1/3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7" name="Text Box 18"/>
          <p:cNvSpPr/>
          <p:nvPr/>
        </p:nvSpPr>
        <p:spPr>
          <a:xfrm>
            <a:off x="4616280" y="5784840"/>
            <a:ext cx="1592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  =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898" name="Group 49"/>
          <p:cNvGrpSpPr/>
          <p:nvPr/>
        </p:nvGrpSpPr>
        <p:grpSpPr>
          <a:xfrm>
            <a:off x="5727600" y="44280"/>
            <a:ext cx="3333960" cy="3429000"/>
            <a:chOff x="5727600" y="44280"/>
            <a:chExt cx="3333960" cy="3429000"/>
          </a:xfrm>
        </p:grpSpPr>
        <p:sp>
          <p:nvSpPr>
            <p:cNvPr id="899" name="Rectangle 44"/>
            <p:cNvSpPr/>
            <p:nvPr/>
          </p:nvSpPr>
          <p:spPr>
            <a:xfrm>
              <a:off x="5727600" y="44280"/>
              <a:ext cx="3333960" cy="3429000"/>
            </a:xfrm>
            <a:prstGeom prst="rect">
              <a:avLst/>
            </a:prstGeom>
            <a:solidFill>
              <a:srgbClr val="4D4D4D"/>
            </a:solidFill>
            <a:ln w="3816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900" name="Group 31"/>
            <p:cNvGrpSpPr/>
            <p:nvPr/>
          </p:nvGrpSpPr>
          <p:grpSpPr>
            <a:xfrm>
              <a:off x="5860800" y="207360"/>
              <a:ext cx="3062160" cy="3159720"/>
              <a:chOff x="5860800" y="207360"/>
              <a:chExt cx="3062160" cy="3159720"/>
            </a:xfrm>
          </p:grpSpPr>
          <p:grpSp>
            <p:nvGrpSpPr>
              <p:cNvPr id="901" name="Group 23"/>
              <p:cNvGrpSpPr/>
              <p:nvPr/>
            </p:nvGrpSpPr>
            <p:grpSpPr>
              <a:xfrm>
                <a:off x="5860800" y="207360"/>
                <a:ext cx="3062160" cy="3159720"/>
                <a:chOff x="5860800" y="207360"/>
                <a:chExt cx="3062160" cy="3159720"/>
              </a:xfrm>
            </p:grpSpPr>
            <p:sp>
              <p:nvSpPr>
                <p:cNvPr id="902" name="AutoShape 10"/>
                <p:cNvSpPr/>
                <p:nvPr/>
              </p:nvSpPr>
              <p:spPr>
                <a:xfrm>
                  <a:off x="6951960" y="1155600"/>
                  <a:ext cx="1446120" cy="1287720"/>
                </a:xfrm>
                <a:prstGeom prst="flowChartOr">
                  <a:avLst/>
                </a:prstGeom>
                <a:solidFill>
                  <a:srgbClr val="3B3B3B"/>
                </a:solidFill>
                <a:ln w="3816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3" name="Text Box 11"/>
                <p:cNvSpPr/>
                <p:nvPr/>
              </p:nvSpPr>
              <p:spPr>
                <a:xfrm>
                  <a:off x="7776360" y="1863000"/>
                  <a:ext cx="44640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Comic Sans MS"/>
                    </a:rPr>
                    <a:t>C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4" name="Text Box 12"/>
                <p:cNvSpPr/>
                <p:nvPr/>
              </p:nvSpPr>
              <p:spPr>
                <a:xfrm>
                  <a:off x="7772040" y="1366200"/>
                  <a:ext cx="44640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Comic Sans MS"/>
                    </a:rPr>
                    <a:t>A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5" name="Text Box 13"/>
                <p:cNvSpPr/>
                <p:nvPr/>
              </p:nvSpPr>
              <p:spPr>
                <a:xfrm>
                  <a:off x="7173000" y="1373040"/>
                  <a:ext cx="44640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Comic Sans MS"/>
                    </a:rPr>
                    <a:t>S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6" name="Text Box 14"/>
                <p:cNvSpPr/>
                <p:nvPr/>
              </p:nvSpPr>
              <p:spPr>
                <a:xfrm>
                  <a:off x="7173000" y="1872000"/>
                  <a:ext cx="44640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Comic Sans MS"/>
                    </a:rPr>
                    <a:t>T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7" name="Text Box 15"/>
                <p:cNvSpPr/>
                <p:nvPr/>
              </p:nvSpPr>
              <p:spPr>
                <a:xfrm>
                  <a:off x="8356680" y="1618200"/>
                  <a:ext cx="56628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0</a:t>
                  </a:r>
                  <a:r>
                    <a:rPr lang="en-GB" sz="2400" b="1" i="1" u="none" strike="noStrike" baseline="40000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o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8" name="Text Box 16"/>
                <p:cNvSpPr/>
                <p:nvPr/>
              </p:nvSpPr>
              <p:spPr>
                <a:xfrm>
                  <a:off x="6210360" y="1545120"/>
                  <a:ext cx="83952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180</a:t>
                  </a:r>
                  <a:r>
                    <a:rPr lang="en-GB" sz="2400" b="1" i="1" u="none" strike="noStrike" baseline="40000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o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9" name="Text Box 17"/>
                <p:cNvSpPr/>
                <p:nvPr/>
              </p:nvSpPr>
              <p:spPr>
                <a:xfrm>
                  <a:off x="7260480" y="2443320"/>
                  <a:ext cx="89496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270</a:t>
                  </a:r>
                  <a:r>
                    <a:rPr lang="en-GB" sz="2400" b="1" i="1" u="none" strike="noStrike" baseline="40000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o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0" name="Text Box 18"/>
                <p:cNvSpPr/>
                <p:nvPr/>
              </p:nvSpPr>
              <p:spPr>
                <a:xfrm>
                  <a:off x="7348320" y="743040"/>
                  <a:ext cx="70884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90</a:t>
                  </a:r>
                  <a:r>
                    <a:rPr lang="en-GB" sz="2400" b="1" i="1" u="none" strike="noStrike" baseline="40000">
                      <a:solidFill>
                        <a:srgbClr val="FFFF00"/>
                      </a:solidFill>
                      <a:effectLst/>
                      <a:uFillTx/>
                      <a:latin typeface="Comic Sans MS"/>
                    </a:rPr>
                    <a:t>o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graphicFrame>
              <p:nvGraphicFramePr>
                <p:cNvPr id="911" name="Object 5"/>
                <p:cNvGraphicFramePr/>
                <p:nvPr/>
              </p:nvGraphicFramePr>
              <p:xfrm>
                <a:off x="7553880" y="2851560"/>
                <a:ext cx="318960" cy="515520"/>
              </p:xfrm>
              <a:graphic>
                <a:graphicData uri="http://schemas.openxmlformats.org/presentationml/2006/ole">
                  <p:oleObj r:id="rId2" spid="">
                    <p:embed/>
                    <p:pic>
                      <p:nvPicPr>
                        <p:cNvPr id="912" name="Object 5"/>
                        <p:cNvPicPr/>
                        <p:nvPr/>
                      </p:nvPicPr>
                      <p:blipFill>
                        <a:blip r:embed="rId3"/>
                        <a:stretch/>
                      </p:blipFill>
                      <p:spPr>
                        <a:xfrm>
                          <a:off x="7553880" y="2851560"/>
                          <a:ext cx="318960" cy="51552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28440">
                          <a:solidFill>
                            <a:srgbClr val="808080"/>
                          </a:solidFill>
                          <a:miter/>
                        </a:ln>
                      </p:spPr>
                    </p:pic>
                  </p:oleObj>
                </a:graphicData>
              </a:graphic>
            </p:graphicFrame>
            <p:graphicFrame>
              <p:nvGraphicFramePr>
                <p:cNvPr id="913" name="Object 6"/>
                <p:cNvGraphicFramePr/>
                <p:nvPr/>
              </p:nvGraphicFramePr>
              <p:xfrm>
                <a:off x="7610760" y="207360"/>
                <a:ext cx="208800" cy="515520"/>
              </p:xfrm>
              <a:graphic>
                <a:graphicData uri="http://schemas.openxmlformats.org/presentationml/2006/ole">
                  <p:oleObj r:id="rId4" spid="">
                    <p:embed/>
                    <p:pic>
                      <p:nvPicPr>
                        <p:cNvPr id="914" name="Object 6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>
                        <a:xfrm>
                          <a:off x="7610760" y="207360"/>
                          <a:ext cx="208800" cy="51552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28440">
                          <a:solidFill>
                            <a:srgbClr val="808080"/>
                          </a:solidFill>
                          <a:miter/>
                        </a:ln>
                      </p:spPr>
                    </p:pic>
                  </p:oleObj>
                </a:graphicData>
              </a:graphic>
            </p:graphicFrame>
            <p:graphicFrame>
              <p:nvGraphicFramePr>
                <p:cNvPr id="915" name="Object 7"/>
                <p:cNvGraphicFramePr/>
                <p:nvPr/>
              </p:nvGraphicFramePr>
              <p:xfrm>
                <a:off x="5860800" y="1626840"/>
                <a:ext cx="354240" cy="309240"/>
              </p:xfrm>
              <a:graphic>
                <a:graphicData uri="http://schemas.openxmlformats.org/presentationml/2006/ole">
                  <p:oleObj r:id="rId6" spid="">
                    <p:embed/>
                    <p:pic>
                      <p:nvPicPr>
                        <p:cNvPr id="916" name="Object 7"/>
                        <p:cNvPicPr/>
                        <p:nvPr/>
                      </p:nvPicPr>
                      <p:blipFill>
                        <a:blip r:embed="rId7"/>
                        <a:stretch/>
                      </p:blipFill>
                      <p:spPr>
                        <a:xfrm>
                          <a:off x="5860800" y="1626840"/>
                          <a:ext cx="354240" cy="3092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28440">
                          <a:solidFill>
                            <a:srgbClr val="808080"/>
                          </a:solidFill>
                          <a:miter/>
                        </a:ln>
                      </p:spPr>
                    </p:pic>
                  </p:oleObj>
                </a:graphicData>
              </a:graphic>
            </p:graphicFrame>
          </p:grpSp>
          <p:pic>
            <p:nvPicPr>
              <p:cNvPr id="917" name="Picture 61" descr="TICK.jpg"/>
              <p:cNvPicPr/>
              <p:nvPr/>
            </p:nvPicPr>
            <p:blipFill>
              <a:blip r:embed="rId8"/>
              <a:stretch/>
            </p:blipFill>
            <p:spPr>
              <a:xfrm>
                <a:off x="7498080" y="1023840"/>
                <a:ext cx="511920" cy="4874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grpSp>
        <p:nvGrpSpPr>
          <p:cNvPr id="918" name="Group 49"/>
          <p:cNvGrpSpPr/>
          <p:nvPr/>
        </p:nvGrpSpPr>
        <p:grpSpPr>
          <a:xfrm>
            <a:off x="0" y="0"/>
            <a:ext cx="3333600" cy="3429000"/>
            <a:chOff x="0" y="0"/>
            <a:chExt cx="3333600" cy="3429000"/>
          </a:xfrm>
        </p:grpSpPr>
        <p:sp>
          <p:nvSpPr>
            <p:cNvPr id="919" name="Rectangle 48"/>
            <p:cNvSpPr/>
            <p:nvPr/>
          </p:nvSpPr>
          <p:spPr>
            <a:xfrm>
              <a:off x="0" y="0"/>
              <a:ext cx="3333600" cy="3429000"/>
            </a:xfrm>
            <a:prstGeom prst="rect">
              <a:avLst/>
            </a:prstGeom>
            <a:solidFill>
              <a:srgbClr val="4D4D4D"/>
            </a:solidFill>
            <a:ln w="3816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920" name="Group 47"/>
            <p:cNvGrpSpPr/>
            <p:nvPr/>
          </p:nvGrpSpPr>
          <p:grpSpPr>
            <a:xfrm>
              <a:off x="120600" y="252000"/>
              <a:ext cx="3061800" cy="3159720"/>
              <a:chOff x="120600" y="252000"/>
              <a:chExt cx="3061800" cy="3159720"/>
            </a:xfrm>
          </p:grpSpPr>
          <p:grpSp>
            <p:nvGrpSpPr>
              <p:cNvPr id="921" name="Group 31"/>
              <p:cNvGrpSpPr/>
              <p:nvPr/>
            </p:nvGrpSpPr>
            <p:grpSpPr>
              <a:xfrm>
                <a:off x="120600" y="252000"/>
                <a:ext cx="3061800" cy="3159720"/>
                <a:chOff x="120600" y="252000"/>
                <a:chExt cx="3061800" cy="3159720"/>
              </a:xfrm>
            </p:grpSpPr>
            <p:grpSp>
              <p:nvGrpSpPr>
                <p:cNvPr id="922" name="Group 23"/>
                <p:cNvGrpSpPr/>
                <p:nvPr/>
              </p:nvGrpSpPr>
              <p:grpSpPr>
                <a:xfrm>
                  <a:off x="120600" y="252000"/>
                  <a:ext cx="3061800" cy="3159720"/>
                  <a:chOff x="120600" y="252000"/>
                  <a:chExt cx="3061800" cy="3159720"/>
                </a:xfrm>
              </p:grpSpPr>
              <p:sp>
                <p:nvSpPr>
                  <p:cNvPr id="923" name="AutoShape 10"/>
                  <p:cNvSpPr/>
                  <p:nvPr/>
                </p:nvSpPr>
                <p:spPr>
                  <a:xfrm>
                    <a:off x="1211760" y="1200240"/>
                    <a:ext cx="1445760" cy="1287720"/>
                  </a:xfrm>
                  <a:prstGeom prst="flowChartOr">
                    <a:avLst/>
                  </a:prstGeom>
                  <a:solidFill>
                    <a:srgbClr val="3B3B3B"/>
                  </a:solidFill>
                  <a:ln w="3816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tIns="46800" rIns="90000" bIns="46800" anchor="ctr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24" name="Text Box 11"/>
                  <p:cNvSpPr/>
                  <p:nvPr/>
                </p:nvSpPr>
                <p:spPr>
                  <a:xfrm>
                    <a:off x="2035800" y="190764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C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25" name="Text Box 12"/>
                  <p:cNvSpPr/>
                  <p:nvPr/>
                </p:nvSpPr>
                <p:spPr>
                  <a:xfrm>
                    <a:off x="2031480" y="141084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A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26" name="Text Box 13"/>
                  <p:cNvSpPr/>
                  <p:nvPr/>
                </p:nvSpPr>
                <p:spPr>
                  <a:xfrm>
                    <a:off x="1432800" y="141768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S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27" name="Text Box 14"/>
                  <p:cNvSpPr/>
                  <p:nvPr/>
                </p:nvSpPr>
                <p:spPr>
                  <a:xfrm>
                    <a:off x="1432800" y="1916640"/>
                    <a:ext cx="4464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rPr>
                      <a:t>T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28" name="Text Box 15"/>
                  <p:cNvSpPr/>
                  <p:nvPr/>
                </p:nvSpPr>
                <p:spPr>
                  <a:xfrm>
                    <a:off x="2616120" y="1662840"/>
                    <a:ext cx="56628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29" name="Text Box 16"/>
                  <p:cNvSpPr/>
                  <p:nvPr/>
                </p:nvSpPr>
                <p:spPr>
                  <a:xfrm>
                    <a:off x="470160" y="1589760"/>
                    <a:ext cx="83952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180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30" name="Text Box 17"/>
                  <p:cNvSpPr/>
                  <p:nvPr/>
                </p:nvSpPr>
                <p:spPr>
                  <a:xfrm>
                    <a:off x="1520280" y="2487960"/>
                    <a:ext cx="89460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270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sp>
                <p:nvSpPr>
                  <p:cNvPr id="931" name="Text Box 18"/>
                  <p:cNvSpPr/>
                  <p:nvPr/>
                </p:nvSpPr>
                <p:spPr>
                  <a:xfrm>
                    <a:off x="1607760" y="787680"/>
                    <a:ext cx="708840" cy="45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tIns="46800" rIns="90000" bIns="4680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400" b="0" u="none" strike="noStrike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90</a:t>
                    </a:r>
                    <a:r>
                      <a:rPr lang="en-GB" sz="2400" b="1" i="1" u="none" strike="noStrike" baseline="40000">
                        <a:solidFill>
                          <a:srgbClr val="FFFF00"/>
                        </a:solidFill>
                        <a:effectLst/>
                        <a:uFillTx/>
                        <a:latin typeface="Comic Sans MS"/>
                      </a:rPr>
                      <a:t>o</a:t>
                    </a:r>
                    <a:endParaRPr lang="en-US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endParaRPr>
                  </a:p>
                </p:txBody>
              </p:sp>
              <p:graphicFrame>
                <p:nvGraphicFramePr>
                  <p:cNvPr id="932" name="Object 9"/>
                  <p:cNvGraphicFramePr/>
                  <p:nvPr/>
                </p:nvGraphicFramePr>
                <p:xfrm>
                  <a:off x="1813680" y="2896200"/>
                  <a:ext cx="318960" cy="515520"/>
                </p:xfrm>
                <a:graphic>
                  <a:graphicData uri="http://schemas.openxmlformats.org/presentationml/2006/ole">
                    <p:oleObj r:id="rId9" spid="">
                      <p:embed/>
                      <p:pic>
                        <p:nvPicPr>
                          <p:cNvPr id="933" name="Object 9"/>
                          <p:cNvPicPr/>
                          <p:nvPr/>
                        </p:nvPicPr>
                        <p:blipFill>
                          <a:blip r:embed="rId10"/>
                          <a:stretch/>
                        </p:blipFill>
                        <p:spPr>
                          <a:xfrm>
                            <a:off x="1813680" y="2896200"/>
                            <a:ext cx="31896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934" name="Object 10"/>
                  <p:cNvGraphicFramePr/>
                  <p:nvPr/>
                </p:nvGraphicFramePr>
                <p:xfrm>
                  <a:off x="1870200" y="252000"/>
                  <a:ext cx="208800" cy="515520"/>
                </p:xfrm>
                <a:graphic>
                  <a:graphicData uri="http://schemas.openxmlformats.org/presentationml/2006/ole">
                    <p:oleObj r:id="rId11" spid="">
                      <p:embed/>
                      <p:pic>
                        <p:nvPicPr>
                          <p:cNvPr id="935" name="Object 10"/>
                          <p:cNvPicPr/>
                          <p:nvPr/>
                        </p:nvPicPr>
                        <p:blipFill>
                          <a:blip r:embed="rId12"/>
                          <a:stretch/>
                        </p:blipFill>
                        <p:spPr>
                          <a:xfrm>
                            <a:off x="1870200" y="252000"/>
                            <a:ext cx="208800" cy="5155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  <p:graphicFrame>
                <p:nvGraphicFramePr>
                  <p:cNvPr id="936" name="Object 6"/>
                  <p:cNvGraphicFramePr/>
                  <p:nvPr/>
                </p:nvGraphicFramePr>
                <p:xfrm>
                  <a:off x="120600" y="1671480"/>
                  <a:ext cx="354240" cy="309240"/>
                </p:xfrm>
                <a:graphic>
                  <a:graphicData uri="http://schemas.openxmlformats.org/presentationml/2006/ole">
                    <p:oleObj r:id="rId13" spid="">
                      <p:embed/>
                      <p:pic>
                        <p:nvPicPr>
                          <p:cNvPr id="937" name="Object 6"/>
                          <p:cNvPicPr/>
                          <p:nvPr/>
                        </p:nvPicPr>
                        <p:blipFill>
                          <a:blip r:embed="rId14"/>
                          <a:stretch/>
                        </p:blipFill>
                        <p:spPr>
                          <a:xfrm>
                            <a:off x="120600" y="1671480"/>
                            <a:ext cx="354240" cy="3092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440">
                            <a:solidFill>
                              <a:srgbClr val="808080"/>
                            </a:solidFill>
                            <a:miter/>
                          </a:ln>
                        </p:spPr>
                      </p:pic>
                    </p:oleObj>
                  </a:graphicData>
                </a:graphic>
              </p:graphicFrame>
            </p:grpSp>
            <p:pic>
              <p:nvPicPr>
                <p:cNvPr id="938" name="Picture 33" descr="TICK.jpg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2072520" y="1377360"/>
                  <a:ext cx="511920" cy="487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939" name="Picture 46" descr="TICK.jpg"/>
              <p:cNvPicPr/>
              <p:nvPr/>
            </p:nvPicPr>
            <p:blipFill>
              <a:blip r:embed="rId16"/>
              <a:stretch/>
            </p:blipFill>
            <p:spPr>
              <a:xfrm>
                <a:off x="1523880" y="1377360"/>
                <a:ext cx="511920" cy="4874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sp>
        <p:nvSpPr>
          <p:cNvPr id="940" name="Straight Connector 60"/>
          <p:cNvSpPr/>
          <p:nvPr/>
        </p:nvSpPr>
        <p:spPr>
          <a:xfrm flipH="1">
            <a:off x="4303800" y="4984920"/>
            <a:ext cx="1440" cy="173988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583" dur="indefinite" restart="never" nodeType="tmRoot">
          <p:childTnLst>
            <p:seq>
              <p:cTn id="1584" dur="indefinite" nodeType="mainSeq">
                <p:childTnLst>
                  <p:par>
                    <p:cTn id="1585" fill="hold">
                      <p:stCondLst>
                        <p:cond delay="indefinite"/>
                      </p:stCondLst>
                      <p:childTnLst>
                        <p:par>
                          <p:cTn id="1586" fill="hold">
                            <p:stCondLst>
                              <p:cond delay="0"/>
                            </p:stCondLst>
                            <p:childTnLst>
                              <p:par>
                                <p:cTn id="158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89" dur="8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90" dur="8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1" dur="8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96" dur="8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97" dur="8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8" dur="8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9" fill="hold">
                      <p:stCondLst>
                        <p:cond delay="indefinite"/>
                      </p:stCondLst>
                      <p:childTnLst>
                        <p:par>
                          <p:cTn id="1600" fill="hold">
                            <p:stCondLst>
                              <p:cond delay="0"/>
                            </p:stCondLst>
                            <p:childTnLst>
                              <p:par>
                                <p:cTn id="16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03" dur="8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04" dur="8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5" dur="8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10" dur="8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11" dur="8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2" dur="8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3" fill="hold">
                      <p:stCondLst>
                        <p:cond delay="indefinite"/>
                      </p:stCondLst>
                      <p:childTnLst>
                        <p:par>
                          <p:cTn id="1614" fill="hold">
                            <p:stCondLst>
                              <p:cond delay="0"/>
                            </p:stCondLst>
                            <p:childTnLst>
                              <p:par>
                                <p:cTn id="161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17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2" dur="8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23" dur="8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4" dur="8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5" fill="hold">
                      <p:stCondLst>
                        <p:cond delay="indefinite"/>
                      </p:stCondLst>
                      <p:childTnLst>
                        <p:par>
                          <p:cTn id="1626" fill="hold">
                            <p:stCondLst>
                              <p:cond delay="0"/>
                            </p:stCondLst>
                            <p:childTnLst>
                              <p:par>
                                <p:cTn id="16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9" dur="8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0" dur="8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1" dur="8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2" fill="hold">
                      <p:stCondLst>
                        <p:cond delay="indefinite"/>
                      </p:stCondLst>
                      <p:childTnLst>
                        <p:par>
                          <p:cTn id="1633" fill="hold">
                            <p:stCondLst>
                              <p:cond delay="0"/>
                            </p:stCondLst>
                            <p:childTnLst>
                              <p:par>
                                <p:cTn id="16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36" dur="8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7" dur="8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8" dur="8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9" fill="hold">
                      <p:stCondLst>
                        <p:cond delay="indefinite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3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4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5" fill="hold">
                      <p:stCondLst>
                        <p:cond delay="indefinite"/>
                      </p:stCondLst>
                      <p:childTnLst>
                        <p:par>
                          <p:cTn id="1646" fill="hold">
                            <p:stCondLst>
                              <p:cond delay="0"/>
                            </p:stCondLst>
                            <p:childTnLst>
                              <p:par>
                                <p:cTn id="16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49" dur="8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50" dur="8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1" dur="8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2" fill="hold">
                      <p:stCondLst>
                        <p:cond delay="indefinite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56" dur="8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57" dur="8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8" dur="8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9" fill="hold">
                      <p:stCondLst>
                        <p:cond delay="indefinite"/>
                      </p:stCondLst>
                      <p:childTnLst>
                        <p:par>
                          <p:cTn id="1660" fill="hold">
                            <p:stCondLst>
                              <p:cond delay="0"/>
                            </p:stCondLst>
                            <p:childTnLst>
                              <p:par>
                                <p:cTn id="16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63" dur="8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64" dur="8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5" dur="8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6" fill="hold">
                      <p:stCondLst>
                        <p:cond delay="indefinite"/>
                      </p:stCondLst>
                      <p:childTnLst>
                        <p:par>
                          <p:cTn id="1667" fill="hold">
                            <p:stCondLst>
                              <p:cond delay="0"/>
                            </p:stCondLst>
                            <p:childTnLst>
                              <p:par>
                                <p:cTn id="16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70" dur="8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71" dur="8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2" dur="8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3" fill="hold">
                      <p:stCondLst>
                        <p:cond delay="indefinite"/>
                      </p:stCondLst>
                      <p:childTnLst>
                        <p:par>
                          <p:cTn id="1674" fill="hold">
                            <p:stCondLst>
                              <p:cond delay="0"/>
                            </p:stCondLst>
                            <p:childTnLst>
                              <p:par>
                                <p:cTn id="1675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7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8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9" fill="hold">
                      <p:stCondLst>
                        <p:cond delay="indefinite"/>
                      </p:stCondLst>
                      <p:childTnLst>
                        <p:par>
                          <p:cTn id="1680" fill="hold">
                            <p:stCondLst>
                              <p:cond delay="0"/>
                            </p:stCondLst>
                            <p:childTnLst>
                              <p:par>
                                <p:cTn id="16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3" dur="8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84" dur="8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5" dur="8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ext Box 5"/>
          <p:cNvSpPr/>
          <p:nvPr/>
        </p:nvSpPr>
        <p:spPr>
          <a:xfrm>
            <a:off x="836640" y="1943280"/>
            <a:ext cx="2197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Harder Example: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42" name="Text Box 7"/>
          <p:cNvSpPr/>
          <p:nvPr/>
        </p:nvSpPr>
        <p:spPr>
          <a:xfrm>
            <a:off x="1201680" y="2711520"/>
            <a:ext cx="34606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1: Re-Arrange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43" name="Text Box 9"/>
          <p:cNvSpPr/>
          <p:nvPr/>
        </p:nvSpPr>
        <p:spPr>
          <a:xfrm>
            <a:off x="4753080" y="2343240"/>
            <a:ext cx="4390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2: Consider what solutions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expected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944" name="Group 23"/>
          <p:cNvGrpSpPr/>
          <p:nvPr/>
        </p:nvGrpSpPr>
        <p:grpSpPr>
          <a:xfrm>
            <a:off x="5838840" y="3274920"/>
            <a:ext cx="3166920" cy="3501720"/>
            <a:chOff x="5838840" y="3274920"/>
            <a:chExt cx="3166920" cy="3501720"/>
          </a:xfrm>
        </p:grpSpPr>
        <p:sp>
          <p:nvSpPr>
            <p:cNvPr id="945" name="AutoShape 10"/>
            <p:cNvSpPr/>
            <p:nvPr/>
          </p:nvSpPr>
          <p:spPr>
            <a:xfrm>
              <a:off x="6966000" y="4325760"/>
              <a:ext cx="1496880" cy="142704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6" name="Text Box 11"/>
            <p:cNvSpPr/>
            <p:nvPr/>
          </p:nvSpPr>
          <p:spPr>
            <a:xfrm>
              <a:off x="7819920" y="51098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7" name="Text Box 12"/>
            <p:cNvSpPr/>
            <p:nvPr/>
          </p:nvSpPr>
          <p:spPr>
            <a:xfrm>
              <a:off x="7815240" y="45590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8" name="Text Box 13"/>
            <p:cNvSpPr/>
            <p:nvPr/>
          </p:nvSpPr>
          <p:spPr>
            <a:xfrm>
              <a:off x="7196040" y="45669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9" name="Text Box 14"/>
            <p:cNvSpPr/>
            <p:nvPr/>
          </p:nvSpPr>
          <p:spPr>
            <a:xfrm>
              <a:off x="7196040" y="51195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50" name="Text Box 15"/>
            <p:cNvSpPr/>
            <p:nvPr/>
          </p:nvSpPr>
          <p:spPr>
            <a:xfrm>
              <a:off x="8420040" y="4838400"/>
              <a:ext cx="585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51" name="Text Box 16"/>
            <p:cNvSpPr/>
            <p:nvPr/>
          </p:nvSpPr>
          <p:spPr>
            <a:xfrm>
              <a:off x="6200640" y="4757400"/>
              <a:ext cx="868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52" name="Text Box 17"/>
            <p:cNvSpPr/>
            <p:nvPr/>
          </p:nvSpPr>
          <p:spPr>
            <a:xfrm>
              <a:off x="7286400" y="5752800"/>
              <a:ext cx="925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53" name="Text Box 18"/>
            <p:cNvSpPr/>
            <p:nvPr/>
          </p:nvSpPr>
          <p:spPr>
            <a:xfrm>
              <a:off x="7377120" y="3868560"/>
              <a:ext cx="733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954" name="Object 6"/>
            <p:cNvGraphicFramePr/>
            <p:nvPr/>
          </p:nvGraphicFramePr>
          <p:xfrm>
            <a:off x="7589880" y="6205320"/>
            <a:ext cx="330120" cy="571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55" name="Object 6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589880" y="6205320"/>
                      <a:ext cx="33012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956" name="Object 7"/>
            <p:cNvGraphicFramePr/>
            <p:nvPr/>
          </p:nvGraphicFramePr>
          <p:xfrm>
            <a:off x="7648560" y="3274920"/>
            <a:ext cx="216000" cy="571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957" name="Object 7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648560" y="3274920"/>
                      <a:ext cx="21600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958" name="Object 8"/>
            <p:cNvGraphicFramePr/>
            <p:nvPr/>
          </p:nvGraphicFramePr>
          <p:xfrm>
            <a:off x="5838840" y="4848120"/>
            <a:ext cx="366480" cy="3427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959" name="Object 8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38840" y="4848120"/>
                      <a:ext cx="366480" cy="342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960" name="Object 2"/>
          <p:cNvGraphicFramePr/>
          <p:nvPr/>
        </p:nvGraphicFramePr>
        <p:xfrm>
          <a:off x="2997360" y="1924200"/>
          <a:ext cx="5746680" cy="4190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61" name="Object 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997360" y="1924200"/>
                    <a:ext cx="5746680" cy="4190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62" name="Object 3"/>
          <p:cNvGraphicFramePr/>
          <p:nvPr/>
        </p:nvGraphicFramePr>
        <p:xfrm>
          <a:off x="952560" y="3247920"/>
          <a:ext cx="3727440" cy="4525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963" name="Object 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952560" y="3247920"/>
                    <a:ext cx="3727440" cy="452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64" name="Object 4"/>
          <p:cNvGraphicFramePr/>
          <p:nvPr/>
        </p:nvGraphicFramePr>
        <p:xfrm>
          <a:off x="2671920" y="4062240"/>
          <a:ext cx="1482480" cy="4525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965" name="Object 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671920" y="4062240"/>
                    <a:ext cx="1482480" cy="452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66" name="Object 5"/>
          <p:cNvGraphicFramePr/>
          <p:nvPr/>
        </p:nvGraphicFramePr>
        <p:xfrm>
          <a:off x="1314360" y="3881520"/>
          <a:ext cx="1030320" cy="72396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967" name="Object 5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314360" y="3881520"/>
                    <a:ext cx="1030320" cy="7239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68" name="Text Box 35"/>
          <p:cNvSpPr/>
          <p:nvPr/>
        </p:nvSpPr>
        <p:spPr>
          <a:xfrm>
            <a:off x="2967120" y="5419800"/>
            <a:ext cx="2238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One solution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969" name="Straight Arrow Connector 36"/>
          <p:cNvCxnSpPr/>
          <p:nvPr/>
        </p:nvCxnSpPr>
        <p:spPr>
          <a:xfrm>
            <a:off x="3485160" y="4605480"/>
            <a:ext cx="453240" cy="81504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970" name="Straight Arrow Connector 37"/>
          <p:cNvCxnSpPr/>
          <p:nvPr/>
        </p:nvCxnSpPr>
        <p:spPr>
          <a:xfrm flipH="1">
            <a:off x="1766160" y="4695840"/>
            <a:ext cx="1080" cy="81504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971" name="Text Box 36"/>
          <p:cNvSpPr/>
          <p:nvPr/>
        </p:nvSpPr>
        <p:spPr>
          <a:xfrm>
            <a:off x="771480" y="5419800"/>
            <a:ext cx="2238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solutions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2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6" dur="indefinite" restart="never" nodeType="tmRoot">
          <p:childTnLst>
            <p:seq>
              <p:cTn id="1687" dur="indefinite" nodeType="mainSeq">
                <p:childTnLst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2" fill="hold">
                      <p:stCondLst>
                        <p:cond delay="indefinite"/>
                      </p:stCondLst>
                      <p:childTnLst>
                        <p:par>
                          <p:cTn id="1693" fill="hold">
                            <p:stCondLst>
                              <p:cond delay="0"/>
                            </p:stCondLst>
                            <p:childTnLst>
                              <p:par>
                                <p:cTn id="16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96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7" fill="hold">
                      <p:stCondLst>
                        <p:cond delay="indefinite"/>
                      </p:stCondLst>
                      <p:childTnLst>
                        <p:par>
                          <p:cTn id="1698" fill="hold">
                            <p:stCondLst>
                              <p:cond delay="0"/>
                            </p:stCondLst>
                            <p:childTnLst>
                              <p:par>
                                <p:cTn id="16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1" fill="hold">
                      <p:stCondLst>
                        <p:cond delay="indefinite"/>
                      </p:stCondLst>
                      <p:childTnLst>
                        <p:par>
                          <p:cTn id="1702" fill="hold">
                            <p:stCondLst>
                              <p:cond delay="0"/>
                            </p:stCondLst>
                            <p:childTnLst>
                              <p:par>
                                <p:cTn id="170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5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6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7" fill="hold">
                      <p:stCondLst>
                        <p:cond delay="indefinite"/>
                      </p:stCondLst>
                      <p:childTnLst>
                        <p:par>
                          <p:cTn id="1708" fill="hold">
                            <p:stCondLst>
                              <p:cond delay="0"/>
                            </p:stCondLst>
                            <p:childTnLst>
                              <p:par>
                                <p:cTn id="17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15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6" fill="hold">
                      <p:stCondLst>
                        <p:cond delay="indefinite"/>
                      </p:stCondLst>
                      <p:childTnLst>
                        <p:par>
                          <p:cTn id="1717" fill="hold">
                            <p:stCondLst>
                              <p:cond delay="0"/>
                            </p:stCondLst>
                            <p:childTnLst>
                              <p:par>
                                <p:cTn id="17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20" dur="8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21" dur="8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2" dur="8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3" fill="hold">
                      <p:stCondLst>
                        <p:cond delay="indefinite"/>
                      </p:stCondLst>
                      <p:childTnLst>
                        <p:par>
                          <p:cTn id="1724" fill="hold">
                            <p:stCondLst>
                              <p:cond delay="0"/>
                            </p:stCondLst>
                            <p:childTnLst>
                              <p:par>
                                <p:cTn id="17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7" fill="hold">
                      <p:stCondLst>
                        <p:cond delay="indefinite"/>
                      </p:stCondLst>
                      <p:childTnLst>
                        <p:par>
                          <p:cTn id="1728" fill="hold">
                            <p:stCondLst>
                              <p:cond delay="0"/>
                            </p:stCondLst>
                            <p:childTnLst>
                              <p:par>
                                <p:cTn id="172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31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2" fill="hold">
                      <p:stCondLst>
                        <p:cond delay="indefinite"/>
                      </p:stCondLst>
                      <p:childTnLst>
                        <p:par>
                          <p:cTn id="1733" fill="hold">
                            <p:stCondLst>
                              <p:cond delay="0"/>
                            </p:stCondLst>
                            <p:childTnLst>
                              <p:par>
                                <p:cTn id="17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/>
          <p:nvPr/>
        </p:nvSpPr>
        <p:spPr>
          <a:xfrm>
            <a:off x="533520" y="2412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Radians</a:t>
            </a:r>
            <a:endParaRPr lang="en-US" sz="5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3" name="TextBox 30"/>
          <p:cNvSpPr/>
          <p:nvPr/>
        </p:nvSpPr>
        <p:spPr>
          <a:xfrm>
            <a:off x="303840" y="1550880"/>
            <a:ext cx="1987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66"/>
                </a:solidFill>
                <a:effectLst/>
                <a:uFillTx/>
                <a:latin typeface="Comic Sans MS"/>
              </a:rPr>
              <a:t>Copy Table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4" name="TextBox 32"/>
          <p:cNvSpPr/>
          <p:nvPr/>
        </p:nvSpPr>
        <p:spPr>
          <a:xfrm>
            <a:off x="2582640" y="1544760"/>
            <a:ext cx="2513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360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l-GR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5" name="TextBox 33"/>
          <p:cNvSpPr/>
          <p:nvPr/>
        </p:nvSpPr>
        <p:spPr>
          <a:xfrm>
            <a:off x="5664960" y="1544760"/>
            <a:ext cx="2265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180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l-GR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6" name="TextBox 34"/>
          <p:cNvSpPr/>
          <p:nvPr/>
        </p:nvSpPr>
        <p:spPr>
          <a:xfrm>
            <a:off x="148680" y="280656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90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17" name="Group 39"/>
          <p:cNvGrpSpPr/>
          <p:nvPr/>
        </p:nvGrpSpPr>
        <p:grpSpPr>
          <a:xfrm>
            <a:off x="1317960" y="2666880"/>
            <a:ext cx="403560" cy="992520"/>
            <a:chOff x="1317960" y="2666880"/>
            <a:chExt cx="403560" cy="992520"/>
          </a:xfrm>
        </p:grpSpPr>
        <p:sp>
          <p:nvSpPr>
            <p:cNvPr id="218" name="TextBox 35"/>
            <p:cNvSpPr/>
            <p:nvPr/>
          </p:nvSpPr>
          <p:spPr>
            <a:xfrm>
              <a:off x="1317960" y="266688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19" name="Straight Connector 37"/>
            <p:cNvSpPr/>
            <p:nvPr/>
          </p:nvSpPr>
          <p:spPr>
            <a:xfrm>
              <a:off x="1328400" y="31384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" name="TextBox 38"/>
            <p:cNvSpPr/>
            <p:nvPr/>
          </p:nvSpPr>
          <p:spPr>
            <a:xfrm>
              <a:off x="1317960" y="31384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21" name="TextBox 40"/>
          <p:cNvSpPr/>
          <p:nvPr/>
        </p:nvSpPr>
        <p:spPr>
          <a:xfrm>
            <a:off x="148680" y="474516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22" name="Group 41"/>
          <p:cNvGrpSpPr/>
          <p:nvPr/>
        </p:nvGrpSpPr>
        <p:grpSpPr>
          <a:xfrm>
            <a:off x="1317960" y="4510080"/>
            <a:ext cx="403560" cy="992520"/>
            <a:chOff x="1317960" y="4510080"/>
            <a:chExt cx="403560" cy="992520"/>
          </a:xfrm>
        </p:grpSpPr>
        <p:sp>
          <p:nvSpPr>
            <p:cNvPr id="223" name="TextBox 42"/>
            <p:cNvSpPr/>
            <p:nvPr/>
          </p:nvSpPr>
          <p:spPr>
            <a:xfrm>
              <a:off x="1317960" y="451008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4" name="Straight Connector 43"/>
            <p:cNvSpPr/>
            <p:nvPr/>
          </p:nvSpPr>
          <p:spPr>
            <a:xfrm>
              <a:off x="1328400" y="49816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5" name="TextBox 44"/>
            <p:cNvSpPr/>
            <p:nvPr/>
          </p:nvSpPr>
          <p:spPr>
            <a:xfrm>
              <a:off x="131796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26" name="TextBox 45"/>
          <p:cNvSpPr/>
          <p:nvPr/>
        </p:nvSpPr>
        <p:spPr>
          <a:xfrm>
            <a:off x="148680" y="578808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27" name="Group 46"/>
          <p:cNvGrpSpPr/>
          <p:nvPr/>
        </p:nvGrpSpPr>
        <p:grpSpPr>
          <a:xfrm>
            <a:off x="1332360" y="5551560"/>
            <a:ext cx="403560" cy="992520"/>
            <a:chOff x="1332360" y="5551560"/>
            <a:chExt cx="403560" cy="992520"/>
          </a:xfrm>
        </p:grpSpPr>
        <p:sp>
          <p:nvSpPr>
            <p:cNvPr id="228" name="TextBox 47"/>
            <p:cNvSpPr/>
            <p:nvPr/>
          </p:nvSpPr>
          <p:spPr>
            <a:xfrm>
              <a:off x="1332360" y="555156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9" name="Straight Connector 48"/>
            <p:cNvSpPr/>
            <p:nvPr/>
          </p:nvSpPr>
          <p:spPr>
            <a:xfrm>
              <a:off x="1342800" y="602316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0" name="TextBox 49"/>
            <p:cNvSpPr/>
            <p:nvPr/>
          </p:nvSpPr>
          <p:spPr>
            <a:xfrm>
              <a:off x="133236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31" name="TextBox 50"/>
          <p:cNvSpPr/>
          <p:nvPr/>
        </p:nvSpPr>
        <p:spPr>
          <a:xfrm>
            <a:off x="148680" y="379728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32" name="Group 51"/>
          <p:cNvGrpSpPr/>
          <p:nvPr/>
        </p:nvGrpSpPr>
        <p:grpSpPr>
          <a:xfrm>
            <a:off x="1317960" y="3562200"/>
            <a:ext cx="403560" cy="992520"/>
            <a:chOff x="1317960" y="3562200"/>
            <a:chExt cx="403560" cy="992520"/>
          </a:xfrm>
        </p:grpSpPr>
        <p:sp>
          <p:nvSpPr>
            <p:cNvPr id="233" name="TextBox 52"/>
            <p:cNvSpPr/>
            <p:nvPr/>
          </p:nvSpPr>
          <p:spPr>
            <a:xfrm>
              <a:off x="1317960" y="356220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4" name="Straight Connector 53"/>
            <p:cNvSpPr/>
            <p:nvPr/>
          </p:nvSpPr>
          <p:spPr>
            <a:xfrm>
              <a:off x="1328400" y="403380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5" name="TextBox 54"/>
            <p:cNvSpPr/>
            <p:nvPr/>
          </p:nvSpPr>
          <p:spPr>
            <a:xfrm>
              <a:off x="131796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36" name="TextBox 57"/>
          <p:cNvSpPr/>
          <p:nvPr/>
        </p:nvSpPr>
        <p:spPr>
          <a:xfrm>
            <a:off x="2039040" y="28065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270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37" name="Group 58"/>
          <p:cNvGrpSpPr/>
          <p:nvPr/>
        </p:nvGrpSpPr>
        <p:grpSpPr>
          <a:xfrm>
            <a:off x="3370320" y="2666880"/>
            <a:ext cx="620280" cy="992520"/>
            <a:chOff x="3370320" y="2666880"/>
            <a:chExt cx="620280" cy="992520"/>
          </a:xfrm>
        </p:grpSpPr>
        <p:sp>
          <p:nvSpPr>
            <p:cNvPr id="238" name="TextBox 59"/>
            <p:cNvSpPr/>
            <p:nvPr/>
          </p:nvSpPr>
          <p:spPr>
            <a:xfrm>
              <a:off x="3370320" y="26668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9" name="Straight Connector 60"/>
            <p:cNvSpPr/>
            <p:nvPr/>
          </p:nvSpPr>
          <p:spPr>
            <a:xfrm>
              <a:off x="3476520" y="31384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0" name="TextBox 61"/>
            <p:cNvSpPr/>
            <p:nvPr/>
          </p:nvSpPr>
          <p:spPr>
            <a:xfrm>
              <a:off x="3466080" y="31384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41" name="TextBox 62"/>
          <p:cNvSpPr/>
          <p:nvPr/>
        </p:nvSpPr>
        <p:spPr>
          <a:xfrm>
            <a:off x="2039040" y="47451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135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42" name="Group 63"/>
          <p:cNvGrpSpPr/>
          <p:nvPr/>
        </p:nvGrpSpPr>
        <p:grpSpPr>
          <a:xfrm>
            <a:off x="3370320" y="4510080"/>
            <a:ext cx="620280" cy="992520"/>
            <a:chOff x="3370320" y="4510080"/>
            <a:chExt cx="620280" cy="992520"/>
          </a:xfrm>
        </p:grpSpPr>
        <p:sp>
          <p:nvSpPr>
            <p:cNvPr id="243" name="TextBox 64"/>
            <p:cNvSpPr/>
            <p:nvPr/>
          </p:nvSpPr>
          <p:spPr>
            <a:xfrm>
              <a:off x="3370320" y="45100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4" name="Straight Connector 65"/>
            <p:cNvSpPr/>
            <p:nvPr/>
          </p:nvSpPr>
          <p:spPr>
            <a:xfrm>
              <a:off x="3517920" y="49816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5" name="TextBox 66"/>
            <p:cNvSpPr/>
            <p:nvPr/>
          </p:nvSpPr>
          <p:spPr>
            <a:xfrm>
              <a:off x="350712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46" name="TextBox 67"/>
          <p:cNvSpPr/>
          <p:nvPr/>
        </p:nvSpPr>
        <p:spPr>
          <a:xfrm>
            <a:off x="2039040" y="57880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150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47" name="Group 68"/>
          <p:cNvGrpSpPr/>
          <p:nvPr/>
        </p:nvGrpSpPr>
        <p:grpSpPr>
          <a:xfrm>
            <a:off x="3370320" y="5551560"/>
            <a:ext cx="620280" cy="992520"/>
            <a:chOff x="3370320" y="5551560"/>
            <a:chExt cx="620280" cy="992520"/>
          </a:xfrm>
        </p:grpSpPr>
        <p:sp>
          <p:nvSpPr>
            <p:cNvPr id="248" name="TextBox 69"/>
            <p:cNvSpPr/>
            <p:nvPr/>
          </p:nvSpPr>
          <p:spPr>
            <a:xfrm>
              <a:off x="3370320" y="555156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5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9" name="Straight Connector 70"/>
            <p:cNvSpPr/>
            <p:nvPr/>
          </p:nvSpPr>
          <p:spPr>
            <a:xfrm>
              <a:off x="3490920" y="6023160"/>
              <a:ext cx="3585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0" name="TextBox 71"/>
            <p:cNvSpPr/>
            <p:nvPr/>
          </p:nvSpPr>
          <p:spPr>
            <a:xfrm>
              <a:off x="347940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51" name="TextBox 72"/>
          <p:cNvSpPr/>
          <p:nvPr/>
        </p:nvSpPr>
        <p:spPr>
          <a:xfrm>
            <a:off x="2039040" y="37972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52" name="Group 73"/>
          <p:cNvGrpSpPr/>
          <p:nvPr/>
        </p:nvGrpSpPr>
        <p:grpSpPr>
          <a:xfrm>
            <a:off x="3370320" y="3562200"/>
            <a:ext cx="620280" cy="992520"/>
            <a:chOff x="3370320" y="3562200"/>
            <a:chExt cx="620280" cy="992520"/>
          </a:xfrm>
        </p:grpSpPr>
        <p:sp>
          <p:nvSpPr>
            <p:cNvPr id="253" name="TextBox 74"/>
            <p:cNvSpPr/>
            <p:nvPr/>
          </p:nvSpPr>
          <p:spPr>
            <a:xfrm>
              <a:off x="3370320" y="356220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4" name="Straight Connector 75"/>
            <p:cNvSpPr/>
            <p:nvPr/>
          </p:nvSpPr>
          <p:spPr>
            <a:xfrm>
              <a:off x="3503520" y="403380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5" name="TextBox 76"/>
            <p:cNvSpPr/>
            <p:nvPr/>
          </p:nvSpPr>
          <p:spPr>
            <a:xfrm>
              <a:off x="349380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56" name="Straight Connector 78"/>
          <p:cNvSpPr/>
          <p:nvPr/>
        </p:nvSpPr>
        <p:spPr>
          <a:xfrm flipH="1">
            <a:off x="1952280" y="2479680"/>
            <a:ext cx="12600" cy="3838680"/>
          </a:xfrm>
          <a:prstGeom prst="line">
            <a:avLst/>
          </a:prstGeom>
          <a:ln w="5724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7" name="Straight Connector 79"/>
          <p:cNvSpPr/>
          <p:nvPr/>
        </p:nvSpPr>
        <p:spPr>
          <a:xfrm flipH="1">
            <a:off x="4376520" y="2479680"/>
            <a:ext cx="14040" cy="3838680"/>
          </a:xfrm>
          <a:prstGeom prst="line">
            <a:avLst/>
          </a:prstGeom>
          <a:ln w="5724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8" name="TextBox 85"/>
          <p:cNvSpPr/>
          <p:nvPr/>
        </p:nvSpPr>
        <p:spPr>
          <a:xfrm>
            <a:off x="4477320" y="47451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225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59" name="Group 86"/>
          <p:cNvGrpSpPr/>
          <p:nvPr/>
        </p:nvGrpSpPr>
        <p:grpSpPr>
          <a:xfrm>
            <a:off x="5808960" y="4510080"/>
            <a:ext cx="620280" cy="992520"/>
            <a:chOff x="5808960" y="4510080"/>
            <a:chExt cx="620280" cy="992520"/>
          </a:xfrm>
        </p:grpSpPr>
        <p:sp>
          <p:nvSpPr>
            <p:cNvPr id="260" name="TextBox 87"/>
            <p:cNvSpPr/>
            <p:nvPr/>
          </p:nvSpPr>
          <p:spPr>
            <a:xfrm>
              <a:off x="5808960" y="45100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5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61" name="Straight Connector 88"/>
            <p:cNvSpPr/>
            <p:nvPr/>
          </p:nvSpPr>
          <p:spPr>
            <a:xfrm>
              <a:off x="5956200" y="49816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62" name="TextBox 89"/>
            <p:cNvSpPr/>
            <p:nvPr/>
          </p:nvSpPr>
          <p:spPr>
            <a:xfrm>
              <a:off x="594540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63" name="TextBox 90"/>
          <p:cNvSpPr/>
          <p:nvPr/>
        </p:nvSpPr>
        <p:spPr>
          <a:xfrm>
            <a:off x="4477320" y="57880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210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64" name="Group 91"/>
          <p:cNvGrpSpPr/>
          <p:nvPr/>
        </p:nvGrpSpPr>
        <p:grpSpPr>
          <a:xfrm>
            <a:off x="5808960" y="5551560"/>
            <a:ext cx="620280" cy="992520"/>
            <a:chOff x="5808960" y="5551560"/>
            <a:chExt cx="620280" cy="992520"/>
          </a:xfrm>
        </p:grpSpPr>
        <p:sp>
          <p:nvSpPr>
            <p:cNvPr id="265" name="TextBox 92"/>
            <p:cNvSpPr/>
            <p:nvPr/>
          </p:nvSpPr>
          <p:spPr>
            <a:xfrm>
              <a:off x="5808960" y="555156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7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66" name="Straight Connector 93"/>
            <p:cNvSpPr/>
            <p:nvPr/>
          </p:nvSpPr>
          <p:spPr>
            <a:xfrm>
              <a:off x="5929200" y="6023160"/>
              <a:ext cx="35892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67" name="TextBox 94"/>
            <p:cNvSpPr/>
            <p:nvPr/>
          </p:nvSpPr>
          <p:spPr>
            <a:xfrm>
              <a:off x="591768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68" name="TextBox 95"/>
          <p:cNvSpPr/>
          <p:nvPr/>
        </p:nvSpPr>
        <p:spPr>
          <a:xfrm>
            <a:off x="4477320" y="37972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240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69" name="Group 96"/>
          <p:cNvGrpSpPr/>
          <p:nvPr/>
        </p:nvGrpSpPr>
        <p:grpSpPr>
          <a:xfrm>
            <a:off x="5808960" y="3562200"/>
            <a:ext cx="620280" cy="992520"/>
            <a:chOff x="5808960" y="3562200"/>
            <a:chExt cx="620280" cy="992520"/>
          </a:xfrm>
        </p:grpSpPr>
        <p:sp>
          <p:nvSpPr>
            <p:cNvPr id="270" name="TextBox 97"/>
            <p:cNvSpPr/>
            <p:nvPr/>
          </p:nvSpPr>
          <p:spPr>
            <a:xfrm>
              <a:off x="5808960" y="356220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71" name="Straight Connector 98"/>
            <p:cNvSpPr/>
            <p:nvPr/>
          </p:nvSpPr>
          <p:spPr>
            <a:xfrm>
              <a:off x="5941800" y="403380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72" name="TextBox 99"/>
            <p:cNvSpPr/>
            <p:nvPr/>
          </p:nvSpPr>
          <p:spPr>
            <a:xfrm>
              <a:off x="593208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73" name="Straight Connector 100"/>
          <p:cNvSpPr/>
          <p:nvPr/>
        </p:nvSpPr>
        <p:spPr>
          <a:xfrm flipH="1">
            <a:off x="6815160" y="2479680"/>
            <a:ext cx="14400" cy="3838680"/>
          </a:xfrm>
          <a:prstGeom prst="line">
            <a:avLst/>
          </a:prstGeom>
          <a:ln w="5724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4" name="TextBox 106"/>
          <p:cNvSpPr/>
          <p:nvPr/>
        </p:nvSpPr>
        <p:spPr>
          <a:xfrm>
            <a:off x="7025400" y="47451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315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75" name="Group 107"/>
          <p:cNvGrpSpPr/>
          <p:nvPr/>
        </p:nvGrpSpPr>
        <p:grpSpPr>
          <a:xfrm>
            <a:off x="8316360" y="4510080"/>
            <a:ext cx="620280" cy="992520"/>
            <a:chOff x="8316360" y="4510080"/>
            <a:chExt cx="620280" cy="992520"/>
          </a:xfrm>
        </p:grpSpPr>
        <p:sp>
          <p:nvSpPr>
            <p:cNvPr id="276" name="TextBox 108"/>
            <p:cNvSpPr/>
            <p:nvPr/>
          </p:nvSpPr>
          <p:spPr>
            <a:xfrm>
              <a:off x="8316360" y="45100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7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77" name="Straight Connector 109"/>
            <p:cNvSpPr/>
            <p:nvPr/>
          </p:nvSpPr>
          <p:spPr>
            <a:xfrm>
              <a:off x="8462880" y="4981680"/>
              <a:ext cx="36180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78" name="TextBox 110"/>
            <p:cNvSpPr/>
            <p:nvPr/>
          </p:nvSpPr>
          <p:spPr>
            <a:xfrm>
              <a:off x="845280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79" name="TextBox 111"/>
          <p:cNvSpPr/>
          <p:nvPr/>
        </p:nvSpPr>
        <p:spPr>
          <a:xfrm>
            <a:off x="7025400" y="57880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330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0" name="TextBox 112"/>
          <p:cNvSpPr/>
          <p:nvPr/>
        </p:nvSpPr>
        <p:spPr>
          <a:xfrm>
            <a:off x="7025400" y="37972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300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81" name="Group 113"/>
          <p:cNvGrpSpPr/>
          <p:nvPr/>
        </p:nvGrpSpPr>
        <p:grpSpPr>
          <a:xfrm>
            <a:off x="8316360" y="3562200"/>
            <a:ext cx="620280" cy="992520"/>
            <a:chOff x="8316360" y="3562200"/>
            <a:chExt cx="620280" cy="992520"/>
          </a:xfrm>
        </p:grpSpPr>
        <p:sp>
          <p:nvSpPr>
            <p:cNvPr id="282" name="TextBox 114"/>
            <p:cNvSpPr/>
            <p:nvPr/>
          </p:nvSpPr>
          <p:spPr>
            <a:xfrm>
              <a:off x="8316360" y="356220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5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83" name="Straight Connector 115"/>
            <p:cNvSpPr/>
            <p:nvPr/>
          </p:nvSpPr>
          <p:spPr>
            <a:xfrm>
              <a:off x="8448480" y="4033800"/>
              <a:ext cx="36180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84" name="TextBox 116"/>
            <p:cNvSpPr/>
            <p:nvPr/>
          </p:nvSpPr>
          <p:spPr>
            <a:xfrm>
              <a:off x="843948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285" name="Group 120"/>
          <p:cNvGrpSpPr/>
          <p:nvPr/>
        </p:nvGrpSpPr>
        <p:grpSpPr>
          <a:xfrm>
            <a:off x="8316360" y="5551560"/>
            <a:ext cx="723240" cy="992520"/>
            <a:chOff x="8316360" y="5551560"/>
            <a:chExt cx="723240" cy="992520"/>
          </a:xfrm>
        </p:grpSpPr>
        <p:sp>
          <p:nvSpPr>
            <p:cNvPr id="286" name="TextBox 121"/>
            <p:cNvSpPr/>
            <p:nvPr/>
          </p:nvSpPr>
          <p:spPr>
            <a:xfrm>
              <a:off x="8316360" y="5551560"/>
              <a:ext cx="7232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11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87" name="Straight Connector 122"/>
            <p:cNvSpPr/>
            <p:nvPr/>
          </p:nvSpPr>
          <p:spPr>
            <a:xfrm>
              <a:off x="8518680" y="602316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88" name="TextBox 123"/>
            <p:cNvSpPr/>
            <p:nvPr/>
          </p:nvSpPr>
          <p:spPr>
            <a:xfrm>
              <a:off x="850788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89" name="Rounded Rectangle 80"/>
          <p:cNvSpPr/>
          <p:nvPr/>
        </p:nvSpPr>
        <p:spPr>
          <a:xfrm>
            <a:off x="7262640" y="531720"/>
            <a:ext cx="1646280" cy="73044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CC"/>
                </a:solidFill>
                <a:effectLst/>
                <a:uFillTx/>
                <a:latin typeface="Comic Sans MS"/>
                <a:hlinkClick r:id="rId1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ext Box 8"/>
          <p:cNvSpPr/>
          <p:nvPr/>
        </p:nvSpPr>
        <p:spPr>
          <a:xfrm>
            <a:off x="1690560" y="4529160"/>
            <a:ext cx="292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nd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 x  = 160.5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4" name="Text Box 4"/>
          <p:cNvSpPr/>
          <p:nvPr/>
        </p:nvSpPr>
        <p:spPr>
          <a:xfrm>
            <a:off x="952560" y="1890720"/>
            <a:ext cx="458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3: Solve the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5" name="Text Box 8"/>
          <p:cNvSpPr/>
          <p:nvPr/>
        </p:nvSpPr>
        <p:spPr>
          <a:xfrm>
            <a:off x="6761160" y="4121280"/>
            <a:ext cx="142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90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6" name="Text Box 8"/>
          <p:cNvSpPr/>
          <p:nvPr/>
        </p:nvSpPr>
        <p:spPr>
          <a:xfrm>
            <a:off x="1758960" y="3989520"/>
            <a:ext cx="2635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st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 x  = 19.5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77" name="Object 4"/>
          <p:cNvGraphicFramePr/>
          <p:nvPr/>
        </p:nvGraphicFramePr>
        <p:xfrm>
          <a:off x="6319800" y="2771640"/>
          <a:ext cx="1830600" cy="55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78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319800" y="2771640"/>
                    <a:ext cx="1830600" cy="5572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79" name="Object 5"/>
          <p:cNvGraphicFramePr/>
          <p:nvPr/>
        </p:nvGraphicFramePr>
        <p:xfrm>
          <a:off x="2909880" y="2581200"/>
          <a:ext cx="1335240" cy="938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80" name="Object 5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09880" y="2581200"/>
                    <a:ext cx="1335240" cy="9381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81" name="Text Box 8"/>
          <p:cNvSpPr/>
          <p:nvPr/>
        </p:nvSpPr>
        <p:spPr>
          <a:xfrm>
            <a:off x="1676520" y="5789520"/>
            <a:ext cx="6562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Overall solution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 = 19.5</a:t>
            </a:r>
            <a:r>
              <a:rPr lang="en-GB" sz="2400" b="0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, 90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160.5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2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3" name="Straight Connector 18"/>
          <p:cNvSpPr/>
          <p:nvPr/>
        </p:nvSpPr>
        <p:spPr>
          <a:xfrm flipH="1">
            <a:off x="5334120" y="3354480"/>
            <a:ext cx="1440" cy="22302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6" dur="indefinite" restart="never" nodeType="tmRoot">
          <p:childTnLst>
            <p:seq>
              <p:cTn id="1737" dur="indefinite" nodeType="mainSeq">
                <p:childTnLst>
                  <p:par>
                    <p:cTn id="1738" fill="hold">
                      <p:stCondLst>
                        <p:cond delay="indefinite"/>
                      </p:stCondLst>
                      <p:childTnLst>
                        <p:par>
                          <p:cTn id="1739" fill="hold">
                            <p:stCondLst>
                              <p:cond delay="0"/>
                            </p:stCondLst>
                            <p:childTnLst>
                              <p:par>
                                <p:cTn id="17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42" dur="8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43" dur="8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4" dur="8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5" fill="hold">
                      <p:stCondLst>
                        <p:cond delay="indefinite"/>
                      </p:stCondLst>
                      <p:childTnLst>
                        <p:par>
                          <p:cTn id="1746" fill="hold">
                            <p:stCondLst>
                              <p:cond delay="0"/>
                            </p:stCondLst>
                            <p:childTnLst>
                              <p:par>
                                <p:cTn id="17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49" dur="8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50" dur="8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1" dur="8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56" dur="8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57" dur="8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8" dur="8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9" fill="hold">
                      <p:stCondLst>
                        <p:cond delay="indefinite"/>
                      </p:stCondLst>
                      <p:childTnLst>
                        <p:par>
                          <p:cTn id="1760" fill="hold">
                            <p:stCondLst>
                              <p:cond delay="0"/>
                            </p:stCondLst>
                            <p:childTnLst>
                              <p:par>
                                <p:cTn id="17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63" dur="8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4" dur="8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5" dur="8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Picture 3"/>
          <p:cNvPicPr/>
          <p:nvPr/>
        </p:nvPicPr>
        <p:blipFill>
          <a:blip r:embed="rId1"/>
          <a:srcRect l="15977" t="25846" r="26876" b="18489"/>
          <a:stretch/>
        </p:blipFill>
        <p:spPr>
          <a:xfrm>
            <a:off x="1495440" y="2612880"/>
            <a:ext cx="6967440" cy="407196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985" name="Text Box 11"/>
          <p:cNvSpPr/>
          <p:nvPr/>
        </p:nvSpPr>
        <p:spPr>
          <a:xfrm>
            <a:off x="681120" y="1981080"/>
            <a:ext cx="497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Graphical solution for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86" name="Object 2"/>
          <p:cNvGraphicFramePr/>
          <p:nvPr/>
        </p:nvGraphicFramePr>
        <p:xfrm>
          <a:off x="4881600" y="2011320"/>
          <a:ext cx="3038400" cy="398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87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881600" y="2011320"/>
                    <a:ext cx="3038400" cy="398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88" name="Oval 15"/>
          <p:cNvSpPr/>
          <p:nvPr/>
        </p:nvSpPr>
        <p:spPr>
          <a:xfrm>
            <a:off x="2476440" y="5659560"/>
            <a:ext cx="9072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9" name="Oval 16"/>
          <p:cNvSpPr/>
          <p:nvPr/>
        </p:nvSpPr>
        <p:spPr>
          <a:xfrm>
            <a:off x="3697200" y="5659560"/>
            <a:ext cx="9072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0" name="Oval 17"/>
          <p:cNvSpPr/>
          <p:nvPr/>
        </p:nvSpPr>
        <p:spPr>
          <a:xfrm>
            <a:off x="4903920" y="5659560"/>
            <a:ext cx="9036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1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66" dur="indefinite" restart="never" nodeType="tmRoot">
          <p:childTnLst>
            <p:seq>
              <p:cTn id="1767" dur="indefinite" nodeType="mainSeq">
                <p:childTnLst>
                  <p:par>
                    <p:cTn id="1768" fill="hold">
                      <p:stCondLst>
                        <p:cond delay="indefinite"/>
                      </p:stCondLst>
                      <p:childTnLst>
                        <p:par>
                          <p:cTn id="1769" fill="hold">
                            <p:stCondLst>
                              <p:cond delay="0"/>
                            </p:stCondLst>
                            <p:childTnLst>
                              <p:par>
                                <p:cTn id="177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2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3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4" fill="hold">
                      <p:stCondLst>
                        <p:cond delay="indefinite"/>
                      </p:stCondLst>
                      <p:childTnLst>
                        <p:par>
                          <p:cTn id="1775" fill="hold">
                            <p:stCondLst>
                              <p:cond delay="0"/>
                            </p:stCondLst>
                            <p:childTnLst>
                              <p:par>
                                <p:cTn id="177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8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9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0" fill="hold">
                      <p:stCondLst>
                        <p:cond delay="indefinite"/>
                      </p:stCondLst>
                      <p:childTnLst>
                        <p:par>
                          <p:cTn id="1781" fill="hold">
                            <p:stCondLst>
                              <p:cond delay="0"/>
                            </p:stCondLst>
                            <p:childTnLst>
                              <p:par>
                                <p:cTn id="178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4" dur="5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5" dur="5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traight Connector 6"/>
          <p:cNvSpPr/>
          <p:nvPr/>
        </p:nvSpPr>
        <p:spPr>
          <a:xfrm>
            <a:off x="4460040" y="9360"/>
            <a:ext cx="3240" cy="302112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3" name="Straight Connector 7"/>
          <p:cNvSpPr/>
          <p:nvPr/>
        </p:nvSpPr>
        <p:spPr>
          <a:xfrm flipH="1">
            <a:off x="2473200" y="3429000"/>
            <a:ext cx="12960" cy="34290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4" name="Straight Connector 8"/>
          <p:cNvSpPr/>
          <p:nvPr/>
        </p:nvSpPr>
        <p:spPr>
          <a:xfrm>
            <a:off x="5856120" y="3456000"/>
            <a:ext cx="0" cy="34020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5" name="TextBox 9"/>
          <p:cNvSpPr/>
          <p:nvPr/>
        </p:nvSpPr>
        <p:spPr>
          <a:xfrm>
            <a:off x="-320760" y="3270240"/>
            <a:ext cx="2201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0.5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6" name="TextBox 10"/>
          <p:cNvSpPr/>
          <p:nvPr/>
        </p:nvSpPr>
        <p:spPr>
          <a:xfrm>
            <a:off x="2274840" y="3859200"/>
            <a:ext cx="232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6cos2x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7" name="TextBox 11"/>
          <p:cNvSpPr/>
          <p:nvPr/>
        </p:nvSpPr>
        <p:spPr>
          <a:xfrm>
            <a:off x="4215240" y="131760"/>
            <a:ext cx="3220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+ 3sinx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+1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8" name="TextBox 12"/>
          <p:cNvSpPr/>
          <p:nvPr/>
        </p:nvSpPr>
        <p:spPr>
          <a:xfrm>
            <a:off x="4200120" y="3627360"/>
            <a:ext cx="161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2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9" name="TextBox 13"/>
          <p:cNvSpPr/>
          <p:nvPr/>
        </p:nvSpPr>
        <p:spPr>
          <a:xfrm>
            <a:off x="657720" y="3632040"/>
            <a:ext cx="1744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180</a:t>
            </a:r>
            <a:r>
              <a:rPr lang="en-GB" sz="1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0" name="TextBox 14"/>
          <p:cNvSpPr/>
          <p:nvPr/>
        </p:nvSpPr>
        <p:spPr>
          <a:xfrm>
            <a:off x="-254160" y="39600"/>
            <a:ext cx="325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cos(2x – 10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– 0.5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1" name="TextBox 15"/>
          <p:cNvSpPr/>
          <p:nvPr/>
        </p:nvSpPr>
        <p:spPr>
          <a:xfrm>
            <a:off x="2836440" y="461880"/>
            <a:ext cx="161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2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2" name="TextBox 16"/>
          <p:cNvSpPr/>
          <p:nvPr/>
        </p:nvSpPr>
        <p:spPr>
          <a:xfrm>
            <a:off x="7361640" y="514440"/>
            <a:ext cx="1773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360</a:t>
            </a:r>
            <a:r>
              <a:rPr lang="en-GB" sz="1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3" name="TextBox 17"/>
          <p:cNvSpPr/>
          <p:nvPr/>
        </p:nvSpPr>
        <p:spPr>
          <a:xfrm>
            <a:off x="5630040" y="3687840"/>
            <a:ext cx="224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0.5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4" name="TextBox 18"/>
          <p:cNvSpPr/>
          <p:nvPr/>
        </p:nvSpPr>
        <p:spPr>
          <a:xfrm>
            <a:off x="7583040" y="3286080"/>
            <a:ext cx="161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2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5" name="Straight Connector 19"/>
          <p:cNvSpPr/>
          <p:nvPr/>
        </p:nvSpPr>
        <p:spPr>
          <a:xfrm flipH="1">
            <a:off x="0" y="3252960"/>
            <a:ext cx="91440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6" name="Rectangle 4"/>
          <p:cNvSpPr/>
          <p:nvPr/>
        </p:nvSpPr>
        <p:spPr>
          <a:xfrm>
            <a:off x="2479680" y="3036960"/>
            <a:ext cx="3381480" cy="568080"/>
          </a:xfrm>
          <a:prstGeom prst="rect">
            <a:avLst/>
          </a:prstGeom>
          <a:solidFill>
            <a:srgbClr val="D9D9D9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Higher Trig.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7" name="TextBox 16"/>
          <p:cNvSpPr/>
          <p:nvPr/>
        </p:nvSpPr>
        <p:spPr>
          <a:xfrm>
            <a:off x="-8280" y="6572160"/>
            <a:ext cx="791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Name :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traight Connector 6"/>
          <p:cNvSpPr/>
          <p:nvPr/>
        </p:nvSpPr>
        <p:spPr>
          <a:xfrm>
            <a:off x="4460040" y="9360"/>
            <a:ext cx="3240" cy="302112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9" name="Straight Connector 7"/>
          <p:cNvSpPr/>
          <p:nvPr/>
        </p:nvSpPr>
        <p:spPr>
          <a:xfrm flipH="1">
            <a:off x="2473200" y="3429000"/>
            <a:ext cx="12960" cy="34290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0" name="Straight Connector 8"/>
          <p:cNvSpPr/>
          <p:nvPr/>
        </p:nvSpPr>
        <p:spPr>
          <a:xfrm>
            <a:off x="5856120" y="3456000"/>
            <a:ext cx="0" cy="34020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1" name="TextBox 9"/>
          <p:cNvSpPr/>
          <p:nvPr/>
        </p:nvSpPr>
        <p:spPr>
          <a:xfrm>
            <a:off x="-67680" y="3270240"/>
            <a:ext cx="1695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tanx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0.5 =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2" name="TextBox 10"/>
          <p:cNvSpPr/>
          <p:nvPr/>
        </p:nvSpPr>
        <p:spPr>
          <a:xfrm>
            <a:off x="2543400" y="3519360"/>
            <a:ext cx="179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6cos2x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 =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3" name="TextBox 11"/>
          <p:cNvSpPr/>
          <p:nvPr/>
        </p:nvSpPr>
        <p:spPr>
          <a:xfrm>
            <a:off x="4600080" y="131760"/>
            <a:ext cx="2795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2sin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+ 3sinx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+ 1 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4" name="TextBox 12"/>
          <p:cNvSpPr/>
          <p:nvPr/>
        </p:nvSpPr>
        <p:spPr>
          <a:xfrm>
            <a:off x="4200120" y="3549600"/>
            <a:ext cx="161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2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5" name="TextBox 13"/>
          <p:cNvSpPr/>
          <p:nvPr/>
        </p:nvSpPr>
        <p:spPr>
          <a:xfrm>
            <a:off x="657720" y="3567240"/>
            <a:ext cx="1744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180</a:t>
            </a:r>
            <a:r>
              <a:rPr lang="en-GB" sz="1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6" name="TextBox 14"/>
          <p:cNvSpPr/>
          <p:nvPr/>
        </p:nvSpPr>
        <p:spPr>
          <a:xfrm>
            <a:off x="131040" y="131760"/>
            <a:ext cx="2487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cos(2x – 10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– 0.5 =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7" name="TextBox 15"/>
          <p:cNvSpPr/>
          <p:nvPr/>
        </p:nvSpPr>
        <p:spPr>
          <a:xfrm>
            <a:off x="2744640" y="162000"/>
            <a:ext cx="161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2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8" name="TextBox 16"/>
          <p:cNvSpPr/>
          <p:nvPr/>
        </p:nvSpPr>
        <p:spPr>
          <a:xfrm>
            <a:off x="7388640" y="162000"/>
            <a:ext cx="1773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360</a:t>
            </a:r>
            <a:r>
              <a:rPr lang="en-GB" sz="1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9" name="TextBox 17"/>
          <p:cNvSpPr/>
          <p:nvPr/>
        </p:nvSpPr>
        <p:spPr>
          <a:xfrm>
            <a:off x="5887800" y="3255840"/>
            <a:ext cx="1727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0.5 =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0" name="TextBox 18"/>
          <p:cNvSpPr/>
          <p:nvPr/>
        </p:nvSpPr>
        <p:spPr>
          <a:xfrm>
            <a:off x="7583040" y="3286080"/>
            <a:ext cx="161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2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1" name="Straight Connector 19"/>
          <p:cNvSpPr/>
          <p:nvPr/>
        </p:nvSpPr>
        <p:spPr>
          <a:xfrm flipH="1">
            <a:off x="0" y="3252960"/>
            <a:ext cx="91440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2" name="Rectangle 4"/>
          <p:cNvSpPr/>
          <p:nvPr/>
        </p:nvSpPr>
        <p:spPr>
          <a:xfrm>
            <a:off x="2479680" y="3036960"/>
            <a:ext cx="3381480" cy="430200"/>
          </a:xfrm>
          <a:prstGeom prst="rect">
            <a:avLst/>
          </a:prstGeom>
          <a:solidFill>
            <a:srgbClr val="D9D9D9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Higher Trig.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3" name="TextBox 16"/>
          <p:cNvSpPr/>
          <p:nvPr/>
        </p:nvSpPr>
        <p:spPr>
          <a:xfrm>
            <a:off x="-8280" y="6572160"/>
            <a:ext cx="791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Name :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4" name="TextBox 9"/>
          <p:cNvSpPr/>
          <p:nvPr/>
        </p:nvSpPr>
        <p:spPr>
          <a:xfrm>
            <a:off x="11880" y="3976560"/>
            <a:ext cx="131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tanx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0.5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5" name="TextBox 9"/>
          <p:cNvSpPr/>
          <p:nvPr/>
        </p:nvSpPr>
        <p:spPr>
          <a:xfrm>
            <a:off x="25920" y="4835520"/>
            <a:ext cx="2068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26.5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, 206.5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026" name="Group 43"/>
          <p:cNvGrpSpPr/>
          <p:nvPr/>
        </p:nvGrpSpPr>
        <p:grpSpPr>
          <a:xfrm>
            <a:off x="1364760" y="4773600"/>
            <a:ext cx="498600" cy="498600"/>
            <a:chOff x="1364760" y="4773600"/>
            <a:chExt cx="498600" cy="498600"/>
          </a:xfrm>
        </p:grpSpPr>
        <p:sp>
          <p:nvSpPr>
            <p:cNvPr id="1027" name="Straight Connector 41"/>
            <p:cNvSpPr/>
            <p:nvPr/>
          </p:nvSpPr>
          <p:spPr>
            <a:xfrm>
              <a:off x="1391400" y="4773600"/>
              <a:ext cx="444600" cy="4986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028" name="Straight Connector 42"/>
            <p:cNvSpPr/>
            <p:nvPr/>
          </p:nvSpPr>
          <p:spPr>
            <a:xfrm flipH="1">
              <a:off x="1364760" y="4800600"/>
              <a:ext cx="498600" cy="4446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029" name="Group 55"/>
          <p:cNvGrpSpPr/>
          <p:nvPr/>
        </p:nvGrpSpPr>
        <p:grpSpPr>
          <a:xfrm>
            <a:off x="853920" y="5459400"/>
            <a:ext cx="1386000" cy="1204920"/>
            <a:chOff x="853920" y="5459400"/>
            <a:chExt cx="1386000" cy="1204920"/>
          </a:xfrm>
        </p:grpSpPr>
        <p:pic>
          <p:nvPicPr>
            <p:cNvPr id="1030" name="Group 31"/>
            <p:cNvPicPr/>
            <p:nvPr/>
          </p:nvPicPr>
          <p:blipFill>
            <a:blip r:embed="rId1"/>
            <a:stretch/>
          </p:blipFill>
          <p:spPr>
            <a:xfrm>
              <a:off x="1105560" y="5459400"/>
              <a:ext cx="1134360" cy="769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31" name="Picture 49" descr="TICK.jpg"/>
            <p:cNvPicPr/>
            <p:nvPr/>
          </p:nvPicPr>
          <p:blipFill>
            <a:blip r:embed="rId2"/>
            <a:stretch/>
          </p:blipFill>
          <p:spPr>
            <a:xfrm>
              <a:off x="853920" y="5981040"/>
              <a:ext cx="711000" cy="6832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32" name="TextBox 9"/>
          <p:cNvSpPr/>
          <p:nvPr/>
        </p:nvSpPr>
        <p:spPr>
          <a:xfrm>
            <a:off x="2618640" y="4046400"/>
            <a:ext cx="1558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cos2x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-0.5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033" name="Group 57"/>
          <p:cNvGrpSpPr/>
          <p:nvPr/>
        </p:nvGrpSpPr>
        <p:grpSpPr>
          <a:xfrm>
            <a:off x="4483080" y="5665680"/>
            <a:ext cx="1325520" cy="1192320"/>
            <a:chOff x="4483080" y="5665680"/>
            <a:chExt cx="1325520" cy="1192320"/>
          </a:xfrm>
        </p:grpSpPr>
        <p:pic>
          <p:nvPicPr>
            <p:cNvPr id="1034" name="Group 31"/>
            <p:cNvPicPr/>
            <p:nvPr/>
          </p:nvPicPr>
          <p:blipFill>
            <a:blip r:embed="rId3"/>
            <a:stretch/>
          </p:blipFill>
          <p:spPr>
            <a:xfrm>
              <a:off x="4506480" y="5665680"/>
              <a:ext cx="1302120" cy="758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35" name="Picture 59" descr="TICK.jpg"/>
            <p:cNvPicPr/>
            <p:nvPr/>
          </p:nvPicPr>
          <p:blipFill>
            <a:blip r:embed="rId4"/>
            <a:stretch/>
          </p:blipFill>
          <p:spPr>
            <a:xfrm>
              <a:off x="4483080" y="6170400"/>
              <a:ext cx="833760" cy="68760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1036" name="Object 21"/>
          <p:cNvGraphicFramePr/>
          <p:nvPr/>
        </p:nvGraphicFramePr>
        <p:xfrm>
          <a:off x="2604960" y="4923000"/>
          <a:ext cx="1881360" cy="4935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37" name="Object 21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604960" y="4923000"/>
                    <a:ext cx="1881360" cy="49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8" name="Object 22"/>
          <p:cNvGraphicFramePr/>
          <p:nvPr/>
        </p:nvGraphicFramePr>
        <p:xfrm>
          <a:off x="2716200" y="5486400"/>
          <a:ext cx="1617840" cy="4935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39" name="Object 2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716200" y="5486400"/>
                    <a:ext cx="1617840" cy="49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40" name="TextBox 9"/>
          <p:cNvSpPr/>
          <p:nvPr/>
        </p:nvSpPr>
        <p:spPr>
          <a:xfrm>
            <a:off x="2573640" y="4484520"/>
            <a:ext cx="188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2x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cos 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-1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(0.5)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1" name="TextBox 9"/>
          <p:cNvSpPr/>
          <p:nvPr/>
        </p:nvSpPr>
        <p:spPr>
          <a:xfrm>
            <a:off x="23040" y="4406760"/>
            <a:ext cx="1738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tan 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-1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(0.5)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2" name="TextBox 9"/>
          <p:cNvSpPr/>
          <p:nvPr/>
        </p:nvSpPr>
        <p:spPr>
          <a:xfrm>
            <a:off x="5934600" y="3754440"/>
            <a:ext cx="1487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sin 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2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0.5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3" name="TextBox 9"/>
          <p:cNvSpPr/>
          <p:nvPr/>
        </p:nvSpPr>
        <p:spPr>
          <a:xfrm>
            <a:off x="5937120" y="4233960"/>
            <a:ext cx="1541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sinx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±1/√2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4" name="TextBox 9"/>
          <p:cNvSpPr/>
          <p:nvPr/>
        </p:nvSpPr>
        <p:spPr>
          <a:xfrm>
            <a:off x="5928480" y="4711680"/>
            <a:ext cx="15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sinx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1 /√2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5" name="TextBox 9"/>
          <p:cNvSpPr/>
          <p:nvPr/>
        </p:nvSpPr>
        <p:spPr>
          <a:xfrm>
            <a:off x="7570800" y="4711680"/>
            <a:ext cx="1595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sinx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- 1/√2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46" name="Object 23"/>
          <p:cNvGraphicFramePr/>
          <p:nvPr/>
        </p:nvGraphicFramePr>
        <p:xfrm>
          <a:off x="6002280" y="5199120"/>
          <a:ext cx="957240" cy="4935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47" name="Object 2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002280" y="5199120"/>
                    <a:ext cx="957240" cy="49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8" name="Object 24"/>
          <p:cNvGraphicFramePr/>
          <p:nvPr/>
        </p:nvGraphicFramePr>
        <p:xfrm>
          <a:off x="7746840" y="5199120"/>
          <a:ext cx="1040040" cy="4935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049" name="Object 2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7746840" y="5199120"/>
                    <a:ext cx="1040040" cy="49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050" name="Group 88"/>
          <p:cNvGrpSpPr/>
          <p:nvPr/>
        </p:nvGrpSpPr>
        <p:grpSpPr>
          <a:xfrm>
            <a:off x="6858000" y="5665680"/>
            <a:ext cx="1098720" cy="1109880"/>
            <a:chOff x="6858000" y="5665680"/>
            <a:chExt cx="1098720" cy="1109880"/>
          </a:xfrm>
        </p:grpSpPr>
        <p:pic>
          <p:nvPicPr>
            <p:cNvPr id="1051" name="Group 31"/>
            <p:cNvPicPr/>
            <p:nvPr/>
          </p:nvPicPr>
          <p:blipFill>
            <a:blip r:embed="rId13"/>
            <a:stretch/>
          </p:blipFill>
          <p:spPr>
            <a:xfrm>
              <a:off x="7077600" y="5665680"/>
              <a:ext cx="879120" cy="1109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52" name="Picture 90" descr="TICK.jpg"/>
            <p:cNvPicPr/>
            <p:nvPr/>
          </p:nvPicPr>
          <p:blipFill>
            <a:blip r:embed="rId14"/>
            <a:stretch/>
          </p:blipFill>
          <p:spPr>
            <a:xfrm>
              <a:off x="6858000" y="5665680"/>
              <a:ext cx="626400" cy="10335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053" name="Group 108"/>
          <p:cNvGrpSpPr/>
          <p:nvPr/>
        </p:nvGrpSpPr>
        <p:grpSpPr>
          <a:xfrm>
            <a:off x="6877080" y="6473880"/>
            <a:ext cx="1076400" cy="301680"/>
            <a:chOff x="6877080" y="6473880"/>
            <a:chExt cx="1076400" cy="301680"/>
          </a:xfrm>
        </p:grpSpPr>
        <p:pic>
          <p:nvPicPr>
            <p:cNvPr id="1054" name="Picture 112" descr="TICK.jpg"/>
            <p:cNvPicPr/>
            <p:nvPr/>
          </p:nvPicPr>
          <p:blipFill>
            <a:blip r:embed="rId15"/>
            <a:stretch/>
          </p:blipFill>
          <p:spPr>
            <a:xfrm>
              <a:off x="7341480" y="6473880"/>
              <a:ext cx="612000" cy="301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55" name="Picture 110" descr="TICK.jpg"/>
            <p:cNvPicPr/>
            <p:nvPr/>
          </p:nvPicPr>
          <p:blipFill>
            <a:blip r:embed="rId16"/>
            <a:stretch/>
          </p:blipFill>
          <p:spPr>
            <a:xfrm>
              <a:off x="6877080" y="6473880"/>
              <a:ext cx="612000" cy="3016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056" name="Group 120"/>
          <p:cNvGrpSpPr/>
          <p:nvPr/>
        </p:nvGrpSpPr>
        <p:grpSpPr>
          <a:xfrm>
            <a:off x="4433760" y="3879720"/>
            <a:ext cx="1509840" cy="1246320"/>
            <a:chOff x="4433760" y="3879720"/>
            <a:chExt cx="1509840" cy="1246320"/>
          </a:xfrm>
        </p:grpSpPr>
        <p:sp>
          <p:nvSpPr>
            <p:cNvPr id="1057" name="Cloud 118"/>
            <p:cNvSpPr/>
            <p:nvPr/>
          </p:nvSpPr>
          <p:spPr>
            <a:xfrm>
              <a:off x="4433760" y="3879720"/>
              <a:ext cx="1509840" cy="1246320"/>
            </a:xfrm>
            <a:custGeom>
              <a:avLst/>
              <a:gdLst>
                <a:gd name="textAreaLeft" fmla="*/ 208080 w 1509840"/>
                <a:gd name="textAreaRight" fmla="*/ 1194480 w 1509840"/>
                <a:gd name="textAreaTop" fmla="*/ 187920 h 1246320"/>
                <a:gd name="textAreaBottom" fmla="*/ 1000440 h 1246320"/>
                <a:gd name="GluePoint1X" fmla="*/ 1508887 w 43200"/>
                <a:gd name="GluePoint1Y" fmla="*/ 623455 h 43200"/>
                <a:gd name="GluePoint2X" fmla="*/ 755073 w 43200"/>
                <a:gd name="GluePoint2Y" fmla="*/ 1245581 h 43200"/>
                <a:gd name="GluePoint3X" fmla="*/ 4684 w 43200"/>
                <a:gd name="GluePoint3Y" fmla="*/ 623455 h 43200"/>
                <a:gd name="GluePoint4X" fmla="*/ 755073 w 43200"/>
                <a:gd name="GluePoint4Y" fmla="*/ 71293 h 432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200" h="43200">
                  <a:moveTo>
                    <a:pt x="3900" y="14370"/>
                  </a:moveTo>
                  <a:lnTo>
                    <a:pt x="3900" y="14370"/>
                  </a:lnTo>
                  <a:arcTo wR="6753" hR="9190" stAng="10170548" swAng="7427171"/>
                  <a:lnTo>
                    <a:pt x="14005" y="5202"/>
                  </a:lnTo>
                  <a:arcTo wR="5333" hR="7267" stAng="-8646226" swAng="5396752"/>
                  <a:lnTo>
                    <a:pt x="22456" y="3432"/>
                  </a:lnTo>
                  <a:arcTo wR="4365" hR="5945" stAng="-8748310" swAng="5983216"/>
                  <a:lnTo>
                    <a:pt x="29833" y="2481"/>
                  </a:lnTo>
                  <a:arcTo wR="4857" hR="6595" stAng="-7859247" swAng="7034694"/>
                  <a:lnTo>
                    <a:pt x="38318" y="5576"/>
                  </a:lnTo>
                  <a:arcTo wR="5333" hR="7273" stAng="-4722629" swAng="6541720"/>
                  <a:lnTo>
                    <a:pt x="41818" y="15460"/>
                  </a:lnTo>
                  <a:arcTo wR="6775" hR="9220" stAng="-2776007" swAng="7816113"/>
                  <a:lnTo>
                    <a:pt x="37404" y="30203"/>
                  </a:lnTo>
                  <a:arcTo wR="5785" hR="7867" stAng="37436" swAng="6841911"/>
                  <a:lnTo>
                    <a:pt x="28556" y="36813"/>
                  </a:lnTo>
                  <a:arcTo wR="6752" hR="9215" stAng="1346980" swAng="6910786"/>
                  <a:lnTo>
                    <a:pt x="16480" y="39264"/>
                  </a:lnTo>
                  <a:arcTo wR="7720" hR="10543" stAng="3974661" swAng="4542738"/>
                  <a:lnTo>
                    <a:pt x="5804" y="35470"/>
                  </a:lnTo>
                  <a:arcTo wR="4360" hR="5918" stAng="5103633" swAng="8804007"/>
                  <a:lnTo>
                    <a:pt x="2113" y="25548"/>
                  </a:lnTo>
                  <a:arcTo wR="4345" hR="5945" stAng="6790459" swAng="9150775"/>
                  <a:close/>
                </a:path>
                <a:path fill="none" w="43200" h="43200">
                  <a:moveTo>
                    <a:pt x="4693" y="26177"/>
                  </a:moveTo>
                  <a:lnTo>
                    <a:pt x="4693" y="26177"/>
                  </a:lnTo>
                  <a:arcTo wR="4345" hR="5945" stAng="5204745" swAng="1585714"/>
                  <a:moveTo>
                    <a:pt x="6928" y="34899"/>
                  </a:moveTo>
                  <a:lnTo>
                    <a:pt x="6928" y="34899"/>
                  </a:lnTo>
                  <a:arcTo wR="4360" hR="5918" stAng="4416323" swAng="686679"/>
                  <a:moveTo>
                    <a:pt x="16478" y="39090"/>
                  </a:moveTo>
                  <a:lnTo>
                    <a:pt x="16478" y="39090"/>
                  </a:lnTo>
                  <a:arcTo wR="6752" hR="9215" stAng="8257461" swAng="844950"/>
                  <a:moveTo>
                    <a:pt x="28827" y="34751"/>
                  </a:moveTo>
                  <a:lnTo>
                    <a:pt x="28827" y="34751"/>
                  </a:lnTo>
                  <a:arcTo wR="6752" hR="9215" stAng="387139" swAng="959841"/>
                  <a:moveTo>
                    <a:pt x="34129" y="22954"/>
                  </a:moveTo>
                  <a:lnTo>
                    <a:pt x="34129" y="22954"/>
                  </a:lnTo>
                  <a:arcTo wR="5785" hR="7867" stAng="-4217785" swAng="4255228"/>
                  <a:moveTo>
                    <a:pt x="41798" y="15354"/>
                  </a:moveTo>
                  <a:lnTo>
                    <a:pt x="41798" y="15354"/>
                  </a:lnTo>
                  <a:arcTo wR="5333" hR="7273" stAng="1819091" swAng="1665385"/>
                  <a:moveTo>
                    <a:pt x="38324" y="5426"/>
                  </a:moveTo>
                  <a:lnTo>
                    <a:pt x="38324" y="5426"/>
                  </a:lnTo>
                  <a:arcTo wR="4857" hR="6595" stAng="-824553" swAng="891799"/>
                  <a:moveTo>
                    <a:pt x="29078" y="3952"/>
                  </a:moveTo>
                  <a:lnTo>
                    <a:pt x="29078" y="3952"/>
                  </a:lnTo>
                  <a:arcTo wR="4857" hR="6595" stAng="-8950828" swAng="1091979"/>
                  <a:moveTo>
                    <a:pt x="22141" y="4720"/>
                  </a:moveTo>
                  <a:lnTo>
                    <a:pt x="22141" y="4720"/>
                  </a:lnTo>
                  <a:arcTo wR="4365" hR="5945" stAng="-9809519" swAng="1061209"/>
                  <a:moveTo>
                    <a:pt x="14000" y="5192"/>
                  </a:moveTo>
                  <a:lnTo>
                    <a:pt x="14000" y="5192"/>
                  </a:lnTo>
                  <a:arcTo wR="6753" hR="9190" stAng="-4002280" swAng="739132"/>
                  <a:moveTo>
                    <a:pt x="4127" y="15789"/>
                  </a:moveTo>
                  <a:lnTo>
                    <a:pt x="4127" y="15789"/>
                  </a:lnTo>
                  <a:arcTo wR="6753" hR="9190" stAng="9459493" swAng="711644"/>
                </a:path>
              </a:pathLst>
            </a:custGeom>
            <a:solidFill>
              <a:srgbClr val="4F81BD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</a:t>
              </a:r>
              <a:r>
                <a:rPr lang="en-GB" sz="1400" b="0" u="none" strike="noStrike" baseline="30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st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Quad 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x</a:t>
              </a:r>
              <a:r>
                <a:rPr lang="en-GB" sz="2000" b="0" u="none" strike="noStrike" baseline="30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o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=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058" name="Object 25"/>
            <p:cNvGraphicFramePr/>
            <p:nvPr/>
          </p:nvGraphicFramePr>
          <p:xfrm>
            <a:off x="5190840" y="4367160"/>
            <a:ext cx="276480" cy="637920"/>
          </p:xfrm>
          <a:graphic>
            <a:graphicData uri="http://schemas.openxmlformats.org/presentationml/2006/ole">
              <p:oleObj r:id="rId17" spid="">
                <p:embed/>
                <p:pic>
                  <p:nvPicPr>
                    <p:cNvPr id="1059" name="Object 25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5190840" y="4367160"/>
                      <a:ext cx="276480" cy="6379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1060" name="TextBox 11"/>
          <p:cNvSpPr/>
          <p:nvPr/>
        </p:nvSpPr>
        <p:spPr>
          <a:xfrm>
            <a:off x="4682160" y="909720"/>
            <a:ext cx="1954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2p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+ 3p + 1 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1" name="TextBox 11"/>
          <p:cNvSpPr/>
          <p:nvPr/>
        </p:nvSpPr>
        <p:spPr>
          <a:xfrm>
            <a:off x="4678200" y="533520"/>
            <a:ext cx="1630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Let p = sinx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2" name="TextBox 11"/>
          <p:cNvSpPr/>
          <p:nvPr/>
        </p:nvSpPr>
        <p:spPr>
          <a:xfrm>
            <a:off x="4677840" y="1287360"/>
            <a:ext cx="2272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(2p + 1 )(p + 1) 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3" name="TextBox 11"/>
          <p:cNvSpPr/>
          <p:nvPr/>
        </p:nvSpPr>
        <p:spPr>
          <a:xfrm>
            <a:off x="4680720" y="1768320"/>
            <a:ext cx="1981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(2sinx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+ 1 ) 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4" name="TextBox 11"/>
          <p:cNvSpPr/>
          <p:nvPr/>
        </p:nvSpPr>
        <p:spPr>
          <a:xfrm>
            <a:off x="6869880" y="1768320"/>
            <a:ext cx="1825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(sinx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+ 1 ) 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5" name="TextBox 11"/>
          <p:cNvSpPr/>
          <p:nvPr/>
        </p:nvSpPr>
        <p:spPr>
          <a:xfrm>
            <a:off x="4678920" y="2135160"/>
            <a:ext cx="1575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sinx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 = -0.5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6" name="TextBox 11"/>
          <p:cNvSpPr/>
          <p:nvPr/>
        </p:nvSpPr>
        <p:spPr>
          <a:xfrm>
            <a:off x="6865920" y="2135160"/>
            <a:ext cx="1315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sinx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 = -1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7" name="TextBox 11"/>
          <p:cNvSpPr/>
          <p:nvPr/>
        </p:nvSpPr>
        <p:spPr>
          <a:xfrm>
            <a:off x="4692240" y="2529000"/>
            <a:ext cx="2036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= 210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, 330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8" name="TextBox 11"/>
          <p:cNvSpPr/>
          <p:nvPr/>
        </p:nvSpPr>
        <p:spPr>
          <a:xfrm>
            <a:off x="6872760" y="2529000"/>
            <a:ext cx="1386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= 270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069" name="Group 131"/>
          <p:cNvGrpSpPr/>
          <p:nvPr/>
        </p:nvGrpSpPr>
        <p:grpSpPr>
          <a:xfrm>
            <a:off x="7716960" y="601560"/>
            <a:ext cx="1242720" cy="1047960"/>
            <a:chOff x="7716960" y="601560"/>
            <a:chExt cx="1242720" cy="1047960"/>
          </a:xfrm>
        </p:grpSpPr>
        <p:pic>
          <p:nvPicPr>
            <p:cNvPr id="1070" name="Group 31"/>
            <p:cNvPicPr/>
            <p:nvPr/>
          </p:nvPicPr>
          <p:blipFill>
            <a:blip r:embed="rId19"/>
            <a:stretch/>
          </p:blipFill>
          <p:spPr>
            <a:xfrm>
              <a:off x="7964640" y="601560"/>
              <a:ext cx="995040" cy="1047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71" name="Picture 133" descr="TICK.jpg"/>
            <p:cNvPicPr/>
            <p:nvPr/>
          </p:nvPicPr>
          <p:blipFill>
            <a:blip r:embed="rId20"/>
            <a:stretch/>
          </p:blipFill>
          <p:spPr>
            <a:xfrm>
              <a:off x="7716960" y="988920"/>
              <a:ext cx="651960" cy="65304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072" name="Picture 143" descr="TICK.jpg"/>
          <p:cNvPicPr/>
          <p:nvPr/>
        </p:nvPicPr>
        <p:blipFill>
          <a:blip r:embed="rId21"/>
          <a:stretch/>
        </p:blipFill>
        <p:spPr>
          <a:xfrm>
            <a:off x="7802640" y="1468440"/>
            <a:ext cx="1036440" cy="1079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073" name="Group 144"/>
          <p:cNvGrpSpPr/>
          <p:nvPr/>
        </p:nvGrpSpPr>
        <p:grpSpPr>
          <a:xfrm>
            <a:off x="7385040" y="3546360"/>
            <a:ext cx="1509840" cy="1247760"/>
            <a:chOff x="7385040" y="3546360"/>
            <a:chExt cx="1509840" cy="1247760"/>
          </a:xfrm>
        </p:grpSpPr>
        <p:sp>
          <p:nvSpPr>
            <p:cNvPr id="1074" name="Cloud 145"/>
            <p:cNvSpPr/>
            <p:nvPr/>
          </p:nvSpPr>
          <p:spPr>
            <a:xfrm>
              <a:off x="7385040" y="3546360"/>
              <a:ext cx="1509840" cy="1247760"/>
            </a:xfrm>
            <a:custGeom>
              <a:avLst/>
              <a:gdLst>
                <a:gd name="textAreaLeft" fmla="*/ 208080 w 1509840"/>
                <a:gd name="textAreaRight" fmla="*/ 1194480 w 1509840"/>
                <a:gd name="textAreaTop" fmla="*/ 188280 h 1247760"/>
                <a:gd name="textAreaBottom" fmla="*/ 1001520 h 1247760"/>
                <a:gd name="GluePoint1X" fmla="*/ 1508887 w 43200"/>
                <a:gd name="GluePoint1Y" fmla="*/ 623455 h 43200"/>
                <a:gd name="GluePoint2X" fmla="*/ 755073 w 43200"/>
                <a:gd name="GluePoint2Y" fmla="*/ 1245581 h 43200"/>
                <a:gd name="GluePoint3X" fmla="*/ 4684 w 43200"/>
                <a:gd name="GluePoint3Y" fmla="*/ 623455 h 43200"/>
                <a:gd name="GluePoint4X" fmla="*/ 755073 w 43200"/>
                <a:gd name="GluePoint4Y" fmla="*/ 71293 h 432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200" h="43200">
                  <a:moveTo>
                    <a:pt x="3900" y="14370"/>
                  </a:moveTo>
                  <a:lnTo>
                    <a:pt x="3900" y="14370"/>
                  </a:lnTo>
                  <a:arcTo wR="6753" hR="9190" stAng="10170548" swAng="7427171"/>
                  <a:lnTo>
                    <a:pt x="14005" y="5202"/>
                  </a:lnTo>
                  <a:arcTo wR="5333" hR="7267" stAng="-8646226" swAng="5396752"/>
                  <a:lnTo>
                    <a:pt x="22456" y="3432"/>
                  </a:lnTo>
                  <a:arcTo wR="4365" hR="5945" stAng="-8748310" swAng="5983216"/>
                  <a:lnTo>
                    <a:pt x="29833" y="2481"/>
                  </a:lnTo>
                  <a:arcTo wR="4857" hR="6595" stAng="-7859247" swAng="7034694"/>
                  <a:lnTo>
                    <a:pt x="38318" y="5576"/>
                  </a:lnTo>
                  <a:arcTo wR="5333" hR="7273" stAng="-4722629" swAng="6541720"/>
                  <a:lnTo>
                    <a:pt x="41818" y="15460"/>
                  </a:lnTo>
                  <a:arcTo wR="6775" hR="9220" stAng="-2776007" swAng="7816113"/>
                  <a:lnTo>
                    <a:pt x="37404" y="30203"/>
                  </a:lnTo>
                  <a:arcTo wR="5785" hR="7867" stAng="37436" swAng="6841911"/>
                  <a:lnTo>
                    <a:pt x="28556" y="36813"/>
                  </a:lnTo>
                  <a:arcTo wR="6752" hR="9215" stAng="1346980" swAng="6910786"/>
                  <a:lnTo>
                    <a:pt x="16480" y="39264"/>
                  </a:lnTo>
                  <a:arcTo wR="7720" hR="10543" stAng="3974661" swAng="4542738"/>
                  <a:lnTo>
                    <a:pt x="5804" y="35470"/>
                  </a:lnTo>
                  <a:arcTo wR="4360" hR="5918" stAng="5103633" swAng="8804007"/>
                  <a:lnTo>
                    <a:pt x="2113" y="25548"/>
                  </a:lnTo>
                  <a:arcTo wR="4345" hR="5945" stAng="6790459" swAng="9150775"/>
                  <a:close/>
                </a:path>
                <a:path fill="none" w="43200" h="43200">
                  <a:moveTo>
                    <a:pt x="4693" y="26177"/>
                  </a:moveTo>
                  <a:lnTo>
                    <a:pt x="4693" y="26177"/>
                  </a:lnTo>
                  <a:arcTo wR="4345" hR="5945" stAng="5204745" swAng="1585714"/>
                  <a:moveTo>
                    <a:pt x="6928" y="34899"/>
                  </a:moveTo>
                  <a:lnTo>
                    <a:pt x="6928" y="34899"/>
                  </a:lnTo>
                  <a:arcTo wR="4360" hR="5918" stAng="4416323" swAng="686679"/>
                  <a:moveTo>
                    <a:pt x="16478" y="39090"/>
                  </a:moveTo>
                  <a:lnTo>
                    <a:pt x="16478" y="39090"/>
                  </a:lnTo>
                  <a:arcTo wR="6752" hR="9215" stAng="8257461" swAng="844950"/>
                  <a:moveTo>
                    <a:pt x="28827" y="34751"/>
                  </a:moveTo>
                  <a:lnTo>
                    <a:pt x="28827" y="34751"/>
                  </a:lnTo>
                  <a:arcTo wR="6752" hR="9215" stAng="387139" swAng="959841"/>
                  <a:moveTo>
                    <a:pt x="34129" y="22954"/>
                  </a:moveTo>
                  <a:lnTo>
                    <a:pt x="34129" y="22954"/>
                  </a:lnTo>
                  <a:arcTo wR="5785" hR="7867" stAng="-4217785" swAng="4255228"/>
                  <a:moveTo>
                    <a:pt x="41798" y="15354"/>
                  </a:moveTo>
                  <a:lnTo>
                    <a:pt x="41798" y="15354"/>
                  </a:lnTo>
                  <a:arcTo wR="5333" hR="7273" stAng="1819091" swAng="1665385"/>
                  <a:moveTo>
                    <a:pt x="38324" y="5426"/>
                  </a:moveTo>
                  <a:lnTo>
                    <a:pt x="38324" y="5426"/>
                  </a:lnTo>
                  <a:arcTo wR="4857" hR="6595" stAng="-824553" swAng="891799"/>
                  <a:moveTo>
                    <a:pt x="29078" y="3952"/>
                  </a:moveTo>
                  <a:lnTo>
                    <a:pt x="29078" y="3952"/>
                  </a:lnTo>
                  <a:arcTo wR="4857" hR="6595" stAng="-8950828" swAng="1091979"/>
                  <a:moveTo>
                    <a:pt x="22141" y="4720"/>
                  </a:moveTo>
                  <a:lnTo>
                    <a:pt x="22141" y="4720"/>
                  </a:lnTo>
                  <a:arcTo wR="4365" hR="5945" stAng="-9809519" swAng="1061209"/>
                  <a:moveTo>
                    <a:pt x="14000" y="5192"/>
                  </a:moveTo>
                  <a:lnTo>
                    <a:pt x="14000" y="5192"/>
                  </a:lnTo>
                  <a:arcTo wR="6753" hR="9190" stAng="-4002280" swAng="739132"/>
                  <a:moveTo>
                    <a:pt x="4127" y="15789"/>
                  </a:moveTo>
                  <a:lnTo>
                    <a:pt x="4127" y="15789"/>
                  </a:lnTo>
                  <a:arcTo wR="6753" hR="9190" stAng="9459493" swAng="711644"/>
                </a:path>
              </a:pathLst>
            </a:custGeom>
            <a:solidFill>
              <a:srgbClr val="4F81BD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</a:t>
              </a:r>
              <a:r>
                <a:rPr lang="en-GB" sz="1400" b="0" u="none" strike="noStrike" baseline="30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st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Quad 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x</a:t>
              </a:r>
              <a:r>
                <a:rPr lang="en-GB" sz="2000" b="0" u="none" strike="noStrike" baseline="30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o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=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075" name="Object 26"/>
            <p:cNvGraphicFramePr/>
            <p:nvPr/>
          </p:nvGraphicFramePr>
          <p:xfrm>
            <a:off x="8089920" y="4048200"/>
            <a:ext cx="276480" cy="638640"/>
          </p:xfrm>
          <a:graphic>
            <a:graphicData uri="http://schemas.openxmlformats.org/presentationml/2006/ole">
              <p:oleObj r:id="rId22" spid="">
                <p:embed/>
                <p:pic>
                  <p:nvPicPr>
                    <p:cNvPr id="1076" name="Object 26"/>
                    <p:cNvPicPr/>
                    <p:nvPr/>
                  </p:nvPicPr>
                  <p:blipFill>
                    <a:blip r:embed="rId23"/>
                    <a:stretch/>
                  </p:blipFill>
                  <p:spPr>
                    <a:xfrm>
                      <a:off x="8089920" y="4048200"/>
                      <a:ext cx="276480" cy="6386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1077" name="TextBox 9"/>
          <p:cNvSpPr/>
          <p:nvPr/>
        </p:nvSpPr>
        <p:spPr>
          <a:xfrm>
            <a:off x="230760" y="582480"/>
            <a:ext cx="2180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cos(2x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– 10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) = 0.5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78" name="Object 27"/>
          <p:cNvGraphicFramePr/>
          <p:nvPr/>
        </p:nvGraphicFramePr>
        <p:xfrm>
          <a:off x="54000" y="1488960"/>
          <a:ext cx="2590920" cy="29700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079" name="Object 27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54000" y="1488960"/>
                    <a:ext cx="2590920" cy="29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80" name="TextBox 9"/>
          <p:cNvSpPr/>
          <p:nvPr/>
        </p:nvSpPr>
        <p:spPr>
          <a:xfrm>
            <a:off x="240480" y="1020600"/>
            <a:ext cx="2500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2x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– 10 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= cos </a:t>
            </a:r>
            <a:r>
              <a:rPr lang="en-GB" sz="18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-1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(0.5)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81" name="Object 29"/>
          <p:cNvGraphicFramePr/>
          <p:nvPr/>
        </p:nvGraphicFramePr>
        <p:xfrm>
          <a:off x="441360" y="1847880"/>
          <a:ext cx="2178000" cy="29700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082" name="Object 29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441360" y="1847880"/>
                    <a:ext cx="2178000" cy="29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3" name="Object 30"/>
          <p:cNvGraphicFramePr/>
          <p:nvPr/>
        </p:nvGraphicFramePr>
        <p:xfrm>
          <a:off x="525600" y="2205000"/>
          <a:ext cx="2062080" cy="29700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084" name="Object 30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525600" y="2205000"/>
                    <a:ext cx="2062080" cy="29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5" name="Object 31"/>
          <p:cNvGraphicFramePr/>
          <p:nvPr/>
        </p:nvGraphicFramePr>
        <p:xfrm>
          <a:off x="525600" y="2563920"/>
          <a:ext cx="2079360" cy="4953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086" name="Object 31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525600" y="2563920"/>
                    <a:ext cx="2079360" cy="495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087" name="Group 154"/>
          <p:cNvGrpSpPr/>
          <p:nvPr/>
        </p:nvGrpSpPr>
        <p:grpSpPr>
          <a:xfrm>
            <a:off x="2922480" y="568440"/>
            <a:ext cx="1354320" cy="1204920"/>
            <a:chOff x="2922480" y="568440"/>
            <a:chExt cx="1354320" cy="1204920"/>
          </a:xfrm>
        </p:grpSpPr>
        <p:pic>
          <p:nvPicPr>
            <p:cNvPr id="1088" name="Group 31"/>
            <p:cNvPicPr/>
            <p:nvPr/>
          </p:nvPicPr>
          <p:blipFill>
            <a:blip r:embed="rId32"/>
            <a:stretch/>
          </p:blipFill>
          <p:spPr>
            <a:xfrm>
              <a:off x="2922480" y="568440"/>
              <a:ext cx="1354320" cy="770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89" name="Picture 156" descr="TICK.jpg"/>
            <p:cNvPicPr/>
            <p:nvPr/>
          </p:nvPicPr>
          <p:blipFill>
            <a:blip r:embed="rId33"/>
            <a:stretch/>
          </p:blipFill>
          <p:spPr>
            <a:xfrm>
              <a:off x="3436920" y="1084680"/>
              <a:ext cx="835200" cy="6886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86" dur="indefinite" restart="never" nodeType="tmRoot">
          <p:childTnLst>
            <p:seq>
              <p:cTn id="1787" dur="indefinite" nodeType="mainSeq">
                <p:childTnLst>
                  <p:par>
                    <p:cTn id="1788" fill="hold">
                      <p:stCondLst>
                        <p:cond delay="indefinite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92" dur="8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93" dur="8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4" dur="8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5" fill="hold">
                      <p:stCondLst>
                        <p:cond delay="indefinite"/>
                      </p:stCondLst>
                      <p:childTnLst>
                        <p:par>
                          <p:cTn id="1796" fill="hold">
                            <p:stCondLst>
                              <p:cond delay="0"/>
                            </p:stCondLst>
                            <p:childTnLst>
                              <p:par>
                                <p:cTn id="17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99" dur="8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00" dur="8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1" dur="8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2" fill="hold">
                      <p:stCondLst>
                        <p:cond delay="indefinite"/>
                      </p:stCondLst>
                      <p:childTnLst>
                        <p:par>
                          <p:cTn id="1803" fill="hold">
                            <p:stCondLst>
                              <p:cond delay="0"/>
                            </p:stCondLst>
                            <p:childTnLst>
                              <p:par>
                                <p:cTn id="180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0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9" fill="hold">
                      <p:stCondLst>
                        <p:cond delay="indefinite"/>
                      </p:stCondLst>
                      <p:childTnLst>
                        <p:par>
                          <p:cTn id="1810" fill="hold">
                            <p:stCondLst>
                              <p:cond delay="0"/>
                            </p:stCondLst>
                            <p:childTnLst>
                              <p:par>
                                <p:cTn id="18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13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14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5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3" fill="hold">
                      <p:stCondLst>
                        <p:cond delay="indefinite"/>
                      </p:stCondLst>
                      <p:childTnLst>
                        <p:par>
                          <p:cTn id="1824" fill="hold">
                            <p:stCondLst>
                              <p:cond delay="0"/>
                            </p:stCondLst>
                            <p:childTnLst>
                              <p:par>
                                <p:cTn id="18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27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8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9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0" fill="hold">
                      <p:stCondLst>
                        <p:cond delay="indefinite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34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35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6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7" fill="hold">
                      <p:stCondLst>
                        <p:cond delay="indefinite"/>
                      </p:stCondLst>
                      <p:childTnLst>
                        <p:par>
                          <p:cTn id="1838" fill="hold">
                            <p:stCondLst>
                              <p:cond delay="0"/>
                            </p:stCondLst>
                            <p:childTnLst>
                              <p:par>
                                <p:cTn id="183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1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2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4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4" fill="hold">
                      <p:stCondLst>
                        <p:cond delay="indefinite"/>
                      </p:stCondLst>
                      <p:childTnLst>
                        <p:par>
                          <p:cTn id="1845" fill="hold">
                            <p:stCondLst>
                              <p:cond delay="0"/>
                            </p:stCondLst>
                            <p:childTnLst>
                              <p:par>
                                <p:cTn id="184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1" fill="hold">
                      <p:stCondLst>
                        <p:cond delay="indefinite"/>
                      </p:stCondLst>
                      <p:childTnLst>
                        <p:par>
                          <p:cTn id="1852" fill="hold">
                            <p:stCondLst>
                              <p:cond delay="0"/>
                            </p:stCondLst>
                            <p:childTnLst>
                              <p:par>
                                <p:cTn id="18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6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1" fill="hold">
                      <p:stCondLst>
                        <p:cond delay="indefinite"/>
                      </p:stCondLst>
                      <p:childTnLst>
                        <p:par>
                          <p:cTn id="1862" fill="hold">
                            <p:stCondLst>
                              <p:cond delay="0"/>
                            </p:stCondLst>
                            <p:childTnLst>
                              <p:par>
                                <p:cTn id="18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65" dur="8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66" dur="8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7" dur="8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2" dur="8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3" dur="8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4" dur="8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5" fill="hold">
                      <p:stCondLst>
                        <p:cond delay="indefinite"/>
                      </p:stCondLst>
                      <p:childTnLst>
                        <p:par>
                          <p:cTn id="1876" fill="hold">
                            <p:stCondLst>
                              <p:cond delay="0"/>
                            </p:stCondLst>
                            <p:childTnLst>
                              <p:par>
                                <p:cTn id="18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9" dur="8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80" dur="8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1" dur="8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2" fill="hold">
                      <p:stCondLst>
                        <p:cond delay="indefinite"/>
                      </p:stCondLst>
                      <p:childTnLst>
                        <p:par>
                          <p:cTn id="1883" fill="hold">
                            <p:stCondLst>
                              <p:cond delay="0"/>
                            </p:stCondLst>
                            <p:childTnLst>
                              <p:par>
                                <p:cTn id="18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86" dur="8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87" dur="8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8" dur="8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9" fill="hold">
                      <p:stCondLst>
                        <p:cond delay="indefinite"/>
                      </p:stCondLst>
                      <p:childTnLst>
                        <p:par>
                          <p:cTn id="1890" fill="hold">
                            <p:stCondLst>
                              <p:cond delay="0"/>
                            </p:stCondLst>
                            <p:childTnLst>
                              <p:par>
                                <p:cTn id="189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4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9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6" fill="hold">
                      <p:stCondLst>
                        <p:cond delay="indefinite"/>
                      </p:stCondLst>
                      <p:childTnLst>
                        <p:par>
                          <p:cTn id="1897" fill="hold">
                            <p:stCondLst>
                              <p:cond delay="0"/>
                            </p:stCondLst>
                            <p:childTnLst>
                              <p:par>
                                <p:cTn id="189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0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1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0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3" fill="hold">
                      <p:stCondLst>
                        <p:cond delay="indefinite"/>
                      </p:stCondLst>
                      <p:childTnLst>
                        <p:par>
                          <p:cTn id="1904" fill="hold">
                            <p:stCondLst>
                              <p:cond delay="0"/>
                            </p:stCondLst>
                            <p:childTnLst>
                              <p:par>
                                <p:cTn id="19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0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8" fill="hold">
                      <p:stCondLst>
                        <p:cond delay="indefinite"/>
                      </p:stCondLst>
                      <p:childTnLst>
                        <p:par>
                          <p:cTn id="1909" fill="hold">
                            <p:stCondLst>
                              <p:cond delay="0"/>
                            </p:stCondLst>
                            <p:childTnLst>
                              <p:par>
                                <p:cTn id="19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2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1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5" fill="hold">
                      <p:stCondLst>
                        <p:cond delay="indefinite"/>
                      </p:stCondLst>
                      <p:childTnLst>
                        <p:par>
                          <p:cTn id="1916" fill="hold">
                            <p:stCondLst>
                              <p:cond delay="0"/>
                            </p:stCondLst>
                            <p:childTnLst>
                              <p:par>
                                <p:cTn id="19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1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24" dur="8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25" dur="8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6" dur="8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7" fill="hold">
                      <p:stCondLst>
                        <p:cond delay="indefinite"/>
                      </p:stCondLst>
                      <p:childTnLst>
                        <p:par>
                          <p:cTn id="1928" fill="hold">
                            <p:stCondLst>
                              <p:cond delay="0"/>
                            </p:stCondLst>
                            <p:childTnLst>
                              <p:par>
                                <p:cTn id="19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31" dur="8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32" dur="8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3" dur="8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4" fill="hold">
                      <p:stCondLst>
                        <p:cond delay="indefinite"/>
                      </p:stCondLst>
                      <p:childTnLst>
                        <p:par>
                          <p:cTn id="1935" fill="hold">
                            <p:stCondLst>
                              <p:cond delay="0"/>
                            </p:stCondLst>
                            <p:childTnLst>
                              <p:par>
                                <p:cTn id="19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38" dur="8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39" dur="8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0" dur="8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1" fill="hold">
                      <p:stCondLst>
                        <p:cond delay="indefinite"/>
                      </p:stCondLst>
                      <p:childTnLst>
                        <p:par>
                          <p:cTn id="1942" fill="hold">
                            <p:stCondLst>
                              <p:cond delay="0"/>
                            </p:stCondLst>
                            <p:childTnLst>
                              <p:par>
                                <p:cTn id="19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45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46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7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8" fill="hold">
                      <p:stCondLst>
                        <p:cond delay="indefinite"/>
                      </p:stCondLst>
                      <p:childTnLst>
                        <p:par>
                          <p:cTn id="1949" fill="hold">
                            <p:stCondLst>
                              <p:cond delay="0"/>
                            </p:stCondLst>
                            <p:childTnLst>
                              <p:par>
                                <p:cTn id="19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52" dur="8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53" dur="8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4" dur="8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5" fill="hold">
                      <p:stCondLst>
                        <p:cond delay="indefinite"/>
                      </p:stCondLst>
                      <p:childTnLst>
                        <p:par>
                          <p:cTn id="1956" fill="hold">
                            <p:stCondLst>
                              <p:cond delay="0"/>
                            </p:stCondLst>
                            <p:childTnLst>
                              <p:par>
                                <p:cTn id="19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59" dur="8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60" dur="8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1" dur="8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7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68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9" fill="hold">
                      <p:stCondLst>
                        <p:cond delay="indefinite"/>
                      </p:stCondLst>
                      <p:childTnLst>
                        <p:par>
                          <p:cTn id="1970" fill="hold">
                            <p:stCondLst>
                              <p:cond delay="0"/>
                            </p:stCondLst>
                            <p:childTnLst>
                              <p:par>
                                <p:cTn id="19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73" dur="8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74" dur="8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5" dur="8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6" fill="hold">
                      <p:stCondLst>
                        <p:cond delay="indefinite"/>
                      </p:stCondLst>
                      <p:childTnLst>
                        <p:par>
                          <p:cTn id="1977" fill="hold">
                            <p:stCondLst>
                              <p:cond delay="0"/>
                            </p:stCondLst>
                            <p:childTnLst>
                              <p:par>
                                <p:cTn id="19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80" dur="8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81" dur="8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2" dur="8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3" fill="hold">
                      <p:stCondLst>
                        <p:cond delay="indefinite"/>
                      </p:stCondLst>
                      <p:childTnLst>
                        <p:par>
                          <p:cTn id="1984" fill="hold">
                            <p:stCondLst>
                              <p:cond delay="0"/>
                            </p:stCondLst>
                            <p:childTnLst>
                              <p:par>
                                <p:cTn id="198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7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8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89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94" dur="8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95" dur="8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6" dur="8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7" fill="hold">
                      <p:stCondLst>
                        <p:cond delay="indefinite"/>
                      </p:stCondLst>
                      <p:childTnLst>
                        <p:par>
                          <p:cTn id="1998" fill="hold">
                            <p:stCondLst>
                              <p:cond delay="0"/>
                            </p:stCondLst>
                            <p:childTnLst>
                              <p:par>
                                <p:cTn id="19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01" dur="8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02" dur="8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3" dur="8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4" fill="hold">
                      <p:stCondLst>
                        <p:cond delay="indefinite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08" dur="8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09" dur="8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0" dur="8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1" fill="hold">
                      <p:stCondLst>
                        <p:cond delay="indefinite"/>
                      </p:stCondLst>
                      <p:childTnLst>
                        <p:par>
                          <p:cTn id="2012" fill="hold">
                            <p:stCondLst>
                              <p:cond delay="0"/>
                            </p:stCondLst>
                            <p:childTnLst>
                              <p:par>
                                <p:cTn id="201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5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6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17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8" fill="hold">
                      <p:stCondLst>
                        <p:cond delay="indefinite"/>
                      </p:stCondLst>
                      <p:childTnLst>
                        <p:par>
                          <p:cTn id="2019" fill="hold">
                            <p:stCondLst>
                              <p:cond delay="0"/>
                            </p:stCondLst>
                            <p:childTnLst>
                              <p:par>
                                <p:cTn id="20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2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3" fill="hold">
                      <p:stCondLst>
                        <p:cond delay="indefinite"/>
                      </p:stCondLst>
                      <p:childTnLst>
                        <p:par>
                          <p:cTn id="2024" fill="hold">
                            <p:stCondLst>
                              <p:cond delay="0"/>
                            </p:stCondLst>
                            <p:childTnLst>
                              <p:par>
                                <p:cTn id="20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2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8" fill="hold">
                      <p:stCondLst>
                        <p:cond delay="indefinite"/>
                      </p:stCondLst>
                      <p:childTnLst>
                        <p:par>
                          <p:cTn id="2029" fill="hold">
                            <p:stCondLst>
                              <p:cond delay="0"/>
                            </p:stCondLst>
                            <p:childTnLst>
                              <p:par>
                                <p:cTn id="203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3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3" fill="hold">
                      <p:stCondLst>
                        <p:cond delay="indefinite"/>
                      </p:stCondLst>
                      <p:childTnLst>
                        <p:par>
                          <p:cTn id="2034" fill="hold">
                            <p:stCondLst>
                              <p:cond delay="0"/>
                            </p:stCondLst>
                            <p:childTnLst>
                              <p:par>
                                <p:cTn id="20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3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Text Box 4"/>
          <p:cNvSpPr/>
          <p:nvPr/>
        </p:nvSpPr>
        <p:spPr>
          <a:xfrm>
            <a:off x="1684440" y="614520"/>
            <a:ext cx="5765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Trigonometric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1" name="Text Box 5"/>
          <p:cNvSpPr/>
          <p:nvPr/>
        </p:nvSpPr>
        <p:spPr>
          <a:xfrm>
            <a:off x="861840" y="1981080"/>
            <a:ext cx="819180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Double angle formulae (like cos2A or sin2A) often occur in trig equations.  We can solve these equations by substituting the expressions derived in the previous sections.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2" name="Text Box 6"/>
          <p:cNvSpPr/>
          <p:nvPr/>
        </p:nvSpPr>
        <p:spPr>
          <a:xfrm>
            <a:off x="1085760" y="4862520"/>
            <a:ext cx="8058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cos2A = 2cos</a:t>
            </a:r>
            <a:r>
              <a:rPr lang="en-GB" sz="2400" b="0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– 1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also in the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3" name="Text Box 8"/>
          <p:cNvSpPr/>
          <p:nvPr/>
        </p:nvSpPr>
        <p:spPr>
          <a:xfrm>
            <a:off x="1044720" y="3681360"/>
            <a:ext cx="4475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Rules for solving equations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4" name="Text Box 6"/>
          <p:cNvSpPr/>
          <p:nvPr/>
        </p:nvSpPr>
        <p:spPr>
          <a:xfrm>
            <a:off x="1085760" y="4224240"/>
            <a:ext cx="7920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sin2A = 2sinAcosA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when replacing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sin2A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5" name="Text Box 6"/>
          <p:cNvSpPr/>
          <p:nvPr/>
        </p:nvSpPr>
        <p:spPr>
          <a:xfrm>
            <a:off x="1085760" y="5500800"/>
            <a:ext cx="7377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cos2A = 1 – 2sin</a:t>
            </a:r>
            <a:r>
              <a:rPr lang="en-GB" sz="2400" b="0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also in the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8" dur="indefinite" restart="never" nodeType="tmRoot">
          <p:childTnLst>
            <p:seq>
              <p:cTn id="2039" dur="indefinite" nodeType="mainSeq">
                <p:childTnLst>
                  <p:par>
                    <p:cTn id="2040" fill="hold">
                      <p:stCondLst>
                        <p:cond delay="indefinite"/>
                      </p:stCondLst>
                      <p:childTnLst>
                        <p:par>
                          <p:cTn id="2041" fill="hold">
                            <p:stCondLst>
                              <p:cond delay="0"/>
                            </p:stCondLst>
                            <p:childTnLst>
                              <p:par>
                                <p:cTn id="20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44" dur="8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45" dur="8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6" dur="8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7" fill="hold">
                      <p:stCondLst>
                        <p:cond delay="indefinite"/>
                      </p:stCondLst>
                      <p:childTnLst>
                        <p:par>
                          <p:cTn id="2048" fill="hold">
                            <p:stCondLst>
                              <p:cond delay="0"/>
                            </p:stCondLst>
                            <p:childTnLst>
                              <p:par>
                                <p:cTn id="20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51" dur="8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52" dur="8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3" dur="8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4" fill="hold">
                      <p:stCondLst>
                        <p:cond delay="indefinite"/>
                      </p:stCondLst>
                      <p:childTnLst>
                        <p:par>
                          <p:cTn id="2055" fill="hold">
                            <p:stCondLst>
                              <p:cond delay="0"/>
                            </p:stCondLst>
                            <p:childTnLst>
                              <p:par>
                                <p:cTn id="20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58" dur="8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59" dur="8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0" dur="8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Text Box 4"/>
          <p:cNvSpPr/>
          <p:nvPr/>
        </p:nvSpPr>
        <p:spPr>
          <a:xfrm>
            <a:off x="760320" y="484200"/>
            <a:ext cx="2930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97" name="Object 2"/>
          <p:cNvGraphicFramePr/>
          <p:nvPr/>
        </p:nvGraphicFramePr>
        <p:xfrm>
          <a:off x="1049400" y="2003400"/>
          <a:ext cx="7593120" cy="430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9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49400" y="2003400"/>
                    <a:ext cx="7593120" cy="4302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99" name="Text Box 6"/>
          <p:cNvSpPr/>
          <p:nvPr/>
        </p:nvSpPr>
        <p:spPr>
          <a:xfrm>
            <a:off x="5657760" y="2643120"/>
            <a:ext cx="34862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cos2x and sin x,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 substitute 1-2sin</a:t>
            </a:r>
            <a:r>
              <a:rPr lang="en-GB" sz="2200" b="0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00" name="Object 3"/>
          <p:cNvGraphicFramePr/>
          <p:nvPr/>
        </p:nvGraphicFramePr>
        <p:xfrm>
          <a:off x="1095480" y="3247920"/>
          <a:ext cx="3297240" cy="414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01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95480" y="3247920"/>
                    <a:ext cx="3297240" cy="414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02" name="Object 4"/>
          <p:cNvGraphicFramePr/>
          <p:nvPr/>
        </p:nvGraphicFramePr>
        <p:xfrm>
          <a:off x="1095480" y="3971880"/>
          <a:ext cx="3392280" cy="452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03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95480" y="3971880"/>
                    <a:ext cx="3392280" cy="452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04" name="Object 9"/>
          <p:cNvGraphicFramePr/>
          <p:nvPr/>
        </p:nvGraphicFramePr>
        <p:xfrm>
          <a:off x="5286240" y="4011480"/>
          <a:ext cx="3357720" cy="3747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5" name="Object 9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286240" y="4011480"/>
                    <a:ext cx="3357720" cy="3747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06" name="Object 5"/>
          <p:cNvGraphicFramePr/>
          <p:nvPr/>
        </p:nvGraphicFramePr>
        <p:xfrm>
          <a:off x="1095480" y="4876920"/>
          <a:ext cx="3049560" cy="361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07" name="Object 5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95480" y="4876920"/>
                    <a:ext cx="3049560" cy="361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08" name="Object 6"/>
          <p:cNvGraphicFramePr/>
          <p:nvPr/>
        </p:nvGraphicFramePr>
        <p:xfrm>
          <a:off x="1095480" y="5538960"/>
          <a:ext cx="3273480" cy="3333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09" name="Object 6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095480" y="5538960"/>
                    <a:ext cx="3273480" cy="333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10" name="Object 8"/>
          <p:cNvGraphicFramePr/>
          <p:nvPr/>
        </p:nvGraphicFramePr>
        <p:xfrm>
          <a:off x="5289480" y="5522760"/>
          <a:ext cx="3716280" cy="3715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111" name="Object 8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5289480" y="5522760"/>
                    <a:ext cx="3716280" cy="371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12" name="Object 7"/>
          <p:cNvGraphicFramePr/>
          <p:nvPr/>
        </p:nvGraphicFramePr>
        <p:xfrm>
          <a:off x="1133640" y="6143760"/>
          <a:ext cx="1261800" cy="5140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113" name="Object 7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133640" y="6143760"/>
                    <a:ext cx="1261800" cy="5140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14" name="Text Box 4"/>
          <p:cNvSpPr/>
          <p:nvPr/>
        </p:nvSpPr>
        <p:spPr>
          <a:xfrm>
            <a:off x="1684440" y="533520"/>
            <a:ext cx="5765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Trigonometric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5" name="Straight Connector 21"/>
          <p:cNvSpPr/>
          <p:nvPr/>
        </p:nvSpPr>
        <p:spPr>
          <a:xfrm>
            <a:off x="3938760" y="5464080"/>
            <a:ext cx="542880" cy="5428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6" name="Straight Connector 22"/>
          <p:cNvSpPr/>
          <p:nvPr/>
        </p:nvSpPr>
        <p:spPr>
          <a:xfrm flipH="1">
            <a:off x="3938760" y="5419800"/>
            <a:ext cx="542880" cy="5428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61" dur="indefinite" restart="never" nodeType="tmRoot">
          <p:childTnLst>
            <p:seq>
              <p:cTn id="2062" dur="indefinite" nodeType="mainSeq">
                <p:childTnLst>
                  <p:par>
                    <p:cTn id="2063" fill="hold">
                      <p:stCondLst>
                        <p:cond delay="indefinite"/>
                      </p:stCondLst>
                      <p:childTnLst>
                        <p:par>
                          <p:cTn id="2064" fill="hold">
                            <p:stCondLst>
                              <p:cond delay="0"/>
                            </p:stCondLst>
                            <p:childTnLst>
                              <p:par>
                                <p:cTn id="20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7" fill="hold">
                      <p:stCondLst>
                        <p:cond delay="indefinite"/>
                      </p:stCondLst>
                      <p:childTnLst>
                        <p:par>
                          <p:cTn id="2068" fill="hold">
                            <p:stCondLst>
                              <p:cond delay="0"/>
                            </p:stCondLst>
                            <p:childTnLst>
                              <p:par>
                                <p:cTn id="20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71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2" fill="hold">
                      <p:stCondLst>
                        <p:cond delay="indefinite"/>
                      </p:stCondLst>
                      <p:childTnLst>
                        <p:par>
                          <p:cTn id="2073" fill="hold">
                            <p:stCondLst>
                              <p:cond delay="0"/>
                            </p:stCondLst>
                            <p:childTnLst>
                              <p:par>
                                <p:cTn id="20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76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7" fill="hold">
                      <p:stCondLst>
                        <p:cond delay="indefinite"/>
                      </p:stCondLst>
                      <p:childTnLst>
                        <p:par>
                          <p:cTn id="2078" fill="hold">
                            <p:stCondLst>
                              <p:cond delay="0"/>
                            </p:stCondLst>
                            <p:childTnLst>
                              <p:par>
                                <p:cTn id="20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8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2" fill="hold">
                      <p:stCondLst>
                        <p:cond delay="indefinite"/>
                      </p:stCondLst>
                      <p:childTnLst>
                        <p:par>
                          <p:cTn id="2083" fill="hold">
                            <p:stCondLst>
                              <p:cond delay="0"/>
                            </p:stCondLst>
                            <p:childTnLst>
                              <p:par>
                                <p:cTn id="20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8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7" fill="hold">
                      <p:stCondLst>
                        <p:cond delay="indefinite"/>
                      </p:stCondLst>
                      <p:childTnLst>
                        <p:par>
                          <p:cTn id="2088" fill="hold">
                            <p:stCondLst>
                              <p:cond delay="0"/>
                            </p:stCondLst>
                            <p:childTnLst>
                              <p:par>
                                <p:cTn id="20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91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2" fill="hold">
                      <p:stCondLst>
                        <p:cond delay="indefinite"/>
                      </p:stCondLst>
                      <p:childTnLst>
                        <p:par>
                          <p:cTn id="2093" fill="hold">
                            <p:stCondLst>
                              <p:cond delay="0"/>
                            </p:stCondLst>
                            <p:childTnLst>
                              <p:par>
                                <p:cTn id="20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96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7" fill="hold">
                      <p:stCondLst>
                        <p:cond delay="indefinite"/>
                      </p:stCondLst>
                      <p:childTnLst>
                        <p:par>
                          <p:cTn id="2098" fill="hold">
                            <p:stCondLst>
                              <p:cond delay="0"/>
                            </p:stCondLst>
                            <p:childTnLst>
                              <p:par>
                                <p:cTn id="20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01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2" fill="hold">
                            <p:stCondLst>
                              <p:cond delay="500"/>
                            </p:stCondLst>
                            <p:childTnLst>
                              <p:par>
                                <p:cTn id="2103" presetID="2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10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6" fill="hold">
                      <p:stCondLst>
                        <p:cond delay="indefinite"/>
                      </p:stCondLst>
                      <p:childTnLst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10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2"/>
          <p:cNvGraphicFramePr/>
          <p:nvPr/>
        </p:nvGraphicFramePr>
        <p:xfrm>
          <a:off x="952560" y="1981080"/>
          <a:ext cx="6267240" cy="3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1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2560" y="1981080"/>
                    <a:ext cx="6267240" cy="3621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19" name="Text Box 5"/>
          <p:cNvSpPr/>
          <p:nvPr/>
        </p:nvSpPr>
        <p:spPr>
          <a:xfrm>
            <a:off x="5838840" y="2309760"/>
            <a:ext cx="33051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 2x and cos x,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so substitute 2cos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1" i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-1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20" name="Object 3"/>
          <p:cNvGraphicFramePr/>
          <p:nvPr/>
        </p:nvGraphicFramePr>
        <p:xfrm>
          <a:off x="1247760" y="2814480"/>
          <a:ext cx="3189240" cy="433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21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247760" y="2814480"/>
                    <a:ext cx="3189240" cy="4334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22" name="Object 4"/>
          <p:cNvGraphicFramePr/>
          <p:nvPr/>
        </p:nvGraphicFramePr>
        <p:xfrm>
          <a:off x="1247760" y="3560760"/>
          <a:ext cx="2917800" cy="371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23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247760" y="3560760"/>
                    <a:ext cx="2917800" cy="371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24" name="Object 5"/>
          <p:cNvGraphicFramePr/>
          <p:nvPr/>
        </p:nvGraphicFramePr>
        <p:xfrm>
          <a:off x="1247760" y="4243320"/>
          <a:ext cx="3338640" cy="3542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25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247760" y="4243320"/>
                    <a:ext cx="3338640" cy="3542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26" name="Object 6"/>
          <p:cNvGraphicFramePr/>
          <p:nvPr/>
        </p:nvGraphicFramePr>
        <p:xfrm>
          <a:off x="1247760" y="4910040"/>
          <a:ext cx="3009960" cy="6843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27" name="Object 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247760" y="4910040"/>
                    <a:ext cx="3009960" cy="684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28" name="Object 7"/>
          <p:cNvGraphicFramePr/>
          <p:nvPr/>
        </p:nvGraphicFramePr>
        <p:xfrm>
          <a:off x="1254240" y="5907240"/>
          <a:ext cx="2395440" cy="7794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29" name="Object 7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254240" y="5907240"/>
                    <a:ext cx="2395440" cy="7794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30" name="Object 8"/>
          <p:cNvGraphicFramePr/>
          <p:nvPr/>
        </p:nvGraphicFramePr>
        <p:xfrm>
          <a:off x="3843360" y="5872320"/>
          <a:ext cx="2874960" cy="8143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131" name="Object 8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3843360" y="5872320"/>
                    <a:ext cx="2874960" cy="814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32" name="Text Box 4"/>
          <p:cNvSpPr/>
          <p:nvPr/>
        </p:nvSpPr>
        <p:spPr>
          <a:xfrm>
            <a:off x="1684440" y="614520"/>
            <a:ext cx="5765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Trigonometric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133" name="Group 23"/>
          <p:cNvGrpSpPr/>
          <p:nvPr/>
        </p:nvGrpSpPr>
        <p:grpSpPr>
          <a:xfrm>
            <a:off x="5838840" y="3184560"/>
            <a:ext cx="3166920" cy="3501720"/>
            <a:chOff x="5838840" y="3184560"/>
            <a:chExt cx="3166920" cy="3501720"/>
          </a:xfrm>
        </p:grpSpPr>
        <p:sp>
          <p:nvSpPr>
            <p:cNvPr id="1134" name="AutoShape 10"/>
            <p:cNvSpPr/>
            <p:nvPr/>
          </p:nvSpPr>
          <p:spPr>
            <a:xfrm>
              <a:off x="6966000" y="4235400"/>
              <a:ext cx="1496880" cy="142704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5" name="Text Box 11"/>
            <p:cNvSpPr/>
            <p:nvPr/>
          </p:nvSpPr>
          <p:spPr>
            <a:xfrm>
              <a:off x="7819920" y="501948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6" name="Text Box 12"/>
            <p:cNvSpPr/>
            <p:nvPr/>
          </p:nvSpPr>
          <p:spPr>
            <a:xfrm>
              <a:off x="7815240" y="446868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7" name="Text Box 13"/>
            <p:cNvSpPr/>
            <p:nvPr/>
          </p:nvSpPr>
          <p:spPr>
            <a:xfrm>
              <a:off x="7196040" y="447660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8" name="Text Box 14"/>
            <p:cNvSpPr/>
            <p:nvPr/>
          </p:nvSpPr>
          <p:spPr>
            <a:xfrm>
              <a:off x="7196040" y="502920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9" name="Text Box 15"/>
            <p:cNvSpPr/>
            <p:nvPr/>
          </p:nvSpPr>
          <p:spPr>
            <a:xfrm>
              <a:off x="8420040" y="4748040"/>
              <a:ext cx="585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0" name="Text Box 16"/>
            <p:cNvSpPr/>
            <p:nvPr/>
          </p:nvSpPr>
          <p:spPr>
            <a:xfrm>
              <a:off x="6200640" y="4667040"/>
              <a:ext cx="868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1" name="Text Box 17"/>
            <p:cNvSpPr/>
            <p:nvPr/>
          </p:nvSpPr>
          <p:spPr>
            <a:xfrm>
              <a:off x="7286400" y="5662440"/>
              <a:ext cx="925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2" name="Text Box 18"/>
            <p:cNvSpPr/>
            <p:nvPr/>
          </p:nvSpPr>
          <p:spPr>
            <a:xfrm>
              <a:off x="7377120" y="3778200"/>
              <a:ext cx="733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143" name="Object 9"/>
            <p:cNvGraphicFramePr/>
            <p:nvPr/>
          </p:nvGraphicFramePr>
          <p:xfrm>
            <a:off x="7589880" y="6114960"/>
            <a:ext cx="330120" cy="571320"/>
          </p:xfrm>
          <a:graphic>
            <a:graphicData uri="http://schemas.openxmlformats.org/presentationml/2006/ole">
              <p:oleObj r:id="rId15" spid="">
                <p:embed/>
                <p:pic>
                  <p:nvPicPr>
                    <p:cNvPr id="1144" name="Object 9"/>
                    <p:cNvPicPr/>
                    <p:nvPr/>
                  </p:nvPicPr>
                  <p:blipFill>
                    <a:blip r:embed="rId16"/>
                    <a:stretch/>
                  </p:blipFill>
                  <p:spPr>
                    <a:xfrm>
                      <a:off x="7589880" y="6114960"/>
                      <a:ext cx="33012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45" name="Object 10"/>
            <p:cNvGraphicFramePr/>
            <p:nvPr/>
          </p:nvGraphicFramePr>
          <p:xfrm>
            <a:off x="7648560" y="3184560"/>
            <a:ext cx="216000" cy="571320"/>
          </p:xfrm>
          <a:graphic>
            <a:graphicData uri="http://schemas.openxmlformats.org/presentationml/2006/ole">
              <p:oleObj r:id="rId17" spid="">
                <p:embed/>
                <p:pic>
                  <p:nvPicPr>
                    <p:cNvPr id="1146" name="Object 10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7648560" y="3184560"/>
                      <a:ext cx="21600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47" name="Object 11"/>
            <p:cNvGraphicFramePr/>
            <p:nvPr/>
          </p:nvGraphicFramePr>
          <p:xfrm>
            <a:off x="5838840" y="4757760"/>
            <a:ext cx="366480" cy="342720"/>
          </p:xfrm>
          <a:graphic>
            <a:graphicData uri="http://schemas.openxmlformats.org/presentationml/2006/ole">
              <p:oleObj r:id="rId19" spid="">
                <p:embed/>
                <p:pic>
                  <p:nvPicPr>
                    <p:cNvPr id="1148" name="Object 11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5838840" y="4757760"/>
                      <a:ext cx="366480" cy="342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1" dur="indefinite" restart="never" nodeType="tmRoot">
          <p:childTnLst>
            <p:seq>
              <p:cTn id="2112" dur="indefinite" nodeType="mainSeq">
                <p:childTnLst>
                  <p:par>
                    <p:cTn id="2113" fill="hold">
                      <p:stCondLst>
                        <p:cond delay="indefinite"/>
                      </p:stCondLst>
                      <p:childTnLst>
                        <p:par>
                          <p:cTn id="2114" fill="hold">
                            <p:stCondLst>
                              <p:cond delay="0"/>
                            </p:stCondLst>
                            <p:childTnLst>
                              <p:par>
                                <p:cTn id="21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17" dur="8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18" dur="8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9" dur="8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0" fill="hold">
                      <p:stCondLst>
                        <p:cond delay="indefinite"/>
                      </p:stCondLst>
                      <p:childTnLst>
                        <p:par>
                          <p:cTn id="2121" fill="hold">
                            <p:stCondLst>
                              <p:cond delay="0"/>
                            </p:stCondLst>
                            <p:childTnLst>
                              <p:par>
                                <p:cTn id="21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24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5" fill="hold">
                      <p:stCondLst>
                        <p:cond delay="indefinite"/>
                      </p:stCondLst>
                      <p:childTnLst>
                        <p:par>
                          <p:cTn id="2126" fill="hold">
                            <p:stCondLst>
                              <p:cond delay="0"/>
                            </p:stCondLst>
                            <p:childTnLst>
                              <p:par>
                                <p:cTn id="21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29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0" fill="hold">
                      <p:stCondLst>
                        <p:cond delay="indefinite"/>
                      </p:stCondLst>
                      <p:childTnLst>
                        <p:par>
                          <p:cTn id="2131" fill="hold">
                            <p:stCondLst>
                              <p:cond delay="0"/>
                            </p:stCondLst>
                            <p:childTnLst>
                              <p:par>
                                <p:cTn id="21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34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5" fill="hold">
                      <p:stCondLst>
                        <p:cond delay="indefinite"/>
                      </p:stCondLst>
                      <p:childTnLst>
                        <p:par>
                          <p:cTn id="2136" fill="hold">
                            <p:stCondLst>
                              <p:cond delay="0"/>
                            </p:stCondLst>
                            <p:childTnLst>
                              <p:par>
                                <p:cTn id="21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39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0" fill="hold">
                      <p:stCondLst>
                        <p:cond delay="indefinite"/>
                      </p:stCondLst>
                      <p:childTnLst>
                        <p:par>
                          <p:cTn id="2141" fill="hold">
                            <p:stCondLst>
                              <p:cond delay="0"/>
                            </p:stCondLst>
                            <p:childTnLst>
                              <p:par>
                                <p:cTn id="2142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4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5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6" fill="hold">
                      <p:stCondLst>
                        <p:cond delay="indefinite"/>
                      </p:stCondLst>
                      <p:childTnLst>
                        <p:par>
                          <p:cTn id="2147" fill="hold">
                            <p:stCondLst>
                              <p:cond delay="0"/>
                            </p:stCondLst>
                            <p:childTnLst>
                              <p:par>
                                <p:cTn id="21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50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1" fill="hold">
                      <p:stCondLst>
                        <p:cond delay="indefinite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55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Text Box 4"/>
          <p:cNvSpPr/>
          <p:nvPr/>
        </p:nvSpPr>
        <p:spPr>
          <a:xfrm>
            <a:off x="1684440" y="614520"/>
            <a:ext cx="5765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Trigonometric Equations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50" name="Picture 30"/>
          <p:cNvPicPr/>
          <p:nvPr/>
        </p:nvPicPr>
        <p:blipFill>
          <a:blip r:embed="rId1"/>
          <a:srcRect l="10391" t="18489" r="37266" b="27087"/>
          <a:stretch/>
        </p:blipFill>
        <p:spPr>
          <a:xfrm>
            <a:off x="1042920" y="1981080"/>
            <a:ext cx="7601040" cy="474192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1151" name="Oval 5"/>
          <p:cNvSpPr/>
          <p:nvPr/>
        </p:nvSpPr>
        <p:spPr>
          <a:xfrm>
            <a:off x="2293920" y="5027760"/>
            <a:ext cx="181080" cy="18072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2" name="Oval 6"/>
          <p:cNvSpPr/>
          <p:nvPr/>
        </p:nvSpPr>
        <p:spPr>
          <a:xfrm>
            <a:off x="3666960" y="5510160"/>
            <a:ext cx="181080" cy="18108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3" name="Oval 7"/>
          <p:cNvSpPr/>
          <p:nvPr/>
        </p:nvSpPr>
        <p:spPr>
          <a:xfrm>
            <a:off x="6110280" y="5510160"/>
            <a:ext cx="181080" cy="18108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4" name="Oval 8"/>
          <p:cNvSpPr/>
          <p:nvPr/>
        </p:nvSpPr>
        <p:spPr>
          <a:xfrm>
            <a:off x="7467480" y="5057640"/>
            <a:ext cx="181080" cy="18108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56" dur="indefinite" restart="never" nodeType="tmRoot">
          <p:childTnLst>
            <p:seq>
              <p:cTn id="2157" dur="indefinite" nodeType="mainSeq">
                <p:childTnLst>
                  <p:par>
                    <p:cTn id="2158" fill="hold">
                      <p:stCondLst>
                        <p:cond delay="indefinite"/>
                      </p:stCondLst>
                      <p:childTnLst>
                        <p:par>
                          <p:cTn id="2159" fill="hold">
                            <p:stCondLst>
                              <p:cond delay="0"/>
                            </p:stCondLst>
                            <p:childTnLst>
                              <p:par>
                                <p:cTn id="216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2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3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4" fill="hold">
                      <p:stCondLst>
                        <p:cond delay="indefinite"/>
                      </p:stCondLst>
                      <p:childTnLst>
                        <p:par>
                          <p:cTn id="2165" fill="hold">
                            <p:stCondLst>
                              <p:cond delay="0"/>
                            </p:stCondLst>
                            <p:childTnLst>
                              <p:par>
                                <p:cTn id="216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8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9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0" fill="hold">
                      <p:stCondLst>
                        <p:cond delay="indefinite"/>
                      </p:stCondLst>
                      <p:childTnLst>
                        <p:par>
                          <p:cTn id="2171" fill="hold">
                            <p:stCondLst>
                              <p:cond delay="0"/>
                            </p:stCondLst>
                            <p:childTnLst>
                              <p:par>
                                <p:cTn id="217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4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5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6" fill="hold">
                      <p:stCondLst>
                        <p:cond delay="indefinite"/>
                      </p:stCondLst>
                      <p:childTnLst>
                        <p:par>
                          <p:cTn id="2177" fill="hold">
                            <p:stCondLst>
                              <p:cond delay="0"/>
                            </p:stCondLst>
                            <p:childTnLst>
                              <p:par>
                                <p:cTn id="217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0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1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6" name="Text Box 5"/>
          <p:cNvSpPr/>
          <p:nvPr/>
        </p:nvSpPr>
        <p:spPr>
          <a:xfrm>
            <a:off x="836640" y="1943280"/>
            <a:ext cx="2197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Harder Example: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7" name="Text Box 7"/>
          <p:cNvSpPr/>
          <p:nvPr/>
        </p:nvSpPr>
        <p:spPr>
          <a:xfrm>
            <a:off x="1201680" y="2711520"/>
            <a:ext cx="34606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1: Re-Arrange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8" name="Text Box 9"/>
          <p:cNvSpPr/>
          <p:nvPr/>
        </p:nvSpPr>
        <p:spPr>
          <a:xfrm>
            <a:off x="4753080" y="2343240"/>
            <a:ext cx="4390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2: Consider what solutions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expected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159" name="Group 23"/>
          <p:cNvGrpSpPr/>
          <p:nvPr/>
        </p:nvGrpSpPr>
        <p:grpSpPr>
          <a:xfrm>
            <a:off x="5838840" y="3274920"/>
            <a:ext cx="3166920" cy="3501720"/>
            <a:chOff x="5838840" y="3274920"/>
            <a:chExt cx="3166920" cy="3501720"/>
          </a:xfrm>
        </p:grpSpPr>
        <p:sp>
          <p:nvSpPr>
            <p:cNvPr id="1160" name="AutoShape 10"/>
            <p:cNvSpPr/>
            <p:nvPr/>
          </p:nvSpPr>
          <p:spPr>
            <a:xfrm>
              <a:off x="6966000" y="4325760"/>
              <a:ext cx="1496880" cy="142704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1" name="Text Box 11"/>
            <p:cNvSpPr/>
            <p:nvPr/>
          </p:nvSpPr>
          <p:spPr>
            <a:xfrm>
              <a:off x="7819920" y="51098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2" name="Text Box 12"/>
            <p:cNvSpPr/>
            <p:nvPr/>
          </p:nvSpPr>
          <p:spPr>
            <a:xfrm>
              <a:off x="7815240" y="455904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3" name="Text Box 13"/>
            <p:cNvSpPr/>
            <p:nvPr/>
          </p:nvSpPr>
          <p:spPr>
            <a:xfrm>
              <a:off x="7196040" y="45669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4" name="Text Box 14"/>
            <p:cNvSpPr/>
            <p:nvPr/>
          </p:nvSpPr>
          <p:spPr>
            <a:xfrm>
              <a:off x="7196040" y="5119560"/>
              <a:ext cx="461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5" name="Text Box 15"/>
            <p:cNvSpPr/>
            <p:nvPr/>
          </p:nvSpPr>
          <p:spPr>
            <a:xfrm>
              <a:off x="8420040" y="4838400"/>
              <a:ext cx="585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6" name="Text Box 16"/>
            <p:cNvSpPr/>
            <p:nvPr/>
          </p:nvSpPr>
          <p:spPr>
            <a:xfrm>
              <a:off x="6200640" y="4757400"/>
              <a:ext cx="868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7" name="Text Box 17"/>
            <p:cNvSpPr/>
            <p:nvPr/>
          </p:nvSpPr>
          <p:spPr>
            <a:xfrm>
              <a:off x="7286400" y="5752800"/>
              <a:ext cx="925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8" name="Text Box 18"/>
            <p:cNvSpPr/>
            <p:nvPr/>
          </p:nvSpPr>
          <p:spPr>
            <a:xfrm>
              <a:off x="7377120" y="3868560"/>
              <a:ext cx="7333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169" name="Object 9"/>
            <p:cNvGraphicFramePr/>
            <p:nvPr/>
          </p:nvGraphicFramePr>
          <p:xfrm>
            <a:off x="7589880" y="6205320"/>
            <a:ext cx="330120" cy="571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170" name="Object 9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589880" y="6205320"/>
                      <a:ext cx="33012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71" name="Object 10"/>
            <p:cNvGraphicFramePr/>
            <p:nvPr/>
          </p:nvGraphicFramePr>
          <p:xfrm>
            <a:off x="7648560" y="3274920"/>
            <a:ext cx="216000" cy="571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172" name="Object 10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648560" y="3274920"/>
                      <a:ext cx="216000" cy="5713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73" name="Object 11"/>
            <p:cNvGraphicFramePr/>
            <p:nvPr/>
          </p:nvGraphicFramePr>
          <p:xfrm>
            <a:off x="5838840" y="4848120"/>
            <a:ext cx="366480" cy="3427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1174" name="Object 11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38840" y="4848120"/>
                      <a:ext cx="366480" cy="342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sp>
        <p:nvSpPr>
          <p:cNvPr id="1175" name="Text Box 35"/>
          <p:cNvSpPr/>
          <p:nvPr/>
        </p:nvSpPr>
        <p:spPr>
          <a:xfrm>
            <a:off x="2967120" y="6315120"/>
            <a:ext cx="2238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One solution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1176" name="Straight Arrow Connector 36"/>
          <p:cNvCxnSpPr/>
          <p:nvPr/>
        </p:nvCxnSpPr>
        <p:spPr>
          <a:xfrm>
            <a:off x="3485160" y="5238720"/>
            <a:ext cx="453240" cy="107712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177" name="Straight Arrow Connector 37"/>
          <p:cNvCxnSpPr/>
          <p:nvPr/>
        </p:nvCxnSpPr>
        <p:spPr>
          <a:xfrm flipH="1">
            <a:off x="1890000" y="5419800"/>
            <a:ext cx="1080" cy="81504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1178" name="Text Box 36"/>
          <p:cNvSpPr/>
          <p:nvPr/>
        </p:nvSpPr>
        <p:spPr>
          <a:xfrm>
            <a:off x="771480" y="6315120"/>
            <a:ext cx="2238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solutions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79" name="Object 2"/>
          <p:cNvGraphicFramePr/>
          <p:nvPr/>
        </p:nvGraphicFramePr>
        <p:xfrm>
          <a:off x="3033720" y="1920960"/>
          <a:ext cx="5364000" cy="438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80" name="Object 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033720" y="1920960"/>
                    <a:ext cx="5364000" cy="4381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1" name="Object 3"/>
          <p:cNvGraphicFramePr/>
          <p:nvPr/>
        </p:nvGraphicFramePr>
        <p:xfrm>
          <a:off x="1379520" y="3165480"/>
          <a:ext cx="2413080" cy="3175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82" name="Object 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379520" y="3165480"/>
                    <a:ext cx="2413080" cy="317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3" name="Object 4"/>
          <p:cNvGraphicFramePr/>
          <p:nvPr/>
        </p:nvGraphicFramePr>
        <p:xfrm>
          <a:off x="1379520" y="3726000"/>
          <a:ext cx="2298600" cy="2793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84" name="Object 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379520" y="3726000"/>
                    <a:ext cx="2298600" cy="279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5" name="Object 5"/>
          <p:cNvGraphicFramePr/>
          <p:nvPr/>
        </p:nvGraphicFramePr>
        <p:xfrm>
          <a:off x="1379520" y="4248000"/>
          <a:ext cx="2463840" cy="26676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186" name="Object 5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379520" y="4248000"/>
                    <a:ext cx="2463840" cy="2667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7" name="Object 6"/>
          <p:cNvGraphicFramePr/>
          <p:nvPr/>
        </p:nvGraphicFramePr>
        <p:xfrm>
          <a:off x="1352520" y="4695840"/>
          <a:ext cx="1076400" cy="72396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188" name="Object 6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352520" y="4695840"/>
                    <a:ext cx="1076400" cy="7239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9" name="Object 7"/>
          <p:cNvGraphicFramePr/>
          <p:nvPr/>
        </p:nvGraphicFramePr>
        <p:xfrm>
          <a:off x="2852640" y="4890960"/>
          <a:ext cx="1357560" cy="33336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190" name="Object 7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2852640" y="4890960"/>
                    <a:ext cx="1357560" cy="333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1191" name="Group 38"/>
          <p:cNvGrpSpPr/>
          <p:nvPr/>
        </p:nvGrpSpPr>
        <p:grpSpPr>
          <a:xfrm>
            <a:off x="5657760" y="3392640"/>
            <a:ext cx="3348000" cy="1846080"/>
            <a:chOff x="5657760" y="3392640"/>
            <a:chExt cx="3348000" cy="1846080"/>
          </a:xfrm>
        </p:grpSpPr>
        <p:sp>
          <p:nvSpPr>
            <p:cNvPr id="1192" name="Cloud 32"/>
            <p:cNvSpPr/>
            <p:nvPr/>
          </p:nvSpPr>
          <p:spPr>
            <a:xfrm>
              <a:off x="5657760" y="3392640"/>
              <a:ext cx="3348000" cy="1828080"/>
            </a:xfrm>
            <a:custGeom>
              <a:avLst/>
              <a:gdLst>
                <a:gd name="textAreaLeft" fmla="*/ 461160 w 3348000"/>
                <a:gd name="textAreaRight" fmla="*/ 2648520 w 3348000"/>
                <a:gd name="textAreaTop" fmla="*/ 276120 h 1828080"/>
                <a:gd name="textAreaBottom" fmla="*/ 1467360 h 1828080"/>
                <a:gd name="GluePoint1X" fmla="*/ 3345266 w 43200"/>
                <a:gd name="GluePoint1Y" fmla="*/ 1194703 h 43200"/>
                <a:gd name="GluePoint2X" fmla="*/ 1674028 w 43200"/>
                <a:gd name="GluePoint2Y" fmla="*/ 2386862 h 43200"/>
                <a:gd name="GluePoint3X" fmla="*/ 10385 w 43200"/>
                <a:gd name="GluePoint3Y" fmla="*/ 1194703 h 43200"/>
                <a:gd name="GluePoint4X" fmla="*/ 1674028 w 43200"/>
                <a:gd name="GluePoint4Y" fmla="*/ 136617 h 432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200" h="43200">
                  <a:moveTo>
                    <a:pt x="3900" y="14370"/>
                  </a:moveTo>
                  <a:lnTo>
                    <a:pt x="3900" y="14370"/>
                  </a:lnTo>
                  <a:arcTo wR="6753" hR="9190" stAng="10170548" swAng="7427171"/>
                  <a:lnTo>
                    <a:pt x="14005" y="5202"/>
                  </a:lnTo>
                  <a:arcTo wR="5333" hR="7267" stAng="-8646226" swAng="5396752"/>
                  <a:lnTo>
                    <a:pt x="22456" y="3432"/>
                  </a:lnTo>
                  <a:arcTo wR="4365" hR="5945" stAng="-8748310" swAng="5983216"/>
                  <a:lnTo>
                    <a:pt x="29833" y="2481"/>
                  </a:lnTo>
                  <a:arcTo wR="4857" hR="6595" stAng="-7859247" swAng="7034694"/>
                  <a:lnTo>
                    <a:pt x="38318" y="5576"/>
                  </a:lnTo>
                  <a:arcTo wR="5333" hR="7273" stAng="-4722629" swAng="6541720"/>
                  <a:lnTo>
                    <a:pt x="41818" y="15460"/>
                  </a:lnTo>
                  <a:arcTo wR="6775" hR="9220" stAng="-2776007" swAng="7816113"/>
                  <a:lnTo>
                    <a:pt x="37404" y="30203"/>
                  </a:lnTo>
                  <a:arcTo wR="5785" hR="7867" stAng="37436" swAng="6841911"/>
                  <a:lnTo>
                    <a:pt x="28556" y="36813"/>
                  </a:lnTo>
                  <a:arcTo wR="6752" hR="9215" stAng="1346980" swAng="6910786"/>
                  <a:lnTo>
                    <a:pt x="16480" y="39264"/>
                  </a:lnTo>
                  <a:arcTo wR="7720" hR="10543" stAng="3974661" swAng="4542738"/>
                  <a:lnTo>
                    <a:pt x="5804" y="35470"/>
                  </a:lnTo>
                  <a:arcTo wR="4360" hR="5918" stAng="5103633" swAng="8804007"/>
                  <a:lnTo>
                    <a:pt x="2113" y="25548"/>
                  </a:lnTo>
                  <a:arcTo wR="4345" hR="5945" stAng="6790459" swAng="9150775"/>
                  <a:close/>
                </a:path>
                <a:path fill="none" w="43200" h="43200">
                  <a:moveTo>
                    <a:pt x="4693" y="26177"/>
                  </a:moveTo>
                  <a:lnTo>
                    <a:pt x="4693" y="26177"/>
                  </a:lnTo>
                  <a:arcTo wR="4345" hR="5945" stAng="5204745" swAng="1585714"/>
                  <a:moveTo>
                    <a:pt x="6928" y="34899"/>
                  </a:moveTo>
                  <a:lnTo>
                    <a:pt x="6928" y="34899"/>
                  </a:lnTo>
                  <a:arcTo wR="4360" hR="5918" stAng="4416323" swAng="686679"/>
                  <a:moveTo>
                    <a:pt x="16478" y="39090"/>
                  </a:moveTo>
                  <a:lnTo>
                    <a:pt x="16478" y="39090"/>
                  </a:lnTo>
                  <a:arcTo wR="6752" hR="9215" stAng="8257461" swAng="844950"/>
                  <a:moveTo>
                    <a:pt x="28827" y="34751"/>
                  </a:moveTo>
                  <a:lnTo>
                    <a:pt x="28827" y="34751"/>
                  </a:lnTo>
                  <a:arcTo wR="6752" hR="9215" stAng="387139" swAng="959841"/>
                  <a:moveTo>
                    <a:pt x="34129" y="22954"/>
                  </a:moveTo>
                  <a:lnTo>
                    <a:pt x="34129" y="22954"/>
                  </a:lnTo>
                  <a:arcTo wR="5785" hR="7867" stAng="-4217785" swAng="4255228"/>
                  <a:moveTo>
                    <a:pt x="41798" y="15354"/>
                  </a:moveTo>
                  <a:lnTo>
                    <a:pt x="41798" y="15354"/>
                  </a:lnTo>
                  <a:arcTo wR="5333" hR="7273" stAng="1819091" swAng="1665385"/>
                  <a:moveTo>
                    <a:pt x="38324" y="5426"/>
                  </a:moveTo>
                  <a:lnTo>
                    <a:pt x="38324" y="5426"/>
                  </a:lnTo>
                  <a:arcTo wR="4857" hR="6595" stAng="-824553" swAng="891799"/>
                  <a:moveTo>
                    <a:pt x="29078" y="3952"/>
                  </a:moveTo>
                  <a:lnTo>
                    <a:pt x="29078" y="3952"/>
                  </a:lnTo>
                  <a:arcTo wR="4857" hR="6595" stAng="-8950828" swAng="1091979"/>
                  <a:moveTo>
                    <a:pt x="22141" y="4720"/>
                  </a:moveTo>
                  <a:lnTo>
                    <a:pt x="22141" y="4720"/>
                  </a:lnTo>
                  <a:arcTo wR="4365" hR="5945" stAng="-9809519" swAng="1061209"/>
                  <a:moveTo>
                    <a:pt x="14000" y="5192"/>
                  </a:moveTo>
                  <a:lnTo>
                    <a:pt x="14000" y="5192"/>
                  </a:lnTo>
                  <a:arcTo wR="6753" hR="9190" stAng="-4002280" swAng="739132"/>
                  <a:moveTo>
                    <a:pt x="4127" y="15789"/>
                  </a:moveTo>
                  <a:lnTo>
                    <a:pt x="4127" y="15789"/>
                  </a:lnTo>
                  <a:arcTo wR="6753" hR="9190" stAng="9459493" swAng="711644"/>
                </a:path>
              </a:pathLst>
            </a:custGeom>
            <a:solidFill>
              <a:srgbClr val="FFFFFF"/>
            </a:solidFill>
            <a:ln w="28440">
              <a:solidFill>
                <a:srgbClr val="B0B0B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193" name="Object 10"/>
            <p:cNvGraphicFramePr/>
            <p:nvPr/>
          </p:nvGraphicFramePr>
          <p:xfrm>
            <a:off x="5929200" y="4138920"/>
            <a:ext cx="2463840" cy="1099800"/>
          </p:xfrm>
          <a:graphic>
            <a:graphicData uri="http://schemas.openxmlformats.org/presentationml/2006/ole">
              <p:oleObj r:id="rId19" spid="">
                <p:embed/>
                <p:pic>
                  <p:nvPicPr>
                    <p:cNvPr id="1194" name="Object 10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5929200" y="4138920"/>
                      <a:ext cx="2463840" cy="10998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195" name="TextBox 35"/>
            <p:cNvSpPr/>
            <p:nvPr/>
          </p:nvSpPr>
          <p:spPr>
            <a:xfrm>
              <a:off x="6212160" y="3700440"/>
              <a:ext cx="2482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</a:rPr>
                <a:t>Remember this !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196" name="Cloud Callout 41"/>
          <p:cNvSpPr/>
          <p:nvPr/>
        </p:nvSpPr>
        <p:spPr>
          <a:xfrm>
            <a:off x="590400" y="81000"/>
            <a:ext cx="8553600" cy="1178280"/>
          </a:xfrm>
          <a:prstGeom prst="cloudCallout">
            <a:avLst>
              <a:gd name="adj1" fmla="val 32083"/>
              <a:gd name="adj2" fmla="val 99476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solution is to be in radians – but work in degrees and convert at the end.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82" dur="indefinite" restart="never" nodeType="tmRoot">
          <p:childTnLst>
            <p:seq>
              <p:cTn id="2183" dur="indefinite" nodeType="mainSeq">
                <p:childTnLst>
                  <p:par>
                    <p:cTn id="2184" fill="hold">
                      <p:stCondLst>
                        <p:cond delay="indefinite"/>
                      </p:stCondLst>
                      <p:childTnLst>
                        <p:par>
                          <p:cTn id="2185" fill="hold">
                            <p:stCondLst>
                              <p:cond delay="0"/>
                            </p:stCondLst>
                            <p:childTnLst>
                              <p:par>
                                <p:cTn id="218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8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9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0" fill="hold">
                      <p:stCondLst>
                        <p:cond delay="indefinite"/>
                      </p:stCondLst>
                      <p:childTnLst>
                        <p:par>
                          <p:cTn id="2191" fill="hold">
                            <p:stCondLst>
                              <p:cond delay="0"/>
                            </p:stCondLst>
                            <p:childTnLst>
                              <p:par>
                                <p:cTn id="21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4" fill="hold">
                      <p:stCondLst>
                        <p:cond delay="indefinite"/>
                      </p:stCondLst>
                      <p:childTnLst>
                        <p:par>
                          <p:cTn id="2195" fill="hold">
                            <p:stCondLst>
                              <p:cond delay="0"/>
                            </p:stCondLst>
                            <p:childTnLst>
                              <p:par>
                                <p:cTn id="2196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8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9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0" fill="hold">
                      <p:stCondLst>
                        <p:cond delay="indefinite"/>
                      </p:stCondLst>
                      <p:childTnLst>
                        <p:par>
                          <p:cTn id="2201" fill="hold">
                            <p:stCondLst>
                              <p:cond delay="0"/>
                            </p:stCondLst>
                            <p:childTnLst>
                              <p:par>
                                <p:cTn id="220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4" fill="hold">
                      <p:stCondLst>
                        <p:cond delay="indefinite"/>
                      </p:stCondLst>
                      <p:childTnLst>
                        <p:par>
                          <p:cTn id="2205" fill="hold">
                            <p:stCondLst>
                              <p:cond delay="0"/>
                            </p:stCondLst>
                            <p:childTnLst>
                              <p:par>
                                <p:cTn id="2206" presetID="2" presetClass="exit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7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8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0" fill="hold">
                      <p:stCondLst>
                        <p:cond delay="indefinite"/>
                      </p:stCondLst>
                      <p:childTnLst>
                        <p:par>
                          <p:cTn id="2211" fill="hold">
                            <p:stCondLst>
                              <p:cond delay="0"/>
                            </p:stCondLst>
                            <p:childTnLst>
                              <p:par>
                                <p:cTn id="22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4" fill="hold">
                      <p:stCondLst>
                        <p:cond delay="indefinite"/>
                      </p:stCondLst>
                      <p:childTnLst>
                        <p:par>
                          <p:cTn id="2215" fill="hold">
                            <p:stCondLst>
                              <p:cond delay="0"/>
                            </p:stCondLst>
                            <p:childTnLst>
                              <p:par>
                                <p:cTn id="22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8" fill="hold">
                      <p:stCondLst>
                        <p:cond delay="indefinite"/>
                      </p:stCondLst>
                      <p:childTnLst>
                        <p:par>
                          <p:cTn id="2219" fill="hold">
                            <p:stCondLst>
                              <p:cond delay="0"/>
                            </p:stCondLst>
                            <p:childTnLst>
                              <p:par>
                                <p:cTn id="22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2" fill="hold">
                      <p:stCondLst>
                        <p:cond delay="indefinite"/>
                      </p:stCondLst>
                      <p:childTnLst>
                        <p:par>
                          <p:cTn id="2223" fill="hold">
                            <p:stCondLst>
                              <p:cond delay="0"/>
                            </p:stCondLst>
                            <p:childTnLst>
                              <p:par>
                                <p:cTn id="22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6" fill="hold">
                      <p:stCondLst>
                        <p:cond delay="indefinite"/>
                      </p:stCondLst>
                      <p:childTnLst>
                        <p:par>
                          <p:cTn id="2227" fill="hold">
                            <p:stCondLst>
                              <p:cond delay="0"/>
                            </p:stCondLst>
                            <p:childTnLst>
                              <p:par>
                                <p:cTn id="22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0" fill="hold">
                      <p:stCondLst>
                        <p:cond delay="indefinite"/>
                      </p:stCondLst>
                      <p:childTnLst>
                        <p:par>
                          <p:cTn id="2231" fill="hold">
                            <p:stCondLst>
                              <p:cond delay="0"/>
                            </p:stCondLst>
                            <p:childTnLst>
                              <p:par>
                                <p:cTn id="2232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4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5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6" fill="hold">
                      <p:stCondLst>
                        <p:cond delay="indefinite"/>
                      </p:stCondLst>
                      <p:childTnLst>
                        <p:par>
                          <p:cTn id="2237" fill="hold">
                            <p:stCondLst>
                              <p:cond delay="0"/>
                            </p:stCondLst>
                            <p:childTnLst>
                              <p:par>
                                <p:cTn id="223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4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1" fill="hold">
                      <p:stCondLst>
                        <p:cond delay="indefinite"/>
                      </p:stCondLst>
                      <p:childTnLst>
                        <p:par>
                          <p:cTn id="2242" fill="hold">
                            <p:stCondLst>
                              <p:cond delay="0"/>
                            </p:stCondLst>
                            <p:childTnLst>
                              <p:par>
                                <p:cTn id="22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45" dur="8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46" dur="8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7" dur="8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8" fill="hold">
                      <p:stCondLst>
                        <p:cond delay="indefinite"/>
                      </p:stCondLst>
                      <p:childTnLst>
                        <p:par>
                          <p:cTn id="2249" fill="hold">
                            <p:stCondLst>
                              <p:cond delay="0"/>
                            </p:stCondLst>
                            <p:childTnLst>
                              <p:par>
                                <p:cTn id="225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52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3" fill="hold">
                      <p:stCondLst>
                        <p:cond delay="indefinite"/>
                      </p:stCondLst>
                      <p:childTnLst>
                        <p:par>
                          <p:cTn id="2254" fill="hold">
                            <p:stCondLst>
                              <p:cond delay="0"/>
                            </p:stCondLst>
                            <p:childTnLst>
                              <p:par>
                                <p:cTn id="22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Text Box 8"/>
          <p:cNvSpPr/>
          <p:nvPr/>
        </p:nvSpPr>
        <p:spPr>
          <a:xfrm>
            <a:off x="941400" y="4611600"/>
            <a:ext cx="296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th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  x = 306.9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8" name="Text Box 4"/>
          <p:cNvSpPr/>
          <p:nvPr/>
        </p:nvSpPr>
        <p:spPr>
          <a:xfrm>
            <a:off x="952560" y="1890720"/>
            <a:ext cx="458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3: Solve the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9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0" name="Text Box 8"/>
          <p:cNvSpPr/>
          <p:nvPr/>
        </p:nvSpPr>
        <p:spPr>
          <a:xfrm>
            <a:off x="6262560" y="4273560"/>
            <a:ext cx="159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180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1" name="Text Box 8"/>
          <p:cNvSpPr/>
          <p:nvPr/>
        </p:nvSpPr>
        <p:spPr>
          <a:xfrm>
            <a:off x="984240" y="3960720"/>
            <a:ext cx="267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st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Q    x  = 53.1</a:t>
            </a:r>
            <a:r>
              <a:rPr lang="en-GB" sz="2400" b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02" name="Object 4"/>
          <p:cNvGraphicFramePr/>
          <p:nvPr/>
        </p:nvGraphicFramePr>
        <p:xfrm>
          <a:off x="6033960" y="2836800"/>
          <a:ext cx="1833840" cy="452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03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960" y="2836800"/>
                    <a:ext cx="1833840" cy="452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204" name="Object 5"/>
          <p:cNvGraphicFramePr/>
          <p:nvPr/>
        </p:nvGraphicFramePr>
        <p:xfrm>
          <a:off x="2909880" y="2606760"/>
          <a:ext cx="1359000" cy="9126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05" name="Object 5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09880" y="2606760"/>
                    <a:ext cx="1359000" cy="9126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206" name="Text Box 8"/>
          <p:cNvSpPr/>
          <p:nvPr/>
        </p:nvSpPr>
        <p:spPr>
          <a:xfrm>
            <a:off x="952560" y="5610240"/>
            <a:ext cx="819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Overall solution in radians     x  = 0.93</a:t>
            </a:r>
            <a:r>
              <a:rPr lang="en-GB" sz="2400" b="0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,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5.35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7" name="Straight Connector 16"/>
          <p:cNvSpPr/>
          <p:nvPr/>
        </p:nvSpPr>
        <p:spPr>
          <a:xfrm>
            <a:off x="5056200" y="3657600"/>
            <a:ext cx="14400" cy="173196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57" dur="indefinite" restart="never" nodeType="tmRoot">
          <p:childTnLst>
            <p:seq>
              <p:cTn id="2258" dur="indefinite" nodeType="mainSeq">
                <p:childTnLst>
                  <p:par>
                    <p:cTn id="2259" fill="hold">
                      <p:stCondLst>
                        <p:cond delay="indefinite"/>
                      </p:stCondLst>
                      <p:childTnLst>
                        <p:par>
                          <p:cTn id="2260" fill="hold">
                            <p:stCondLst>
                              <p:cond delay="0"/>
                            </p:stCondLst>
                            <p:childTnLst>
                              <p:par>
                                <p:cTn id="22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63" dur="8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64" dur="8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5" dur="8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6" fill="hold">
                      <p:stCondLst>
                        <p:cond delay="indefinite"/>
                      </p:stCondLst>
                      <p:childTnLst>
                        <p:par>
                          <p:cTn id="2267" fill="hold">
                            <p:stCondLst>
                              <p:cond delay="0"/>
                            </p:stCondLst>
                            <p:childTnLst>
                              <p:par>
                                <p:cTn id="22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70" dur="8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71" dur="8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2" dur="8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3" fill="hold">
                      <p:stCondLst>
                        <p:cond delay="indefinite"/>
                      </p:stCondLst>
                      <p:childTnLst>
                        <p:par>
                          <p:cTn id="2274" fill="hold">
                            <p:stCondLst>
                              <p:cond delay="0"/>
                            </p:stCondLst>
                            <p:childTnLst>
                              <p:par>
                                <p:cTn id="22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77" dur="8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78" dur="8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9" dur="8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0" fill="hold">
                      <p:stCondLst>
                        <p:cond delay="indefinite"/>
                      </p:stCondLst>
                      <p:childTnLst>
                        <p:par>
                          <p:cTn id="2281" fill="hold">
                            <p:stCondLst>
                              <p:cond delay="0"/>
                            </p:stCondLst>
                            <p:childTnLst>
                              <p:par>
                                <p:cTn id="22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84" dur="8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85" dur="8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6" dur="8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val 21"/>
          <p:cNvSpPr/>
          <p:nvPr/>
        </p:nvSpPr>
        <p:spPr>
          <a:xfrm>
            <a:off x="6838920" y="4219560"/>
            <a:ext cx="1778040" cy="800280"/>
          </a:xfrm>
          <a:prstGeom prst="ellipse">
            <a:avLst/>
          </a:prstGeom>
          <a:solidFill>
            <a:srgbClr val="4D4D4D"/>
          </a:solidFill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1" name="Oval 20"/>
          <p:cNvSpPr/>
          <p:nvPr/>
        </p:nvSpPr>
        <p:spPr>
          <a:xfrm>
            <a:off x="1238400" y="4130640"/>
            <a:ext cx="1777680" cy="800280"/>
          </a:xfrm>
          <a:prstGeom prst="ellipse">
            <a:avLst/>
          </a:prstGeom>
          <a:solidFill>
            <a:srgbClr val="4D4D4D"/>
          </a:solidFill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2" name="Text Box 2"/>
          <p:cNvSpPr/>
          <p:nvPr/>
        </p:nvSpPr>
        <p:spPr>
          <a:xfrm>
            <a:off x="3048120" y="436680"/>
            <a:ext cx="31240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Converting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3" name="Text Box 5"/>
          <p:cNvSpPr/>
          <p:nvPr/>
        </p:nvSpPr>
        <p:spPr>
          <a:xfrm>
            <a:off x="1104840" y="4268880"/>
            <a:ext cx="190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degrees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4" name="Text Box 6"/>
          <p:cNvSpPr/>
          <p:nvPr/>
        </p:nvSpPr>
        <p:spPr>
          <a:xfrm>
            <a:off x="7156440" y="434484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radians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5" name="Text Box 15"/>
          <p:cNvSpPr/>
          <p:nvPr/>
        </p:nvSpPr>
        <p:spPr>
          <a:xfrm>
            <a:off x="3254400" y="3029040"/>
            <a:ext cx="1600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÷180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6" name="Text Box 16"/>
          <p:cNvSpPr/>
          <p:nvPr/>
        </p:nvSpPr>
        <p:spPr>
          <a:xfrm>
            <a:off x="4400640" y="2886120"/>
            <a:ext cx="20811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then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l-GR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7" name="Text Box 17"/>
          <p:cNvSpPr/>
          <p:nvPr/>
        </p:nvSpPr>
        <p:spPr>
          <a:xfrm>
            <a:off x="3270240" y="5597640"/>
            <a:ext cx="1447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÷ </a:t>
            </a:r>
            <a:r>
              <a:rPr lang="el-GR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8" name="Text Box 18"/>
          <p:cNvSpPr/>
          <p:nvPr/>
        </p:nvSpPr>
        <p:spPr>
          <a:xfrm>
            <a:off x="4330800" y="5646600"/>
            <a:ext cx="2044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then </a:t>
            </a: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180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9" name="Freeform 16"/>
          <p:cNvSpPr/>
          <p:nvPr/>
        </p:nvSpPr>
        <p:spPr>
          <a:xfrm>
            <a:off x="2971800" y="3641760"/>
            <a:ext cx="4022640" cy="563400"/>
          </a:xfrm>
          <a:custGeom>
            <a:avLst/>
            <a:gdLst>
              <a:gd name="textAreaLeft" fmla="*/ 0 w 4022640"/>
              <a:gd name="textAreaRight" fmla="*/ 4023000 w 4022640"/>
              <a:gd name="textAreaTop" fmla="*/ 0 h 563400"/>
              <a:gd name="textAreaBottom" fmla="*/ 563760 h 563400"/>
              <a:gd name="GluePoint1X" fmla="*/ 0 w 4023360"/>
              <a:gd name="GluePoint1Y" fmla="*/ 547938 h 563880"/>
              <a:gd name="GluePoint2X" fmla="*/ 1919966 w 4023360"/>
              <a:gd name="GluePoint2Y" fmla="*/ 0 h 563880"/>
              <a:gd name="GluePoint3X" fmla="*/ 3991080 w 4023360"/>
              <a:gd name="GluePoint3Y" fmla="*/ 547938 h 5638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4023360" h="563880">
                <a:moveTo>
                  <a:pt x="0" y="563880"/>
                </a:moveTo>
                <a:cubicBezTo>
                  <a:pt x="632460" y="281940"/>
                  <a:pt x="1264920" y="0"/>
                  <a:pt x="1935480" y="0"/>
                </a:cubicBezTo>
                <a:cubicBezTo>
                  <a:pt x="2606040" y="0"/>
                  <a:pt x="3314700" y="281940"/>
                  <a:pt x="4023360" y="563880"/>
                </a:cubicBezTo>
              </a:path>
            </a:pathLst>
          </a:custGeom>
          <a:noFill/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0" name="Freeform 17"/>
          <p:cNvSpPr/>
          <p:nvPr/>
        </p:nvSpPr>
        <p:spPr>
          <a:xfrm flipH="1" flipV="1">
            <a:off x="2882880" y="4886280"/>
            <a:ext cx="4022640" cy="563760"/>
          </a:xfrm>
          <a:custGeom>
            <a:avLst/>
            <a:gdLst>
              <a:gd name="textAreaLeft" fmla="*/ 360 w 4022640"/>
              <a:gd name="textAreaRight" fmla="*/ 4023360 w 4022640"/>
              <a:gd name="textAreaTop" fmla="*/ 360 h 563760"/>
              <a:gd name="textAreaBottom" fmla="*/ 564480 h 563760"/>
              <a:gd name="GluePoint1X" fmla="*/ 0 w 4023360"/>
              <a:gd name="GluePoint1Y" fmla="*/ 547938 h 563880"/>
              <a:gd name="GluePoint2X" fmla="*/ 1919966 w 4023360"/>
              <a:gd name="GluePoint2Y" fmla="*/ 0 h 563880"/>
              <a:gd name="GluePoint3X" fmla="*/ 3991080 w 4023360"/>
              <a:gd name="GluePoint3Y" fmla="*/ 547938 h 5638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4023360" h="563880">
                <a:moveTo>
                  <a:pt x="0" y="563880"/>
                </a:moveTo>
                <a:cubicBezTo>
                  <a:pt x="632460" y="281940"/>
                  <a:pt x="1264920" y="0"/>
                  <a:pt x="1935480" y="0"/>
                </a:cubicBezTo>
                <a:cubicBezTo>
                  <a:pt x="2606040" y="0"/>
                  <a:pt x="3314700" y="281940"/>
                  <a:pt x="4023360" y="563880"/>
                </a:cubicBezTo>
              </a:path>
            </a:pathLst>
          </a:custGeom>
          <a:noFill/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1" name="TextBox 12"/>
          <p:cNvSpPr/>
          <p:nvPr/>
        </p:nvSpPr>
        <p:spPr>
          <a:xfrm>
            <a:off x="3149640" y="1922400"/>
            <a:ext cx="333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any values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3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Picture 5"/>
          <p:cNvPicPr/>
          <p:nvPr/>
        </p:nvPicPr>
        <p:blipFill>
          <a:blip r:embed="rId1"/>
          <a:srcRect l="16603" t="42579" r="25509" b="14129"/>
          <a:stretch/>
        </p:blipFill>
        <p:spPr>
          <a:xfrm>
            <a:off x="1042920" y="2886120"/>
            <a:ext cx="7864560" cy="352908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1209" name="Text Box 11"/>
          <p:cNvSpPr/>
          <p:nvPr/>
        </p:nvSpPr>
        <p:spPr>
          <a:xfrm>
            <a:off x="942840" y="1981080"/>
            <a:ext cx="3537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Graphical solution for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10" name="Object 2"/>
          <p:cNvGraphicFramePr/>
          <p:nvPr/>
        </p:nvGraphicFramePr>
        <p:xfrm>
          <a:off x="5052960" y="2011320"/>
          <a:ext cx="2695680" cy="398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211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052960" y="2011320"/>
                    <a:ext cx="2695680" cy="398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212" name="Oval 15"/>
          <p:cNvSpPr/>
          <p:nvPr/>
        </p:nvSpPr>
        <p:spPr>
          <a:xfrm>
            <a:off x="2446200" y="3940200"/>
            <a:ext cx="90720" cy="9036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640" rIns="90000" bIns="176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3" name="Oval 16"/>
          <p:cNvSpPr/>
          <p:nvPr/>
        </p:nvSpPr>
        <p:spPr>
          <a:xfrm>
            <a:off x="4856040" y="5232240"/>
            <a:ext cx="90720" cy="9072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280" rIns="90000" bIns="1728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4" name="Oval 17"/>
          <p:cNvSpPr/>
          <p:nvPr/>
        </p:nvSpPr>
        <p:spPr>
          <a:xfrm>
            <a:off x="7286760" y="3941640"/>
            <a:ext cx="90360" cy="9072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7280" rIns="90000" bIns="1728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5" name="Text Box 4"/>
          <p:cNvSpPr/>
          <p:nvPr/>
        </p:nvSpPr>
        <p:spPr>
          <a:xfrm>
            <a:off x="1844640" y="733320"/>
            <a:ext cx="562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Trigonometric Equations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87" dur="indefinite" restart="never" nodeType="tmRoot">
          <p:childTnLst>
            <p:seq>
              <p:cTn id="2288" dur="indefinite" nodeType="mainSeq">
                <p:childTnLst>
                  <p:par>
                    <p:cTn id="2289" fill="hold">
                      <p:stCondLst>
                        <p:cond delay="indefinite"/>
                      </p:stCondLst>
                      <p:childTnLst>
                        <p:par>
                          <p:cTn id="2290" fill="hold">
                            <p:stCondLst>
                              <p:cond delay="0"/>
                            </p:stCondLst>
                            <p:childTnLst>
                              <p:par>
                                <p:cTn id="229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3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4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5" fill="hold">
                      <p:stCondLst>
                        <p:cond delay="indefinite"/>
                      </p:stCondLst>
                      <p:childTnLst>
                        <p:par>
                          <p:cTn id="2296" fill="hold">
                            <p:stCondLst>
                              <p:cond delay="0"/>
                            </p:stCondLst>
                            <p:childTnLst>
                              <p:par>
                                <p:cTn id="229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9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0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1" fill="hold">
                      <p:stCondLst>
                        <p:cond delay="indefinite"/>
                      </p:stCondLst>
                      <p:childTnLst>
                        <p:par>
                          <p:cTn id="2302" fill="hold">
                            <p:stCondLst>
                              <p:cond delay="0"/>
                            </p:stCondLst>
                            <p:childTnLst>
                              <p:par>
                                <p:cTn id="230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5" dur="5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6" dur="5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17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218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19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220" name="Picture 6" descr="tick"/>
          <p:cNvPicPr/>
          <p:nvPr/>
        </p:nvPicPr>
        <p:blipFill>
          <a:blip r:embed="rId2"/>
          <a:stretch/>
        </p:blipFill>
        <p:spPr>
          <a:xfrm>
            <a:off x="7362720" y="448632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1" name="AutoShape 7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2" name="AutoShape 8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3" name="Text Box 9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4" name="Text Box 10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5" name="Text Box 11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6" name="Text Box 12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27" name="Group 54"/>
          <p:cNvGrpSpPr/>
          <p:nvPr/>
        </p:nvGrpSpPr>
        <p:grpSpPr>
          <a:xfrm>
            <a:off x="7243920" y="2825640"/>
            <a:ext cx="399960" cy="851040"/>
            <a:chOff x="7243920" y="2825640"/>
            <a:chExt cx="399960" cy="851040"/>
          </a:xfrm>
        </p:grpSpPr>
        <p:pic>
          <p:nvPicPr>
            <p:cNvPr id="1228" name="Picture 17" descr="Blue-tick"/>
            <p:cNvPicPr/>
            <p:nvPr/>
          </p:nvPicPr>
          <p:blipFill>
            <a:blip r:embed="rId5"/>
            <a:stretch/>
          </p:blipFill>
          <p:spPr>
            <a:xfrm>
              <a:off x="7243920" y="328788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29" name="Picture 18" descr="Blue-tick"/>
            <p:cNvPicPr/>
            <p:nvPr/>
          </p:nvPicPr>
          <p:blipFill>
            <a:blip r:embed="rId6"/>
            <a:stretch/>
          </p:blipFill>
          <p:spPr>
            <a:xfrm>
              <a:off x="7255080" y="282564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230" name="AutoShape 23">
            <a:hlinkClick r:id="rId7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31" name="Group 40"/>
          <p:cNvGrpSpPr/>
          <p:nvPr/>
        </p:nvGrpSpPr>
        <p:grpSpPr>
          <a:xfrm>
            <a:off x="409680" y="855720"/>
            <a:ext cx="8388360" cy="399960"/>
            <a:chOff x="409680" y="855720"/>
            <a:chExt cx="8388360" cy="399960"/>
          </a:xfrm>
        </p:grpSpPr>
        <p:sp>
          <p:nvSpPr>
            <p:cNvPr id="1232" name="Text Box 24"/>
            <p:cNvSpPr/>
            <p:nvPr/>
          </p:nvSpPr>
          <p:spPr>
            <a:xfrm>
              <a:off x="409680" y="855720"/>
              <a:ext cx="83883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Solve the equation                                                         for  0 ≤ </a:t>
              </a: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x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 ≤ 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Symbol"/>
                  <a:ea typeface="Symbol"/>
                </a:rPr>
                <a:t>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   correct to 2 decimal places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 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233" name="Object 25"/>
            <p:cNvGraphicFramePr/>
            <p:nvPr/>
          </p:nvGraphicFramePr>
          <p:xfrm>
            <a:off x="2158920" y="895320"/>
            <a:ext cx="2774880" cy="36036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1234" name="Object 25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158920" y="895320"/>
                      <a:ext cx="2774880" cy="3603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1235" name="Text Box 27"/>
          <p:cNvSpPr/>
          <p:nvPr/>
        </p:nvSpPr>
        <p:spPr>
          <a:xfrm>
            <a:off x="479520" y="1585800"/>
            <a:ext cx="20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cos 2x with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36" name="Object 29"/>
          <p:cNvGraphicFramePr/>
          <p:nvPr/>
        </p:nvGraphicFramePr>
        <p:xfrm>
          <a:off x="2655720" y="1585800"/>
          <a:ext cx="1979640" cy="3304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237" name="Object 2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655720" y="1585800"/>
                    <a:ext cx="197964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38" name="Text Box 30"/>
          <p:cNvSpPr/>
          <p:nvPr/>
        </p:nvSpPr>
        <p:spPr>
          <a:xfrm>
            <a:off x="479520" y="2166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39" name="Object 31"/>
          <p:cNvGraphicFramePr/>
          <p:nvPr/>
        </p:nvGraphicFramePr>
        <p:xfrm>
          <a:off x="2292480" y="2133720"/>
          <a:ext cx="3073320" cy="4539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240" name="Object 31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92480" y="2133720"/>
                    <a:ext cx="3073320" cy="45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1" name="Text Box 32"/>
          <p:cNvSpPr/>
          <p:nvPr/>
        </p:nvSpPr>
        <p:spPr>
          <a:xfrm>
            <a:off x="479520" y="2733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42" name="Object 33"/>
          <p:cNvGraphicFramePr/>
          <p:nvPr/>
        </p:nvGraphicFramePr>
        <p:xfrm>
          <a:off x="2398680" y="2747880"/>
          <a:ext cx="2495520" cy="3301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243" name="Object 33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398680" y="2747880"/>
                    <a:ext cx="24955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4" name="Object 34"/>
          <p:cNvGraphicFramePr/>
          <p:nvPr/>
        </p:nvGraphicFramePr>
        <p:xfrm>
          <a:off x="2460600" y="3178080"/>
          <a:ext cx="2371680" cy="33012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245" name="Object 34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460600" y="3178080"/>
                    <a:ext cx="237168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6" name="Text Box 35"/>
          <p:cNvSpPr/>
          <p:nvPr/>
        </p:nvSpPr>
        <p:spPr>
          <a:xfrm>
            <a:off x="479520" y="367668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Factorise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47" name="Object 36"/>
          <p:cNvGraphicFramePr/>
          <p:nvPr/>
        </p:nvGraphicFramePr>
        <p:xfrm>
          <a:off x="2347920" y="3649680"/>
          <a:ext cx="2598840" cy="4125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248" name="Object 36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347920" y="3649680"/>
                    <a:ext cx="2598840" cy="41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9" name="Text Box 37"/>
          <p:cNvSpPr/>
          <p:nvPr/>
        </p:nvSpPr>
        <p:spPr>
          <a:xfrm>
            <a:off x="479520" y="429912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50" name="Object 38"/>
          <p:cNvGraphicFramePr/>
          <p:nvPr/>
        </p:nvGraphicFramePr>
        <p:xfrm>
          <a:off x="2433600" y="4260960"/>
          <a:ext cx="1073160" cy="82548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251" name="Object 38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433600" y="4260960"/>
                    <a:ext cx="1073160" cy="82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2" name="Text Box 39"/>
          <p:cNvSpPr/>
          <p:nvPr/>
        </p:nvSpPr>
        <p:spPr>
          <a:xfrm>
            <a:off x="3609720" y="4748040"/>
            <a:ext cx="816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Discard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3" name="Text Box 42"/>
          <p:cNvSpPr/>
          <p:nvPr/>
        </p:nvSpPr>
        <p:spPr>
          <a:xfrm>
            <a:off x="479520" y="52578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acute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54" name="Object 43"/>
          <p:cNvGraphicFramePr/>
          <p:nvPr/>
        </p:nvGraphicFramePr>
        <p:xfrm>
          <a:off x="2427120" y="5308560"/>
          <a:ext cx="1671840" cy="33012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255" name="Object 43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427120" y="5308560"/>
                    <a:ext cx="167184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6" name="Text Box 44"/>
          <p:cNvSpPr/>
          <p:nvPr/>
        </p:nvSpPr>
        <p:spPr>
          <a:xfrm>
            <a:off x="6234120" y="1933560"/>
            <a:ext cx="20480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7" name="Line 45"/>
          <p:cNvSpPr/>
          <p:nvPr/>
        </p:nvSpPr>
        <p:spPr>
          <a:xfrm>
            <a:off x="5702400" y="2006640"/>
            <a:ext cx="0" cy="3660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58" name="Group 53"/>
          <p:cNvGrpSpPr/>
          <p:nvPr/>
        </p:nvGrpSpPr>
        <p:grpSpPr>
          <a:xfrm>
            <a:off x="6840360" y="2544840"/>
            <a:ext cx="846000" cy="1338120"/>
            <a:chOff x="6840360" y="2544840"/>
            <a:chExt cx="846000" cy="1338120"/>
          </a:xfrm>
        </p:grpSpPr>
        <p:sp>
          <p:nvSpPr>
            <p:cNvPr id="1259" name="Line 14"/>
            <p:cNvSpPr/>
            <p:nvPr/>
          </p:nvSpPr>
          <p:spPr>
            <a:xfrm>
              <a:off x="7208640" y="272088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60" name="Line 15"/>
            <p:cNvSpPr/>
            <p:nvPr/>
          </p:nvSpPr>
          <p:spPr>
            <a:xfrm>
              <a:off x="6840360" y="322740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61" name="Text Box 46"/>
            <p:cNvSpPr/>
            <p:nvPr/>
          </p:nvSpPr>
          <p:spPr>
            <a:xfrm>
              <a:off x="7376400" y="25448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62" name="Text Box 50"/>
            <p:cNvSpPr/>
            <p:nvPr/>
          </p:nvSpPr>
          <p:spPr>
            <a:xfrm>
              <a:off x="6860520" y="25448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63" name="Text Box 51"/>
            <p:cNvSpPr/>
            <p:nvPr/>
          </p:nvSpPr>
          <p:spPr>
            <a:xfrm>
              <a:off x="7384680" y="360828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64" name="Text Box 52"/>
            <p:cNvSpPr/>
            <p:nvPr/>
          </p:nvSpPr>
          <p:spPr>
            <a:xfrm>
              <a:off x="6867000" y="360828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265" name="Object 55"/>
          <p:cNvGraphicFramePr/>
          <p:nvPr/>
        </p:nvGraphicFramePr>
        <p:xfrm>
          <a:off x="5923080" y="4138560"/>
          <a:ext cx="2847960" cy="33012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266" name="Object 55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5923080" y="4138560"/>
                    <a:ext cx="284796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7" name="Object 56"/>
          <p:cNvGraphicFramePr/>
          <p:nvPr/>
        </p:nvGraphicFramePr>
        <p:xfrm>
          <a:off x="5889600" y="4815000"/>
          <a:ext cx="1444680" cy="70164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268" name="Object 56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5889600" y="4815000"/>
                    <a:ext cx="1444680" cy="70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9" name="Cross 44"/>
          <p:cNvSpPr/>
          <p:nvPr/>
        </p:nvSpPr>
        <p:spPr>
          <a:xfrm rot="2557800">
            <a:off x="7327440" y="5091120"/>
            <a:ext cx="451080" cy="460440"/>
          </a:xfrm>
          <a:prstGeom prst="plus">
            <a:avLst>
              <a:gd name="adj" fmla="val 45000"/>
            </a:avLst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7560" rIns="90000" bIns="75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07" dur="indefinite" restart="never" nodeType="tmRoot">
          <p:childTnLst>
            <p:seq>
              <p:cTn id="2308" dur="indefinite" nodeType="mainSeq">
                <p:childTnLst>
                  <p:par>
                    <p:cTn id="2309" fill="hold">
                      <p:stCondLst>
                        <p:cond delay="indefinite"/>
                      </p:stCondLst>
                      <p:childTnLst>
                        <p:par>
                          <p:cTn id="2310" fill="hold">
                            <p:stCondLst>
                              <p:cond delay="0"/>
                            </p:stCondLst>
                            <p:childTnLst>
                              <p:par>
                                <p:cTn id="23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13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4" fill="hold">
                      <p:stCondLst>
                        <p:cond delay="indefinite"/>
                      </p:stCondLst>
                      <p:childTnLst>
                        <p:par>
                          <p:cTn id="2315" fill="hold">
                            <p:stCondLst>
                              <p:cond delay="0"/>
                            </p:stCondLst>
                            <p:childTnLst>
                              <p:par>
                                <p:cTn id="23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18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9" fill="hold">
                      <p:stCondLst>
                        <p:cond delay="indefinite"/>
                      </p:stCondLst>
                      <p:childTnLst>
                        <p:par>
                          <p:cTn id="2320" fill="hold">
                            <p:stCondLst>
                              <p:cond delay="0"/>
                            </p:stCondLst>
                            <p:childTnLst>
                              <p:par>
                                <p:cTn id="23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3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4" fill="hold">
                      <p:stCondLst>
                        <p:cond delay="indefinite"/>
                      </p:stCondLst>
                      <p:childTnLst>
                        <p:par>
                          <p:cTn id="2325" fill="hold">
                            <p:stCondLst>
                              <p:cond delay="0"/>
                            </p:stCondLst>
                            <p:childTnLst>
                              <p:par>
                                <p:cTn id="23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8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9" fill="hold">
                      <p:stCondLst>
                        <p:cond delay="indefinite"/>
                      </p:stCondLst>
                      <p:childTnLst>
                        <p:par>
                          <p:cTn id="2330" fill="hold">
                            <p:stCondLst>
                              <p:cond delay="0"/>
                            </p:stCondLst>
                            <p:childTnLst>
                              <p:par>
                                <p:cTn id="23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33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4" fill="hold">
                      <p:stCondLst>
                        <p:cond delay="indefinite"/>
                      </p:stCondLst>
                      <p:childTnLst>
                        <p:par>
                          <p:cTn id="2335" fill="hold">
                            <p:stCondLst>
                              <p:cond delay="0"/>
                            </p:stCondLst>
                            <p:childTnLst>
                              <p:par>
                                <p:cTn id="23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38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9" fill="hold">
                      <p:stCondLst>
                        <p:cond delay="indefinite"/>
                      </p:stCondLst>
                      <p:childTnLst>
                        <p:par>
                          <p:cTn id="2340" fill="hold">
                            <p:stCondLst>
                              <p:cond delay="0"/>
                            </p:stCondLst>
                            <p:childTnLst>
                              <p:par>
                                <p:cTn id="234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3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4" fill="hold">
                      <p:stCondLst>
                        <p:cond delay="indefinite"/>
                      </p:stCondLst>
                      <p:childTnLst>
                        <p:par>
                          <p:cTn id="2345" fill="hold">
                            <p:stCondLst>
                              <p:cond delay="0"/>
                            </p:stCondLst>
                            <p:childTnLst>
                              <p:par>
                                <p:cTn id="23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8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9" fill="hold">
                      <p:stCondLst>
                        <p:cond delay="indefinite"/>
                      </p:stCondLst>
                      <p:childTnLst>
                        <p:par>
                          <p:cTn id="2350" fill="hold">
                            <p:stCondLst>
                              <p:cond delay="0"/>
                            </p:stCondLst>
                            <p:childTnLst>
                              <p:par>
                                <p:cTn id="235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53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4" fill="hold">
                      <p:stCondLst>
                        <p:cond delay="indefinite"/>
                      </p:stCondLst>
                      <p:childTnLst>
                        <p:par>
                          <p:cTn id="2355" fill="hold">
                            <p:stCondLst>
                              <p:cond delay="0"/>
                            </p:stCondLst>
                            <p:childTnLst>
                              <p:par>
                                <p:cTn id="23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58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9" fill="hold">
                      <p:stCondLst>
                        <p:cond delay="indefinite"/>
                      </p:stCondLst>
                      <p:childTnLst>
                        <p:par>
                          <p:cTn id="2360" fill="hold">
                            <p:stCondLst>
                              <p:cond delay="0"/>
                            </p:stCondLst>
                            <p:childTnLst>
                              <p:par>
                                <p:cTn id="23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63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4" fill="hold">
                      <p:stCondLst>
                        <p:cond delay="indefinite"/>
                      </p:stCondLst>
                      <p:childTnLst>
                        <p:par>
                          <p:cTn id="2365" fill="hold">
                            <p:stCondLst>
                              <p:cond delay="0"/>
                            </p:stCondLst>
                            <p:childTnLst>
                              <p:par>
                                <p:cTn id="236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68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9" fill="hold">
                      <p:stCondLst>
                        <p:cond delay="indefinite"/>
                      </p:stCondLst>
                      <p:childTnLst>
                        <p:par>
                          <p:cTn id="2370" fill="hold">
                            <p:stCondLst>
                              <p:cond delay="0"/>
                            </p:stCondLst>
                            <p:childTnLst>
                              <p:par>
                                <p:cTn id="237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73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4" fill="hold">
                      <p:stCondLst>
                        <p:cond delay="indefinite"/>
                      </p:stCondLst>
                      <p:childTnLst>
                        <p:par>
                          <p:cTn id="2375" fill="hold">
                            <p:stCondLst>
                              <p:cond delay="0"/>
                            </p:stCondLst>
                            <p:childTnLst>
                              <p:par>
                                <p:cTn id="23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78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9" fill="hold">
                      <p:stCondLst>
                        <p:cond delay="indefinite"/>
                      </p:stCondLst>
                      <p:childTnLst>
                        <p:par>
                          <p:cTn id="2380" fill="hold">
                            <p:stCondLst>
                              <p:cond delay="0"/>
                            </p:stCondLst>
                            <p:childTnLst>
                              <p:par>
                                <p:cTn id="23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83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4" fill="hold">
                      <p:stCondLst>
                        <p:cond delay="indefinite"/>
                      </p:stCondLst>
                      <p:childTnLst>
                        <p:par>
                          <p:cTn id="2385" fill="hold">
                            <p:stCondLst>
                              <p:cond delay="0"/>
                            </p:stCondLst>
                            <p:childTnLst>
                              <p:par>
                                <p:cTn id="238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88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9" fill="hold">
                      <p:stCondLst>
                        <p:cond delay="indefinite"/>
                      </p:stCondLst>
                      <p:childTnLst>
                        <p:par>
                          <p:cTn id="2390" fill="hold">
                            <p:stCondLst>
                              <p:cond delay="0"/>
                            </p:stCondLst>
                            <p:childTnLst>
                              <p:par>
                                <p:cTn id="239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3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4" fill="hold">
                      <p:stCondLst>
                        <p:cond delay="indefinite"/>
                      </p:stCondLst>
                      <p:childTnLst>
                        <p:par>
                          <p:cTn id="2395" fill="hold">
                            <p:stCondLst>
                              <p:cond delay="0"/>
                            </p:stCondLst>
                            <p:childTnLst>
                              <p:par>
                                <p:cTn id="239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8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9" fill="hold">
                      <p:stCondLst>
                        <p:cond delay="indefinite"/>
                      </p:stCondLst>
                      <p:childTnLst>
                        <p:par>
                          <p:cTn id="2400" fill="hold">
                            <p:stCondLst>
                              <p:cond delay="0"/>
                            </p:stCondLst>
                            <p:childTnLst>
                              <p:par>
                                <p:cTn id="240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03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4" fill="hold">
                      <p:stCondLst>
                        <p:cond delay="indefinite"/>
                      </p:stCondLst>
                      <p:childTnLst>
                        <p:par>
                          <p:cTn id="2405" fill="hold">
                            <p:stCondLst>
                              <p:cond delay="0"/>
                            </p:stCondLst>
                            <p:childTnLst>
                              <p:par>
                                <p:cTn id="240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08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9" fill="hold">
                            <p:stCondLst>
                              <p:cond delay="500"/>
                            </p:stCondLst>
                            <p:childTnLst>
                              <p:par>
                                <p:cTn id="241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12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4" presetID="22" presetClass="entr" fill="hold" nodeType="after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16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Text Box 39"/>
          <p:cNvSpPr/>
          <p:nvPr/>
        </p:nvSpPr>
        <p:spPr>
          <a:xfrm>
            <a:off x="477720" y="750960"/>
            <a:ext cx="8186760" cy="13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Functions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and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are defined on suitable domains by 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 = sin 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  and 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 =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expressions for: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i)   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ii)    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))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   2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)) =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))     for  0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x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360°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1" name="Rectangle 3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72" name="Group 4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273" name="Picture 5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74" name="Text Box 6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275" name="Picture 7" descr="tick"/>
          <p:cNvPicPr/>
          <p:nvPr/>
        </p:nvPicPr>
        <p:blipFill>
          <a:blip r:embed="rId2"/>
          <a:stretch/>
        </p:blipFill>
        <p:spPr>
          <a:xfrm>
            <a:off x="6626160" y="483408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6" name="AutoShape 8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7" name="AutoShape 9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8" name="Text Box 10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9" name="Text Box 11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0" name="Text Box 12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1" name="Text Box 13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82" name="Group 14"/>
          <p:cNvGrpSpPr/>
          <p:nvPr/>
        </p:nvGrpSpPr>
        <p:grpSpPr>
          <a:xfrm>
            <a:off x="7947000" y="3184560"/>
            <a:ext cx="399960" cy="851040"/>
            <a:chOff x="7947000" y="3184560"/>
            <a:chExt cx="399960" cy="851040"/>
          </a:xfrm>
        </p:grpSpPr>
        <p:pic>
          <p:nvPicPr>
            <p:cNvPr id="1283" name="Picture 15" descr="Blue-tick"/>
            <p:cNvPicPr/>
            <p:nvPr/>
          </p:nvPicPr>
          <p:blipFill>
            <a:blip r:embed="rId5"/>
            <a:stretch/>
          </p:blipFill>
          <p:spPr>
            <a:xfrm>
              <a:off x="7947000" y="364680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84" name="Picture 16" descr="Blue-tick"/>
            <p:cNvPicPr/>
            <p:nvPr/>
          </p:nvPicPr>
          <p:blipFill>
            <a:blip r:embed="rId6"/>
            <a:stretch/>
          </p:blipFill>
          <p:spPr>
            <a:xfrm>
              <a:off x="7958160" y="318456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285" name="Picture 17" descr="No-calculator"/>
          <p:cNvPicPr/>
          <p:nvPr/>
        </p:nvPicPr>
        <p:blipFill>
          <a:blip r:embed="rId7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6" name="Picture 18" descr="Round-button-blue">
            <a:hlinkClick r:id="rId8"/>
          </p:cNvPr>
          <p:cNvPicPr/>
          <p:nvPr/>
        </p:nvPicPr>
        <p:blipFill>
          <a:blip r:embed="rId9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7" name="Text Box 19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8" name="AutoShape 20">
            <a:hlinkClick r:id="rId10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9" name="Text Box 21"/>
          <p:cNvSpPr/>
          <p:nvPr/>
        </p:nvSpPr>
        <p:spPr>
          <a:xfrm>
            <a:off x="438120" y="3019320"/>
            <a:ext cx="1392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2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nd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expression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0" name="Text Box 23"/>
          <p:cNvSpPr/>
          <p:nvPr/>
        </p:nvSpPr>
        <p:spPr>
          <a:xfrm>
            <a:off x="450720" y="3522600"/>
            <a:ext cx="1474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Form equation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91" name="Object 24"/>
          <p:cNvGraphicFramePr/>
          <p:nvPr/>
        </p:nvGraphicFramePr>
        <p:xfrm>
          <a:off x="2060640" y="3556080"/>
          <a:ext cx="1671480" cy="2887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92" name="Object 2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060640" y="3556080"/>
                    <a:ext cx="1671480" cy="28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93" name="Text Box 26"/>
          <p:cNvSpPr/>
          <p:nvPr/>
        </p:nvSpPr>
        <p:spPr>
          <a:xfrm>
            <a:off x="450720" y="4562640"/>
            <a:ext cx="13654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Rearrange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4" name="Text Box 28"/>
          <p:cNvSpPr/>
          <p:nvPr/>
        </p:nvSpPr>
        <p:spPr>
          <a:xfrm>
            <a:off x="5991120" y="3268800"/>
            <a:ext cx="1106640" cy="64260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5" name="Line 29"/>
          <p:cNvSpPr/>
          <p:nvPr/>
        </p:nvSpPr>
        <p:spPr>
          <a:xfrm>
            <a:off x="5688000" y="1617840"/>
            <a:ext cx="0" cy="4111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96" name="Group 30"/>
          <p:cNvGrpSpPr/>
          <p:nvPr/>
        </p:nvGrpSpPr>
        <p:grpSpPr>
          <a:xfrm>
            <a:off x="7540560" y="2975040"/>
            <a:ext cx="846000" cy="1338120"/>
            <a:chOff x="7540560" y="2975040"/>
            <a:chExt cx="846000" cy="1338120"/>
          </a:xfrm>
        </p:grpSpPr>
        <p:sp>
          <p:nvSpPr>
            <p:cNvPr id="1297" name="Line 31"/>
            <p:cNvSpPr/>
            <p:nvPr/>
          </p:nvSpPr>
          <p:spPr>
            <a:xfrm>
              <a:off x="7908840" y="315108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98" name="Line 32"/>
            <p:cNvSpPr/>
            <p:nvPr/>
          </p:nvSpPr>
          <p:spPr>
            <a:xfrm>
              <a:off x="7540560" y="365760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99" name="Text Box 33"/>
            <p:cNvSpPr/>
            <p:nvPr/>
          </p:nvSpPr>
          <p:spPr>
            <a:xfrm>
              <a:off x="8076600" y="29750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00" name="Text Box 34"/>
            <p:cNvSpPr/>
            <p:nvPr/>
          </p:nvSpPr>
          <p:spPr>
            <a:xfrm>
              <a:off x="7560720" y="29750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01" name="Text Box 35"/>
            <p:cNvSpPr/>
            <p:nvPr/>
          </p:nvSpPr>
          <p:spPr>
            <a:xfrm>
              <a:off x="8084880" y="403848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02" name="Text Box 36"/>
            <p:cNvSpPr/>
            <p:nvPr/>
          </p:nvSpPr>
          <p:spPr>
            <a:xfrm>
              <a:off x="7567200" y="403848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303" name="Object 38"/>
          <p:cNvGraphicFramePr/>
          <p:nvPr/>
        </p:nvGraphicFramePr>
        <p:xfrm>
          <a:off x="5927760" y="3971880"/>
          <a:ext cx="1338120" cy="2970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304" name="Object 38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5927760" y="3971880"/>
                    <a:ext cx="1338120" cy="29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05" name="Text Box 40"/>
          <p:cNvSpPr/>
          <p:nvPr/>
        </p:nvSpPr>
        <p:spPr>
          <a:xfrm>
            <a:off x="438120" y="2523960"/>
            <a:ext cx="1365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1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st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expression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06" name="Object 41"/>
          <p:cNvGraphicFramePr/>
          <p:nvPr/>
        </p:nvGraphicFramePr>
        <p:xfrm>
          <a:off x="2232000" y="2523960"/>
          <a:ext cx="2556000" cy="3304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307" name="Object 41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2232000" y="2523960"/>
                    <a:ext cx="255600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08" name="Text Box 44"/>
          <p:cNvSpPr/>
          <p:nvPr/>
        </p:nvSpPr>
        <p:spPr>
          <a:xfrm>
            <a:off x="449280" y="5105520"/>
            <a:ext cx="1584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Common factor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09" name="Object 45"/>
          <p:cNvGraphicFramePr/>
          <p:nvPr/>
        </p:nvGraphicFramePr>
        <p:xfrm>
          <a:off x="2128680" y="2971800"/>
          <a:ext cx="2762280" cy="33012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310" name="Object 45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2128680" y="2971800"/>
                    <a:ext cx="276228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1" name="Text Box 47"/>
          <p:cNvSpPr/>
          <p:nvPr/>
        </p:nvSpPr>
        <p:spPr>
          <a:xfrm>
            <a:off x="450720" y="4043520"/>
            <a:ext cx="14464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sin 2x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12" name="Object 48"/>
          <p:cNvGraphicFramePr/>
          <p:nvPr/>
        </p:nvGraphicFramePr>
        <p:xfrm>
          <a:off x="2303640" y="4048200"/>
          <a:ext cx="1898640" cy="28872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313" name="Object 48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2303640" y="4048200"/>
                    <a:ext cx="1898640" cy="28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14" name="Object 49"/>
          <p:cNvGraphicFramePr/>
          <p:nvPr/>
        </p:nvGraphicFramePr>
        <p:xfrm>
          <a:off x="3803760" y="3556080"/>
          <a:ext cx="1774800" cy="33012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315" name="Object 49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3803760" y="3556080"/>
                    <a:ext cx="177480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16" name="Object 51"/>
          <p:cNvGraphicFramePr/>
          <p:nvPr/>
        </p:nvGraphicFramePr>
        <p:xfrm>
          <a:off x="2128680" y="4562640"/>
          <a:ext cx="2249640" cy="28872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317" name="Object 51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2128680" y="4562640"/>
                    <a:ext cx="2249640" cy="28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18" name="Object 52"/>
          <p:cNvGraphicFramePr/>
          <p:nvPr/>
        </p:nvGraphicFramePr>
        <p:xfrm>
          <a:off x="2276640" y="5052960"/>
          <a:ext cx="2063520" cy="41292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319" name="Object 52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2276640" y="5052960"/>
                    <a:ext cx="2063520" cy="41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20" name="Text Box 53"/>
          <p:cNvSpPr/>
          <p:nvPr/>
        </p:nvSpPr>
        <p:spPr>
          <a:xfrm>
            <a:off x="449280" y="5643720"/>
            <a:ext cx="861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21" name="Object 54"/>
          <p:cNvGraphicFramePr/>
          <p:nvPr/>
        </p:nvGraphicFramePr>
        <p:xfrm>
          <a:off x="1547640" y="5554800"/>
          <a:ext cx="3838680" cy="51588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322" name="Object 54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1547640" y="5554800"/>
                    <a:ext cx="383868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23" name="Text Box 55"/>
          <p:cNvSpPr/>
          <p:nvPr/>
        </p:nvSpPr>
        <p:spPr>
          <a:xfrm>
            <a:off x="5910120" y="1574640"/>
            <a:ext cx="1339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24" name="Object 56"/>
          <p:cNvGraphicFramePr/>
          <p:nvPr/>
        </p:nvGraphicFramePr>
        <p:xfrm>
          <a:off x="6018120" y="2082960"/>
          <a:ext cx="2517840" cy="33012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1325" name="Object 56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6018120" y="2082960"/>
                    <a:ext cx="251784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6" name="Object 57"/>
          <p:cNvGraphicFramePr/>
          <p:nvPr/>
        </p:nvGraphicFramePr>
        <p:xfrm>
          <a:off x="6006960" y="2523960"/>
          <a:ext cx="2517840" cy="516240"/>
        </p:xfrm>
        <a:graphic>
          <a:graphicData uri="http://schemas.openxmlformats.org/presentationml/2006/ole">
            <p:oleObj r:id="rId31" spid="">
              <p:embed/>
              <p:pic>
                <p:nvPicPr>
                  <p:cNvPr id="1327" name="Object 57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6006960" y="2523960"/>
                    <a:ext cx="2517840" cy="51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8" name="Object 58"/>
          <p:cNvGraphicFramePr/>
          <p:nvPr/>
        </p:nvGraphicFramePr>
        <p:xfrm>
          <a:off x="5986440" y="4457880"/>
          <a:ext cx="2482920" cy="350640"/>
        </p:xfrm>
        <a:graphic>
          <a:graphicData uri="http://schemas.openxmlformats.org/presentationml/2006/ole">
            <p:oleObj r:id="rId33" spid="">
              <p:embed/>
              <p:pic>
                <p:nvPicPr>
                  <p:cNvPr id="1329" name="Object 58"/>
                  <p:cNvPicPr/>
                  <p:nvPr/>
                </p:nvPicPr>
                <p:blipFill>
                  <a:blip r:embed="rId34"/>
                  <a:stretch/>
                </p:blipFill>
                <p:spPr>
                  <a:xfrm>
                    <a:off x="5986440" y="4457880"/>
                    <a:ext cx="2482920" cy="35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17" dur="indefinite" restart="never" nodeType="tmRoot">
          <p:childTnLst>
            <p:seq>
              <p:cTn id="2418" dur="indefinite" nodeType="mainSeq">
                <p:childTnLst>
                  <p:par>
                    <p:cTn id="2419" fill="hold">
                      <p:stCondLst>
                        <p:cond delay="indefinite"/>
                      </p:stCondLst>
                      <p:childTnLst>
                        <p:par>
                          <p:cTn id="2420" fill="hold">
                            <p:stCondLst>
                              <p:cond delay="0"/>
                            </p:stCondLst>
                            <p:childTnLst>
                              <p:par>
                                <p:cTn id="24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23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4" fill="hold">
                      <p:stCondLst>
                        <p:cond delay="indefinite"/>
                      </p:stCondLst>
                      <p:childTnLst>
                        <p:par>
                          <p:cTn id="2425" fill="hold">
                            <p:stCondLst>
                              <p:cond delay="0"/>
                            </p:stCondLst>
                            <p:childTnLst>
                              <p:par>
                                <p:cTn id="24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28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9" fill="hold">
                      <p:stCondLst>
                        <p:cond delay="indefinite"/>
                      </p:stCondLst>
                      <p:childTnLst>
                        <p:par>
                          <p:cTn id="2430" fill="hold">
                            <p:stCondLst>
                              <p:cond delay="0"/>
                            </p:stCondLst>
                            <p:childTnLst>
                              <p:par>
                                <p:cTn id="24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33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4" fill="hold">
                      <p:stCondLst>
                        <p:cond delay="indefinite"/>
                      </p:stCondLst>
                      <p:childTnLst>
                        <p:par>
                          <p:cTn id="2435" fill="hold">
                            <p:stCondLst>
                              <p:cond delay="0"/>
                            </p:stCondLst>
                            <p:childTnLst>
                              <p:par>
                                <p:cTn id="24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38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9" fill="hold">
                      <p:stCondLst>
                        <p:cond delay="indefinite"/>
                      </p:stCondLst>
                      <p:childTnLst>
                        <p:par>
                          <p:cTn id="2440" fill="hold">
                            <p:stCondLst>
                              <p:cond delay="0"/>
                            </p:stCondLst>
                            <p:childTnLst>
                              <p:par>
                                <p:cTn id="244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43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4" fill="hold">
                      <p:stCondLst>
                        <p:cond delay="indefinite"/>
                      </p:stCondLst>
                      <p:childTnLst>
                        <p:par>
                          <p:cTn id="2445" fill="hold">
                            <p:stCondLst>
                              <p:cond delay="0"/>
                            </p:stCondLst>
                            <p:childTnLst>
                              <p:par>
                                <p:cTn id="24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48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9" fill="hold">
                      <p:stCondLst>
                        <p:cond delay="indefinite"/>
                      </p:stCondLst>
                      <p:childTnLst>
                        <p:par>
                          <p:cTn id="2450" fill="hold">
                            <p:stCondLst>
                              <p:cond delay="0"/>
                            </p:stCondLst>
                            <p:childTnLst>
                              <p:par>
                                <p:cTn id="245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53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4" fill="hold">
                      <p:stCondLst>
                        <p:cond delay="indefinite"/>
                      </p:stCondLst>
                      <p:childTnLst>
                        <p:par>
                          <p:cTn id="2455" fill="hold">
                            <p:stCondLst>
                              <p:cond delay="0"/>
                            </p:stCondLst>
                            <p:childTnLst>
                              <p:par>
                                <p:cTn id="24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58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9" fill="hold">
                      <p:stCondLst>
                        <p:cond delay="indefinite"/>
                      </p:stCondLst>
                      <p:childTnLst>
                        <p:par>
                          <p:cTn id="2460" fill="hold">
                            <p:stCondLst>
                              <p:cond delay="0"/>
                            </p:stCondLst>
                            <p:childTnLst>
                              <p:par>
                                <p:cTn id="24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63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4" fill="hold">
                      <p:stCondLst>
                        <p:cond delay="indefinite"/>
                      </p:stCondLst>
                      <p:childTnLst>
                        <p:par>
                          <p:cTn id="2465" fill="hold">
                            <p:stCondLst>
                              <p:cond delay="0"/>
                            </p:stCondLst>
                            <p:childTnLst>
                              <p:par>
                                <p:cTn id="246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68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9" fill="hold">
                      <p:stCondLst>
                        <p:cond delay="indefinite"/>
                      </p:stCondLst>
                      <p:childTnLst>
                        <p:par>
                          <p:cTn id="2470" fill="hold">
                            <p:stCondLst>
                              <p:cond delay="0"/>
                            </p:stCondLst>
                            <p:childTnLst>
                              <p:par>
                                <p:cTn id="247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73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4" fill="hold">
                      <p:stCondLst>
                        <p:cond delay="indefinite"/>
                      </p:stCondLst>
                      <p:childTnLst>
                        <p:par>
                          <p:cTn id="2475" fill="hold">
                            <p:stCondLst>
                              <p:cond delay="0"/>
                            </p:stCondLst>
                            <p:childTnLst>
                              <p:par>
                                <p:cTn id="24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78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9" fill="hold">
                      <p:stCondLst>
                        <p:cond delay="indefinite"/>
                      </p:stCondLst>
                      <p:childTnLst>
                        <p:par>
                          <p:cTn id="2480" fill="hold">
                            <p:stCondLst>
                              <p:cond delay="0"/>
                            </p:stCondLst>
                            <p:childTnLst>
                              <p:par>
                                <p:cTn id="24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83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4" fill="hold">
                      <p:stCondLst>
                        <p:cond delay="indefinite"/>
                      </p:stCondLst>
                      <p:childTnLst>
                        <p:par>
                          <p:cTn id="2485" fill="hold">
                            <p:stCondLst>
                              <p:cond delay="0"/>
                            </p:stCondLst>
                            <p:childTnLst>
                              <p:par>
                                <p:cTn id="248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88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9" fill="hold">
                      <p:stCondLst>
                        <p:cond delay="indefinite"/>
                      </p:stCondLst>
                      <p:childTnLst>
                        <p:par>
                          <p:cTn id="2490" fill="hold">
                            <p:stCondLst>
                              <p:cond delay="0"/>
                            </p:stCondLst>
                            <p:childTnLst>
                              <p:par>
                                <p:cTn id="249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93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4" fill="hold">
                      <p:stCondLst>
                        <p:cond delay="indefinite"/>
                      </p:stCondLst>
                      <p:childTnLst>
                        <p:par>
                          <p:cTn id="2495" fill="hold">
                            <p:stCondLst>
                              <p:cond delay="0"/>
                            </p:stCondLst>
                            <p:childTnLst>
                              <p:par>
                                <p:cTn id="249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98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9" fill="hold">
                      <p:stCondLst>
                        <p:cond delay="indefinite"/>
                      </p:stCondLst>
                      <p:childTnLst>
                        <p:par>
                          <p:cTn id="2500" fill="hold">
                            <p:stCondLst>
                              <p:cond delay="0"/>
                            </p:stCondLst>
                            <p:childTnLst>
                              <p:par>
                                <p:cTn id="250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03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4" fill="hold">
                      <p:stCondLst>
                        <p:cond delay="indefinite"/>
                      </p:stCondLst>
                      <p:childTnLst>
                        <p:par>
                          <p:cTn id="2505" fill="hold">
                            <p:stCondLst>
                              <p:cond delay="0"/>
                            </p:stCondLst>
                            <p:childTnLst>
                              <p:par>
                                <p:cTn id="250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08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9" fill="hold">
                      <p:stCondLst>
                        <p:cond delay="indefinite"/>
                      </p:stCondLst>
                      <p:childTnLst>
                        <p:par>
                          <p:cTn id="2510" fill="hold">
                            <p:stCondLst>
                              <p:cond delay="0"/>
                            </p:stCondLst>
                            <p:childTnLst>
                              <p:par>
                                <p:cTn id="25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13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4" fill="hold">
                      <p:stCondLst>
                        <p:cond delay="indefinite"/>
                      </p:stCondLst>
                      <p:childTnLst>
                        <p:par>
                          <p:cTn id="2515" fill="hold">
                            <p:stCondLst>
                              <p:cond delay="0"/>
                            </p:stCondLst>
                            <p:childTnLst>
                              <p:par>
                                <p:cTn id="25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18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9" fill="hold">
                      <p:stCondLst>
                        <p:cond delay="indefinite"/>
                      </p:stCondLst>
                      <p:childTnLst>
                        <p:par>
                          <p:cTn id="2520" fill="hold">
                            <p:stCondLst>
                              <p:cond delay="0"/>
                            </p:stCondLst>
                            <p:childTnLst>
                              <p:par>
                                <p:cTn id="25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23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4" fill="hold">
                      <p:stCondLst>
                        <p:cond delay="indefinite"/>
                      </p:stCondLst>
                      <p:childTnLst>
                        <p:par>
                          <p:cTn id="2525" fill="hold">
                            <p:stCondLst>
                              <p:cond delay="0"/>
                            </p:stCondLst>
                            <p:childTnLst>
                              <p:par>
                                <p:cTn id="25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28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9" fill="hold">
                      <p:stCondLst>
                        <p:cond delay="indefinite"/>
                      </p:stCondLst>
                      <p:childTnLst>
                        <p:par>
                          <p:cTn id="2530" fill="hold">
                            <p:stCondLst>
                              <p:cond delay="0"/>
                            </p:stCondLst>
                            <p:childTnLst>
                              <p:par>
                                <p:cTn id="25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33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4" fill="hold">
                      <p:stCondLst>
                        <p:cond delay="indefinite"/>
                      </p:stCondLst>
                      <p:childTnLst>
                        <p:par>
                          <p:cTn id="2535" fill="hold">
                            <p:stCondLst>
                              <p:cond delay="0"/>
                            </p:stCondLst>
                            <p:childTnLst>
                              <p:par>
                                <p:cTn id="25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38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9" fill="hold">
                            <p:stCondLst>
                              <p:cond delay="500"/>
                            </p:stCondLst>
                            <p:childTnLst>
                              <p:par>
                                <p:cTn id="254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42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Text Box 2"/>
          <p:cNvSpPr/>
          <p:nvPr/>
        </p:nvSpPr>
        <p:spPr>
          <a:xfrm>
            <a:off x="368280" y="636480"/>
            <a:ext cx="8433000" cy="16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Functions                                                                      are defined on a suitable set of real numbers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40000"/>
              </a:lnSpc>
              <a:buClr>
                <a:srgbClr val="000000"/>
              </a:buClr>
              <a:buFont typeface="Arial Narrow"/>
              <a:buAutoNum type="alphaL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expressions for        i)  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h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ii)  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h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))      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45000"/>
              </a:lnSpc>
              <a:buClr>
                <a:srgbClr val="000000"/>
              </a:buClr>
              <a:buFont typeface="Arial Narrow"/>
              <a:buAutoNum type="alphaL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i)     Show that                                                       ii)   Find a similar expression for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h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))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45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iii)    Hence solve the equation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1" name="Rectangle 3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332" name="Group 4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333" name="Picture 5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34" name="Text Box 6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335" name="Picture 7" descr="tick"/>
          <p:cNvPicPr/>
          <p:nvPr/>
        </p:nvPicPr>
        <p:blipFill>
          <a:blip r:embed="rId2"/>
          <a:stretch/>
        </p:blipFill>
        <p:spPr>
          <a:xfrm>
            <a:off x="6554880" y="545148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6" name="AutoShape 8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7" name="AutoShape 9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8" name="Text Box 10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9" name="Text Box 11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0" name="Text Box 12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1" name="Text Box 13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342" name="Group 77"/>
          <p:cNvGrpSpPr/>
          <p:nvPr/>
        </p:nvGrpSpPr>
        <p:grpSpPr>
          <a:xfrm>
            <a:off x="7088040" y="4255920"/>
            <a:ext cx="892080" cy="400320"/>
            <a:chOff x="7088040" y="4255920"/>
            <a:chExt cx="892080" cy="400320"/>
          </a:xfrm>
        </p:grpSpPr>
        <p:pic>
          <p:nvPicPr>
            <p:cNvPr id="1343" name="Picture 15" descr="Blue-tick"/>
            <p:cNvPicPr/>
            <p:nvPr/>
          </p:nvPicPr>
          <p:blipFill>
            <a:blip r:embed="rId5"/>
            <a:stretch/>
          </p:blipFill>
          <p:spPr>
            <a:xfrm>
              <a:off x="7088040" y="426708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44" name="Picture 16" descr="Blue-tick"/>
            <p:cNvPicPr/>
            <p:nvPr/>
          </p:nvPicPr>
          <p:blipFill>
            <a:blip r:embed="rId6"/>
            <a:stretch/>
          </p:blipFill>
          <p:spPr>
            <a:xfrm>
              <a:off x="7591320" y="425592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345" name="Picture 17" descr="No-calculator"/>
          <p:cNvPicPr/>
          <p:nvPr/>
        </p:nvPicPr>
        <p:blipFill>
          <a:blip r:embed="rId7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6" name="Picture 18" descr="Round-button-blue">
            <a:hlinkClick r:id="rId8"/>
          </p:cNvPr>
          <p:cNvPicPr/>
          <p:nvPr/>
        </p:nvPicPr>
        <p:blipFill>
          <a:blip r:embed="rId9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7" name="Text Box 19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8" name="AutoShape 20">
            <a:hlinkClick r:id="rId10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9" name="Text Box 21"/>
          <p:cNvSpPr/>
          <p:nvPr/>
        </p:nvSpPr>
        <p:spPr>
          <a:xfrm>
            <a:off x="338040" y="3032280"/>
            <a:ext cx="13924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2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nd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expression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50" name="Text Box 22"/>
          <p:cNvSpPr/>
          <p:nvPr/>
        </p:nvSpPr>
        <p:spPr>
          <a:xfrm>
            <a:off x="322200" y="3579840"/>
            <a:ext cx="16430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 1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st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expr.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51" name="Text Box 24"/>
          <p:cNvSpPr/>
          <p:nvPr/>
        </p:nvSpPr>
        <p:spPr>
          <a:xfrm>
            <a:off x="351000" y="4718160"/>
            <a:ext cx="19540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Similarly for 2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nd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expr.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52" name="Text Box 25"/>
          <p:cNvSpPr/>
          <p:nvPr/>
        </p:nvSpPr>
        <p:spPr>
          <a:xfrm>
            <a:off x="5638680" y="4157640"/>
            <a:ext cx="1106640" cy="64260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53" name="Line 26"/>
          <p:cNvSpPr/>
          <p:nvPr/>
        </p:nvSpPr>
        <p:spPr>
          <a:xfrm>
            <a:off x="5442120" y="2370240"/>
            <a:ext cx="31680" cy="3959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354" name="Group 27"/>
          <p:cNvGrpSpPr/>
          <p:nvPr/>
        </p:nvGrpSpPr>
        <p:grpSpPr>
          <a:xfrm>
            <a:off x="7174080" y="4019400"/>
            <a:ext cx="846000" cy="1338120"/>
            <a:chOff x="7174080" y="4019400"/>
            <a:chExt cx="846000" cy="1338120"/>
          </a:xfrm>
        </p:grpSpPr>
        <p:sp>
          <p:nvSpPr>
            <p:cNvPr id="1355" name="Line 28"/>
            <p:cNvSpPr/>
            <p:nvPr/>
          </p:nvSpPr>
          <p:spPr>
            <a:xfrm>
              <a:off x="7542360" y="419544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56" name="Line 29"/>
            <p:cNvSpPr/>
            <p:nvPr/>
          </p:nvSpPr>
          <p:spPr>
            <a:xfrm>
              <a:off x="7174080" y="470196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57" name="Text Box 30"/>
            <p:cNvSpPr/>
            <p:nvPr/>
          </p:nvSpPr>
          <p:spPr>
            <a:xfrm>
              <a:off x="7710120" y="401940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58" name="Text Box 31"/>
            <p:cNvSpPr/>
            <p:nvPr/>
          </p:nvSpPr>
          <p:spPr>
            <a:xfrm>
              <a:off x="7194240" y="401940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59" name="Text Box 32"/>
            <p:cNvSpPr/>
            <p:nvPr/>
          </p:nvSpPr>
          <p:spPr>
            <a:xfrm>
              <a:off x="7718400" y="508284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60" name="Text Box 33"/>
            <p:cNvSpPr/>
            <p:nvPr/>
          </p:nvSpPr>
          <p:spPr>
            <a:xfrm>
              <a:off x="7200720" y="508284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361" name="Object 34"/>
          <p:cNvGraphicFramePr/>
          <p:nvPr/>
        </p:nvGraphicFramePr>
        <p:xfrm>
          <a:off x="5727600" y="5016600"/>
          <a:ext cx="1003320" cy="5745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362" name="Object 3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5727600" y="5016600"/>
                    <a:ext cx="1003320" cy="57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63" name="Text Box 35"/>
          <p:cNvSpPr/>
          <p:nvPr/>
        </p:nvSpPr>
        <p:spPr>
          <a:xfrm>
            <a:off x="338040" y="2508120"/>
            <a:ext cx="13654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1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st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expression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64" name="Object 36"/>
          <p:cNvGraphicFramePr/>
          <p:nvPr/>
        </p:nvGraphicFramePr>
        <p:xfrm>
          <a:off x="1998720" y="2417760"/>
          <a:ext cx="2941560" cy="5176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365" name="Object 36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998720" y="2417760"/>
                    <a:ext cx="2941560" cy="51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66" name="Text Box 39"/>
          <p:cNvSpPr/>
          <p:nvPr/>
        </p:nvSpPr>
        <p:spPr>
          <a:xfrm>
            <a:off x="351000" y="4141800"/>
            <a:ext cx="17557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exact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67" name="Object 50"/>
          <p:cNvGraphicFramePr/>
          <p:nvPr/>
        </p:nvGraphicFramePr>
        <p:xfrm>
          <a:off x="1357200" y="612720"/>
          <a:ext cx="3411720" cy="48420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368" name="Object 50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357200" y="612720"/>
                    <a:ext cx="341172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9" name="Object 56"/>
          <p:cNvGraphicFramePr/>
          <p:nvPr/>
        </p:nvGraphicFramePr>
        <p:xfrm>
          <a:off x="2340000" y="1598760"/>
          <a:ext cx="2522520" cy="56340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370" name="Object 56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2340000" y="1598760"/>
                    <a:ext cx="2522520" cy="56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1" name="Object 60"/>
          <p:cNvGraphicFramePr/>
          <p:nvPr/>
        </p:nvGraphicFramePr>
        <p:xfrm>
          <a:off x="3676680" y="2208240"/>
          <a:ext cx="3622680" cy="31572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372" name="Object 60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3676680" y="2208240"/>
                    <a:ext cx="3622680" cy="31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3" name="Object 62"/>
          <p:cNvGraphicFramePr/>
          <p:nvPr/>
        </p:nvGraphicFramePr>
        <p:xfrm>
          <a:off x="2019240" y="2948040"/>
          <a:ext cx="2906640" cy="51588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374" name="Object 62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2019240" y="2948040"/>
                    <a:ext cx="290664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5" name="Object 63"/>
          <p:cNvGraphicFramePr/>
          <p:nvPr/>
        </p:nvGraphicFramePr>
        <p:xfrm>
          <a:off x="2201760" y="3525840"/>
          <a:ext cx="2949840" cy="45720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376" name="Object 63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2201760" y="3525840"/>
                    <a:ext cx="2949840" cy="45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7" name="Object 64"/>
          <p:cNvGraphicFramePr/>
          <p:nvPr/>
        </p:nvGraphicFramePr>
        <p:xfrm>
          <a:off x="2338560" y="4049640"/>
          <a:ext cx="2552400" cy="47808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378" name="Object 64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2338560" y="4049640"/>
                    <a:ext cx="2552400" cy="47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9" name="Object 65"/>
          <p:cNvGraphicFramePr/>
          <p:nvPr/>
        </p:nvGraphicFramePr>
        <p:xfrm>
          <a:off x="2405160" y="4660920"/>
          <a:ext cx="2946240" cy="46044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380" name="Object 65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2405160" y="4660920"/>
                    <a:ext cx="2946240" cy="460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1" name="Object 66"/>
          <p:cNvGraphicFramePr/>
          <p:nvPr/>
        </p:nvGraphicFramePr>
        <p:xfrm>
          <a:off x="2644920" y="5057640"/>
          <a:ext cx="2560320" cy="48276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1382" name="Object 66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2644920" y="5057640"/>
                    <a:ext cx="2560320" cy="48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83" name="Text Box 67"/>
          <p:cNvSpPr/>
          <p:nvPr/>
        </p:nvSpPr>
        <p:spPr>
          <a:xfrm>
            <a:off x="343080" y="5554800"/>
            <a:ext cx="10648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Form Eqn.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84" name="Object 69"/>
          <p:cNvGraphicFramePr/>
          <p:nvPr/>
        </p:nvGraphicFramePr>
        <p:xfrm>
          <a:off x="1984320" y="5605560"/>
          <a:ext cx="1857600" cy="280800"/>
        </p:xfrm>
        <a:graphic>
          <a:graphicData uri="http://schemas.openxmlformats.org/presentationml/2006/ole">
            <p:oleObj r:id="rId31" spid="">
              <p:embed/>
              <p:pic>
                <p:nvPicPr>
                  <p:cNvPr id="1385" name="Object 69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1984320" y="5605560"/>
                    <a:ext cx="18576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6" name="Object 70"/>
          <p:cNvGraphicFramePr/>
          <p:nvPr/>
        </p:nvGraphicFramePr>
        <p:xfrm>
          <a:off x="7591320" y="2390760"/>
          <a:ext cx="1025640" cy="474840"/>
        </p:xfrm>
        <a:graphic>
          <a:graphicData uri="http://schemas.openxmlformats.org/presentationml/2006/ole">
            <p:oleObj r:id="rId33" spid="">
              <p:embed/>
              <p:pic>
                <p:nvPicPr>
                  <p:cNvPr id="1387" name="Object 70"/>
                  <p:cNvPicPr/>
                  <p:nvPr/>
                </p:nvPicPr>
                <p:blipFill>
                  <a:blip r:embed="rId34"/>
                  <a:stretch/>
                </p:blipFill>
                <p:spPr>
                  <a:xfrm>
                    <a:off x="7591320" y="2390760"/>
                    <a:ext cx="1025640" cy="474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88" name="Text Box 72"/>
          <p:cNvSpPr/>
          <p:nvPr/>
        </p:nvSpPr>
        <p:spPr>
          <a:xfrm>
            <a:off x="5583240" y="2463840"/>
            <a:ext cx="14857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Simplifies to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89" name="Object 73"/>
          <p:cNvGraphicFramePr/>
          <p:nvPr/>
        </p:nvGraphicFramePr>
        <p:xfrm>
          <a:off x="6838920" y="2928960"/>
          <a:ext cx="2106720" cy="528480"/>
        </p:xfrm>
        <a:graphic>
          <a:graphicData uri="http://schemas.openxmlformats.org/presentationml/2006/ole">
            <p:oleObj r:id="rId35" spid="">
              <p:embed/>
              <p:pic>
                <p:nvPicPr>
                  <p:cNvPr id="1390" name="Object 73"/>
                  <p:cNvPicPr/>
                  <p:nvPr/>
                </p:nvPicPr>
                <p:blipFill>
                  <a:blip r:embed="rId36"/>
                  <a:stretch/>
                </p:blipFill>
                <p:spPr>
                  <a:xfrm>
                    <a:off x="6838920" y="2928960"/>
                    <a:ext cx="2106720" cy="52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91" name="Text Box 74"/>
          <p:cNvSpPr/>
          <p:nvPr/>
        </p:nvSpPr>
        <p:spPr>
          <a:xfrm>
            <a:off x="5607000" y="3019320"/>
            <a:ext cx="11905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Rearrange: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2" name="Text Box 75"/>
          <p:cNvSpPr/>
          <p:nvPr/>
        </p:nvSpPr>
        <p:spPr>
          <a:xfrm>
            <a:off x="5607000" y="3505320"/>
            <a:ext cx="11905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acute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93" name="Object 76"/>
          <p:cNvGraphicFramePr/>
          <p:nvPr/>
        </p:nvGraphicFramePr>
        <p:xfrm>
          <a:off x="7018200" y="3454560"/>
          <a:ext cx="1003320" cy="463320"/>
        </p:xfrm>
        <a:graphic>
          <a:graphicData uri="http://schemas.openxmlformats.org/presentationml/2006/ole">
            <p:oleObj r:id="rId37" spid="">
              <p:embed/>
              <p:pic>
                <p:nvPicPr>
                  <p:cNvPr id="1394" name="Object 76"/>
                  <p:cNvPicPr/>
                  <p:nvPr/>
                </p:nvPicPr>
                <p:blipFill>
                  <a:blip r:embed="rId38"/>
                  <a:stretch/>
                </p:blipFill>
                <p:spPr>
                  <a:xfrm>
                    <a:off x="7018200" y="3454560"/>
                    <a:ext cx="1003320" cy="463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43" dur="indefinite" restart="never" nodeType="tmRoot">
          <p:childTnLst>
            <p:seq>
              <p:cTn id="2544" dur="indefinite" nodeType="mainSeq">
                <p:childTnLst>
                  <p:par>
                    <p:cTn id="2545" fill="hold">
                      <p:stCondLst>
                        <p:cond delay="indefinite"/>
                      </p:stCondLst>
                      <p:childTnLst>
                        <p:par>
                          <p:cTn id="2546" fill="hold">
                            <p:stCondLst>
                              <p:cond delay="0"/>
                            </p:stCondLst>
                            <p:childTnLst>
                              <p:par>
                                <p:cTn id="25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49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0" fill="hold">
                      <p:stCondLst>
                        <p:cond delay="indefinite"/>
                      </p:stCondLst>
                      <p:childTnLst>
                        <p:par>
                          <p:cTn id="2551" fill="hold">
                            <p:stCondLst>
                              <p:cond delay="0"/>
                            </p:stCondLst>
                            <p:childTnLst>
                              <p:par>
                                <p:cTn id="25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54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5" fill="hold">
                      <p:stCondLst>
                        <p:cond delay="indefinite"/>
                      </p:stCondLst>
                      <p:childTnLst>
                        <p:par>
                          <p:cTn id="2556" fill="hold">
                            <p:stCondLst>
                              <p:cond delay="0"/>
                            </p:stCondLst>
                            <p:childTnLst>
                              <p:par>
                                <p:cTn id="25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59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0" fill="hold">
                      <p:stCondLst>
                        <p:cond delay="indefinite"/>
                      </p:stCondLst>
                      <p:childTnLst>
                        <p:par>
                          <p:cTn id="2561" fill="hold">
                            <p:stCondLst>
                              <p:cond delay="0"/>
                            </p:stCondLst>
                            <p:childTnLst>
                              <p:par>
                                <p:cTn id="25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64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5" fill="hold">
                      <p:stCondLst>
                        <p:cond delay="indefinite"/>
                      </p:stCondLst>
                      <p:childTnLst>
                        <p:par>
                          <p:cTn id="2566" fill="hold">
                            <p:stCondLst>
                              <p:cond delay="0"/>
                            </p:stCondLst>
                            <p:childTnLst>
                              <p:par>
                                <p:cTn id="256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69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0" fill="hold">
                      <p:stCondLst>
                        <p:cond delay="indefinite"/>
                      </p:stCondLst>
                      <p:childTnLst>
                        <p:par>
                          <p:cTn id="2571" fill="hold">
                            <p:stCondLst>
                              <p:cond delay="0"/>
                            </p:stCondLst>
                            <p:childTnLst>
                              <p:par>
                                <p:cTn id="25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74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5" fill="hold">
                      <p:stCondLst>
                        <p:cond delay="indefinite"/>
                      </p:stCondLst>
                      <p:childTnLst>
                        <p:par>
                          <p:cTn id="2576" fill="hold">
                            <p:stCondLst>
                              <p:cond delay="0"/>
                            </p:stCondLst>
                            <p:childTnLst>
                              <p:par>
                                <p:cTn id="25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79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0" fill="hold">
                      <p:stCondLst>
                        <p:cond delay="indefinite"/>
                      </p:stCondLst>
                      <p:childTnLst>
                        <p:par>
                          <p:cTn id="2581" fill="hold">
                            <p:stCondLst>
                              <p:cond delay="0"/>
                            </p:stCondLst>
                            <p:childTnLst>
                              <p:par>
                                <p:cTn id="25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8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5" fill="hold">
                      <p:stCondLst>
                        <p:cond delay="indefinite"/>
                      </p:stCondLst>
                      <p:childTnLst>
                        <p:par>
                          <p:cTn id="2586" fill="hold">
                            <p:stCondLst>
                              <p:cond delay="0"/>
                            </p:stCondLst>
                            <p:childTnLst>
                              <p:par>
                                <p:cTn id="25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89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0" fill="hold">
                      <p:stCondLst>
                        <p:cond delay="indefinite"/>
                      </p:stCondLst>
                      <p:childTnLst>
                        <p:par>
                          <p:cTn id="2591" fill="hold">
                            <p:stCondLst>
                              <p:cond delay="0"/>
                            </p:stCondLst>
                            <p:childTnLst>
                              <p:par>
                                <p:cTn id="25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94"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5" fill="hold">
                      <p:stCondLst>
                        <p:cond delay="indefinite"/>
                      </p:stCondLst>
                      <p:childTnLst>
                        <p:par>
                          <p:cTn id="2596" fill="hold">
                            <p:stCondLst>
                              <p:cond delay="0"/>
                            </p:stCondLst>
                            <p:childTnLst>
                              <p:par>
                                <p:cTn id="25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99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0" fill="hold">
                      <p:stCondLst>
                        <p:cond delay="indefinite"/>
                      </p:stCondLst>
                      <p:childTnLst>
                        <p:par>
                          <p:cTn id="2601" fill="hold">
                            <p:stCondLst>
                              <p:cond delay="0"/>
                            </p:stCondLst>
                            <p:childTnLst>
                              <p:par>
                                <p:cTn id="26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04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5" fill="hold">
                      <p:stCondLst>
                        <p:cond delay="indefinite"/>
                      </p:stCondLst>
                      <p:childTnLst>
                        <p:par>
                          <p:cTn id="2606" fill="hold">
                            <p:stCondLst>
                              <p:cond delay="0"/>
                            </p:stCondLst>
                            <p:childTnLst>
                              <p:par>
                                <p:cTn id="26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09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0" fill="hold">
                      <p:stCondLst>
                        <p:cond delay="indefinite"/>
                      </p:stCondLst>
                      <p:childTnLst>
                        <p:par>
                          <p:cTn id="2611" fill="hold">
                            <p:stCondLst>
                              <p:cond delay="0"/>
                            </p:stCondLst>
                            <p:childTnLst>
                              <p:par>
                                <p:cTn id="26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14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5" fill="hold">
                      <p:stCondLst>
                        <p:cond delay="indefinite"/>
                      </p:stCondLst>
                      <p:childTnLst>
                        <p:par>
                          <p:cTn id="2616" fill="hold">
                            <p:stCondLst>
                              <p:cond delay="0"/>
                            </p:stCondLst>
                            <p:childTnLst>
                              <p:par>
                                <p:cTn id="26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19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0" fill="hold">
                      <p:stCondLst>
                        <p:cond delay="indefinite"/>
                      </p:stCondLst>
                      <p:childTnLst>
                        <p:par>
                          <p:cTn id="2621" fill="hold">
                            <p:stCondLst>
                              <p:cond delay="0"/>
                            </p:stCondLst>
                            <p:childTnLst>
                              <p:par>
                                <p:cTn id="26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24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5" fill="hold">
                      <p:stCondLst>
                        <p:cond delay="indefinite"/>
                      </p:stCondLst>
                      <p:childTnLst>
                        <p:par>
                          <p:cTn id="2626" fill="hold">
                            <p:stCondLst>
                              <p:cond delay="0"/>
                            </p:stCondLst>
                            <p:childTnLst>
                              <p:par>
                                <p:cTn id="26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29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0" fill="hold">
                      <p:stCondLst>
                        <p:cond delay="indefinite"/>
                      </p:stCondLst>
                      <p:childTnLst>
                        <p:par>
                          <p:cTn id="2631" fill="hold">
                            <p:stCondLst>
                              <p:cond delay="0"/>
                            </p:stCondLst>
                            <p:childTnLst>
                              <p:par>
                                <p:cTn id="26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34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5" fill="hold">
                      <p:stCondLst>
                        <p:cond delay="indefinite"/>
                      </p:stCondLst>
                      <p:childTnLst>
                        <p:par>
                          <p:cTn id="2636" fill="hold">
                            <p:stCondLst>
                              <p:cond delay="0"/>
                            </p:stCondLst>
                            <p:childTnLst>
                              <p:par>
                                <p:cTn id="26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39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0" fill="hold">
                      <p:stCondLst>
                        <p:cond delay="indefinite"/>
                      </p:stCondLst>
                      <p:childTnLst>
                        <p:par>
                          <p:cTn id="2641" fill="hold">
                            <p:stCondLst>
                              <p:cond delay="0"/>
                            </p:stCondLst>
                            <p:childTnLst>
                              <p:par>
                                <p:cTn id="26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44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5" fill="hold">
                      <p:stCondLst>
                        <p:cond delay="indefinite"/>
                      </p:stCondLst>
                      <p:childTnLst>
                        <p:par>
                          <p:cTn id="2646" fill="hold">
                            <p:stCondLst>
                              <p:cond delay="0"/>
                            </p:stCondLst>
                            <p:childTnLst>
                              <p:par>
                                <p:cTn id="26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49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0" fill="hold">
                      <p:stCondLst>
                        <p:cond delay="indefinite"/>
                      </p:stCondLst>
                      <p:childTnLst>
                        <p:par>
                          <p:cTn id="2651" fill="hold">
                            <p:stCondLst>
                              <p:cond delay="0"/>
                            </p:stCondLst>
                            <p:childTnLst>
                              <p:par>
                                <p:cTn id="26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54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5" fill="hold">
                      <p:stCondLst>
                        <p:cond delay="indefinite"/>
                      </p:stCondLst>
                      <p:childTnLst>
                        <p:par>
                          <p:cTn id="2656" fill="hold">
                            <p:stCondLst>
                              <p:cond delay="0"/>
                            </p:stCondLst>
                            <p:childTnLst>
                              <p:par>
                                <p:cTn id="26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59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0" fill="hold">
                      <p:stCondLst>
                        <p:cond delay="indefinite"/>
                      </p:stCondLst>
                      <p:childTnLst>
                        <p:par>
                          <p:cTn id="2661" fill="hold">
                            <p:stCondLst>
                              <p:cond delay="0"/>
                            </p:stCondLst>
                            <p:childTnLst>
                              <p:par>
                                <p:cTn id="26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4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8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Picture 54" descr="2001-1%20Q%205"/>
          <p:cNvPicPr/>
          <p:nvPr/>
        </p:nvPicPr>
        <p:blipFill>
          <a:blip r:embed="rId1"/>
          <a:stretch/>
        </p:blipFill>
        <p:spPr>
          <a:xfrm>
            <a:off x="6621480" y="681120"/>
            <a:ext cx="2276280" cy="170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6" name="Text Box 2"/>
          <p:cNvSpPr/>
          <p:nvPr/>
        </p:nvSpPr>
        <p:spPr>
          <a:xfrm>
            <a:off x="398520" y="665280"/>
            <a:ext cx="8186760" cy="12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the equation  sin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-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= 0  in the interval  0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180°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diagram shows parts of two trigonometric graphs,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y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= sin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and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y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=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.  Use your solutions in (a) to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write down the co-ordinates of the point P.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7" name="Rectangle 3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398" name="Group 4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399" name="Picture 5" descr="Round-button-yellow"/>
            <p:cNvPicPr/>
            <p:nvPr/>
          </p:nvPicPr>
          <p:blipFill>
            <a:blip r:embed="rId2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00" name="Text Box 6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401" name="Picture 7" descr="tick"/>
          <p:cNvPicPr/>
          <p:nvPr/>
        </p:nvPicPr>
        <p:blipFill>
          <a:blip r:embed="rId3"/>
          <a:stretch/>
        </p:blipFill>
        <p:spPr>
          <a:xfrm>
            <a:off x="7375680" y="5105520"/>
            <a:ext cx="61884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2" name="AutoShape 8">
            <a:hlinkClick r:id="" action="ppaction://hlinkshowjump?jump=nextslide"/>
            <a:hlinkClick r:id="rId4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3" name="AutoShape 9">
            <a:hlinkClick r:id="" action="ppaction://hlinkshowjump?jump=previousslide"/>
            <a:hlinkClick r:id="rId5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4" name="Text Box 10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5" name="Text Box 11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6" name="Text Box 12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7" name="Text Box 13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08" name="Picture 17" descr="No-calculator"/>
          <p:cNvPicPr/>
          <p:nvPr/>
        </p:nvPicPr>
        <p:blipFill>
          <a:blip r:embed="rId6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9" name="Picture 18" descr="Round-button-blue">
            <a:hlinkClick r:id="rId7"/>
          </p:cNvPr>
          <p:cNvPicPr/>
          <p:nvPr/>
        </p:nvPicPr>
        <p:blipFill>
          <a:blip r:embed="rId8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0" name="Text Box 19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11" name="AutoShape 20">
            <a:hlinkClick r:id="rId9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12" name="Text Box 25"/>
          <p:cNvSpPr/>
          <p:nvPr/>
        </p:nvSpPr>
        <p:spPr>
          <a:xfrm>
            <a:off x="447840" y="4889520"/>
            <a:ext cx="1965240" cy="64260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for  sin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13" name="Line 26"/>
          <p:cNvSpPr/>
          <p:nvPr/>
        </p:nvSpPr>
        <p:spPr>
          <a:xfrm>
            <a:off x="5837400" y="1604880"/>
            <a:ext cx="0" cy="4111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414" name="Group 27"/>
          <p:cNvGrpSpPr/>
          <p:nvPr/>
        </p:nvGrpSpPr>
        <p:grpSpPr>
          <a:xfrm>
            <a:off x="3146400" y="4621320"/>
            <a:ext cx="846000" cy="1338120"/>
            <a:chOff x="3146400" y="4621320"/>
            <a:chExt cx="846000" cy="1338120"/>
          </a:xfrm>
        </p:grpSpPr>
        <p:sp>
          <p:nvSpPr>
            <p:cNvPr id="1415" name="Line 28"/>
            <p:cNvSpPr/>
            <p:nvPr/>
          </p:nvSpPr>
          <p:spPr>
            <a:xfrm>
              <a:off x="3514680" y="479736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16" name="Line 29"/>
            <p:cNvSpPr/>
            <p:nvPr/>
          </p:nvSpPr>
          <p:spPr>
            <a:xfrm>
              <a:off x="3146400" y="530388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17" name="Text Box 30"/>
            <p:cNvSpPr/>
            <p:nvPr/>
          </p:nvSpPr>
          <p:spPr>
            <a:xfrm>
              <a:off x="3682440" y="462132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18" name="Text Box 31"/>
            <p:cNvSpPr/>
            <p:nvPr/>
          </p:nvSpPr>
          <p:spPr>
            <a:xfrm>
              <a:off x="3166560" y="462132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19" name="Text Box 32"/>
            <p:cNvSpPr/>
            <p:nvPr/>
          </p:nvSpPr>
          <p:spPr>
            <a:xfrm>
              <a:off x="3690720" y="568476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20" name="Text Box 33"/>
            <p:cNvSpPr/>
            <p:nvPr/>
          </p:nvSpPr>
          <p:spPr>
            <a:xfrm>
              <a:off x="3173040" y="568476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421" name="Object 34"/>
          <p:cNvGraphicFramePr/>
          <p:nvPr/>
        </p:nvGraphicFramePr>
        <p:xfrm>
          <a:off x="4260960" y="5114880"/>
          <a:ext cx="1319040" cy="2970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22" name="Object 34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260960" y="5114880"/>
                    <a:ext cx="1319040" cy="29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23" name="Text Box 37"/>
          <p:cNvSpPr/>
          <p:nvPr/>
        </p:nvSpPr>
        <p:spPr>
          <a:xfrm>
            <a:off x="463680" y="2724120"/>
            <a:ext cx="1584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Common factor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24" name="Text Box 39"/>
          <p:cNvSpPr/>
          <p:nvPr/>
        </p:nvSpPr>
        <p:spPr>
          <a:xfrm>
            <a:off x="450720" y="2338560"/>
            <a:ext cx="1582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sin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25" name="Object 40"/>
          <p:cNvGraphicFramePr/>
          <p:nvPr/>
        </p:nvGraphicFramePr>
        <p:xfrm>
          <a:off x="2214720" y="2370240"/>
          <a:ext cx="2269800" cy="28872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426" name="Object 40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14720" y="2370240"/>
                    <a:ext cx="2269800" cy="28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27" name="Object 43"/>
          <p:cNvGraphicFramePr/>
          <p:nvPr/>
        </p:nvGraphicFramePr>
        <p:xfrm>
          <a:off x="2290680" y="2671920"/>
          <a:ext cx="2063880" cy="4125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428" name="Object 43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90680" y="2671920"/>
                    <a:ext cx="2063880" cy="41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29" name="Text Box 44"/>
          <p:cNvSpPr/>
          <p:nvPr/>
        </p:nvSpPr>
        <p:spPr>
          <a:xfrm>
            <a:off x="460440" y="3271680"/>
            <a:ext cx="861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30" name="Object 45"/>
          <p:cNvGraphicFramePr/>
          <p:nvPr/>
        </p:nvGraphicFramePr>
        <p:xfrm>
          <a:off x="1636560" y="3182760"/>
          <a:ext cx="3797280" cy="51624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31" name="Object 45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1636560" y="3182760"/>
                    <a:ext cx="3797280" cy="51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2" name="Text Box 46"/>
          <p:cNvSpPr/>
          <p:nvPr/>
        </p:nvSpPr>
        <p:spPr>
          <a:xfrm>
            <a:off x="447840" y="3767040"/>
            <a:ext cx="12855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33" name="Object 47"/>
          <p:cNvGraphicFramePr/>
          <p:nvPr/>
        </p:nvGraphicFramePr>
        <p:xfrm>
          <a:off x="1890720" y="3797280"/>
          <a:ext cx="3817800" cy="33012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34" name="Object 47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1890720" y="3797280"/>
                    <a:ext cx="381780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5" name="Object 48"/>
          <p:cNvGraphicFramePr/>
          <p:nvPr/>
        </p:nvGraphicFramePr>
        <p:xfrm>
          <a:off x="1903320" y="4127400"/>
          <a:ext cx="2476440" cy="51588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36" name="Object 48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1903320" y="4127400"/>
                    <a:ext cx="247644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7" name="Object 49"/>
          <p:cNvGraphicFramePr/>
          <p:nvPr/>
        </p:nvGraphicFramePr>
        <p:xfrm>
          <a:off x="6508800" y="2913120"/>
          <a:ext cx="1955880" cy="35064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438" name="Object 49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6508800" y="2913120"/>
                    <a:ext cx="1955880" cy="35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439" name="Group 55"/>
          <p:cNvGrpSpPr/>
          <p:nvPr/>
        </p:nvGrpSpPr>
        <p:grpSpPr>
          <a:xfrm>
            <a:off x="3103560" y="4869000"/>
            <a:ext cx="892080" cy="399600"/>
            <a:chOff x="3103560" y="4869000"/>
            <a:chExt cx="892080" cy="399600"/>
          </a:xfrm>
        </p:grpSpPr>
        <p:pic>
          <p:nvPicPr>
            <p:cNvPr id="1440" name="Picture 56" descr="Blue-tick"/>
            <p:cNvPicPr/>
            <p:nvPr/>
          </p:nvPicPr>
          <p:blipFill>
            <a:blip r:embed="rId24"/>
            <a:stretch/>
          </p:blipFill>
          <p:spPr>
            <a:xfrm>
              <a:off x="3103560" y="487980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441" name="Picture 57" descr="Blue-tick"/>
            <p:cNvPicPr/>
            <p:nvPr/>
          </p:nvPicPr>
          <p:blipFill>
            <a:blip r:embed="rId25"/>
            <a:stretch/>
          </p:blipFill>
          <p:spPr>
            <a:xfrm>
              <a:off x="3606840" y="486900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42" name="Text Box 58"/>
          <p:cNvSpPr/>
          <p:nvPr/>
        </p:nvSpPr>
        <p:spPr>
          <a:xfrm>
            <a:off x="6004080" y="2430360"/>
            <a:ext cx="2950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Solutions for where graphs cross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43" name="Object 59"/>
          <p:cNvGraphicFramePr/>
          <p:nvPr/>
        </p:nvGraphicFramePr>
        <p:xfrm>
          <a:off x="7886880" y="3398760"/>
          <a:ext cx="922320" cy="35100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444" name="Object 59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7886880" y="3398760"/>
                    <a:ext cx="922320" cy="35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45" name="Text Box 60"/>
          <p:cNvSpPr/>
          <p:nvPr/>
        </p:nvSpPr>
        <p:spPr>
          <a:xfrm>
            <a:off x="6004080" y="3394080"/>
            <a:ext cx="1695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By inspection (P)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46" name="Object 61"/>
          <p:cNvGraphicFramePr/>
          <p:nvPr/>
        </p:nvGraphicFramePr>
        <p:xfrm>
          <a:off x="7497720" y="4005360"/>
          <a:ext cx="1339920" cy="35064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447" name="Object 61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7497720" y="4005360"/>
                    <a:ext cx="1339920" cy="35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48" name="Text Box 62"/>
          <p:cNvSpPr/>
          <p:nvPr/>
        </p:nvSpPr>
        <p:spPr>
          <a:xfrm>
            <a:off x="6004080" y="3986280"/>
            <a:ext cx="1395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y value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49" name="Object 63"/>
          <p:cNvGraphicFramePr/>
          <p:nvPr/>
        </p:nvGraphicFramePr>
        <p:xfrm>
          <a:off x="7645320" y="4295880"/>
          <a:ext cx="966960" cy="59220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450" name="Object 63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7645320" y="4295880"/>
                    <a:ext cx="966960" cy="59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51" name="Text Box 64"/>
          <p:cNvSpPr/>
          <p:nvPr/>
        </p:nvSpPr>
        <p:spPr>
          <a:xfrm>
            <a:off x="6019920" y="4714920"/>
            <a:ext cx="1122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Coords, P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52" name="Object 65"/>
          <p:cNvGraphicFramePr/>
          <p:nvPr/>
        </p:nvGraphicFramePr>
        <p:xfrm>
          <a:off x="6019920" y="5165640"/>
          <a:ext cx="1336680" cy="555840"/>
        </p:xfrm>
        <a:graphic>
          <a:graphicData uri="http://schemas.openxmlformats.org/presentationml/2006/ole">
            <p:oleObj r:id="rId32" spid="">
              <p:embed/>
              <p:pic>
                <p:nvPicPr>
                  <p:cNvPr id="1453" name="Object 65"/>
                  <p:cNvPicPr/>
                  <p:nvPr/>
                </p:nvPicPr>
                <p:blipFill>
                  <a:blip r:embed="rId33"/>
                  <a:stretch/>
                </p:blipFill>
                <p:spPr>
                  <a:xfrm>
                    <a:off x="6019920" y="5165640"/>
                    <a:ext cx="1336680" cy="555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69" dur="indefinite" restart="never" nodeType="tmRoot">
          <p:childTnLst>
            <p:seq>
              <p:cTn id="2670" dur="indefinite" nodeType="mainSeq">
                <p:childTnLst>
                  <p:par>
                    <p:cTn id="2671" fill="hold">
                      <p:stCondLst>
                        <p:cond delay="indefinite"/>
                      </p:stCondLst>
                      <p:childTnLst>
                        <p:par>
                          <p:cTn id="2672" fill="hold">
                            <p:stCondLst>
                              <p:cond delay="0"/>
                            </p:stCondLst>
                            <p:childTnLst>
                              <p:par>
                                <p:cTn id="26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75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6" fill="hold">
                      <p:stCondLst>
                        <p:cond delay="indefinite"/>
                      </p:stCondLst>
                      <p:childTnLst>
                        <p:par>
                          <p:cTn id="2677" fill="hold">
                            <p:stCondLst>
                              <p:cond delay="0"/>
                            </p:stCondLst>
                            <p:childTnLst>
                              <p:par>
                                <p:cTn id="26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80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1" fill="hold">
                      <p:stCondLst>
                        <p:cond delay="indefinite"/>
                      </p:stCondLst>
                      <p:childTnLst>
                        <p:par>
                          <p:cTn id="2682" fill="hold">
                            <p:stCondLst>
                              <p:cond delay="0"/>
                            </p:stCondLst>
                            <p:childTnLst>
                              <p:par>
                                <p:cTn id="26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85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6" fill="hold">
                      <p:stCondLst>
                        <p:cond delay="indefinite"/>
                      </p:stCondLst>
                      <p:childTnLst>
                        <p:par>
                          <p:cTn id="2687" fill="hold">
                            <p:stCondLst>
                              <p:cond delay="0"/>
                            </p:stCondLst>
                            <p:childTnLst>
                              <p:par>
                                <p:cTn id="26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90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1" fill="hold">
                      <p:stCondLst>
                        <p:cond delay="indefinite"/>
                      </p:stCondLst>
                      <p:childTnLst>
                        <p:par>
                          <p:cTn id="2692" fill="hold">
                            <p:stCondLst>
                              <p:cond delay="0"/>
                            </p:stCondLst>
                            <p:childTnLst>
                              <p:par>
                                <p:cTn id="26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95"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6" fill="hold">
                      <p:stCondLst>
                        <p:cond delay="indefinite"/>
                      </p:stCondLst>
                      <p:childTnLst>
                        <p:par>
                          <p:cTn id="2697" fill="hold">
                            <p:stCondLst>
                              <p:cond delay="0"/>
                            </p:stCondLst>
                            <p:childTnLst>
                              <p:par>
                                <p:cTn id="26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1" fill="hold">
                      <p:stCondLst>
                        <p:cond delay="indefinite"/>
                      </p:stCondLst>
                      <p:childTnLst>
                        <p:par>
                          <p:cTn id="2702" fill="hold">
                            <p:stCondLst>
                              <p:cond delay="0"/>
                            </p:stCondLst>
                            <p:childTnLst>
                              <p:par>
                                <p:cTn id="27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5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6" fill="hold">
                      <p:stCondLst>
                        <p:cond delay="indefinite"/>
                      </p:stCondLst>
                      <p:childTnLst>
                        <p:par>
                          <p:cTn id="2707" fill="hold">
                            <p:stCondLst>
                              <p:cond delay="0"/>
                            </p:stCondLst>
                            <p:childTnLst>
                              <p:par>
                                <p:cTn id="27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10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1" fill="hold">
                      <p:stCondLst>
                        <p:cond delay="indefinite"/>
                      </p:stCondLst>
                      <p:childTnLst>
                        <p:par>
                          <p:cTn id="2712" fill="hold">
                            <p:stCondLst>
                              <p:cond delay="0"/>
                            </p:stCondLst>
                            <p:childTnLst>
                              <p:par>
                                <p:cTn id="27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15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6" fill="hold">
                      <p:stCondLst>
                        <p:cond delay="indefinite"/>
                      </p:stCondLst>
                      <p:childTnLst>
                        <p:par>
                          <p:cTn id="2717" fill="hold">
                            <p:stCondLst>
                              <p:cond delay="0"/>
                            </p:stCondLst>
                            <p:childTnLst>
                              <p:par>
                                <p:cTn id="27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20"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1" fill="hold">
                      <p:stCondLst>
                        <p:cond delay="indefinite"/>
                      </p:stCondLst>
                      <p:childTnLst>
                        <p:par>
                          <p:cTn id="2722" fill="hold">
                            <p:stCondLst>
                              <p:cond delay="0"/>
                            </p:stCondLst>
                            <p:childTnLst>
                              <p:par>
                                <p:cTn id="27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25"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6" fill="hold">
                      <p:stCondLst>
                        <p:cond delay="indefinite"/>
                      </p:stCondLst>
                      <p:childTnLst>
                        <p:par>
                          <p:cTn id="2727" fill="hold">
                            <p:stCondLst>
                              <p:cond delay="0"/>
                            </p:stCondLst>
                            <p:childTnLst>
                              <p:par>
                                <p:cTn id="27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30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1" fill="hold">
                      <p:stCondLst>
                        <p:cond delay="indefinite"/>
                      </p:stCondLst>
                      <p:childTnLst>
                        <p:par>
                          <p:cTn id="2732" fill="hold">
                            <p:stCondLst>
                              <p:cond delay="0"/>
                            </p:stCondLst>
                            <p:childTnLst>
                              <p:par>
                                <p:cTn id="27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35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6" fill="hold">
                      <p:stCondLst>
                        <p:cond delay="indefinite"/>
                      </p:stCondLst>
                      <p:childTnLst>
                        <p:par>
                          <p:cTn id="2737" fill="hold">
                            <p:stCondLst>
                              <p:cond delay="0"/>
                            </p:stCondLst>
                            <p:childTnLst>
                              <p:par>
                                <p:cTn id="27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40"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1" fill="hold">
                      <p:stCondLst>
                        <p:cond delay="indefinite"/>
                      </p:stCondLst>
                      <p:childTnLst>
                        <p:par>
                          <p:cTn id="2742" fill="hold">
                            <p:stCondLst>
                              <p:cond delay="0"/>
                            </p:stCondLst>
                            <p:childTnLst>
                              <p:par>
                                <p:cTn id="27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45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6" fill="hold">
                      <p:stCondLst>
                        <p:cond delay="indefinite"/>
                      </p:stCondLst>
                      <p:childTnLst>
                        <p:par>
                          <p:cTn id="2747" fill="hold">
                            <p:stCondLst>
                              <p:cond delay="0"/>
                            </p:stCondLst>
                            <p:childTnLst>
                              <p:par>
                                <p:cTn id="27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50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1" fill="hold">
                      <p:stCondLst>
                        <p:cond delay="indefinite"/>
                      </p:stCondLst>
                      <p:childTnLst>
                        <p:par>
                          <p:cTn id="2752" fill="hold">
                            <p:stCondLst>
                              <p:cond delay="0"/>
                            </p:stCondLst>
                            <p:childTnLst>
                              <p:par>
                                <p:cTn id="27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55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6" fill="hold">
                      <p:stCondLst>
                        <p:cond delay="indefinite"/>
                      </p:stCondLst>
                      <p:childTnLst>
                        <p:par>
                          <p:cTn id="2757" fill="hold">
                            <p:stCondLst>
                              <p:cond delay="0"/>
                            </p:stCondLst>
                            <p:childTnLst>
                              <p:par>
                                <p:cTn id="27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60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1" fill="hold">
                      <p:stCondLst>
                        <p:cond delay="indefinite"/>
                      </p:stCondLst>
                      <p:childTnLst>
                        <p:par>
                          <p:cTn id="2762" fill="hold">
                            <p:stCondLst>
                              <p:cond delay="0"/>
                            </p:stCondLst>
                            <p:childTnLst>
                              <p:par>
                                <p:cTn id="27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65"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6" fill="hold">
                      <p:stCondLst>
                        <p:cond delay="indefinite"/>
                      </p:stCondLst>
                      <p:childTnLst>
                        <p:par>
                          <p:cTn id="2767" fill="hold">
                            <p:stCondLst>
                              <p:cond delay="0"/>
                            </p:stCondLst>
                            <p:childTnLst>
                              <p:par>
                                <p:cTn id="27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70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1" fill="hold">
                      <p:stCondLst>
                        <p:cond delay="indefinite"/>
                      </p:stCondLst>
                      <p:childTnLst>
                        <p:par>
                          <p:cTn id="2772" fill="hold">
                            <p:stCondLst>
                              <p:cond delay="0"/>
                            </p:stCondLst>
                            <p:childTnLst>
                              <p:par>
                                <p:cTn id="27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75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6" fill="hold">
                      <p:stCondLst>
                        <p:cond delay="indefinite"/>
                      </p:stCondLst>
                      <p:childTnLst>
                        <p:par>
                          <p:cTn id="2777" fill="hold">
                            <p:stCondLst>
                              <p:cond delay="0"/>
                            </p:stCondLst>
                            <p:childTnLst>
                              <p:par>
                                <p:cTn id="27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80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1" fill="hold">
                      <p:stCondLst>
                        <p:cond delay="indefinite"/>
                      </p:stCondLst>
                      <p:childTnLst>
                        <p:par>
                          <p:cTn id="2782" fill="hold">
                            <p:stCondLst>
                              <p:cond delay="0"/>
                            </p:stCondLst>
                            <p:childTnLst>
                              <p:par>
                                <p:cTn id="27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85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6" fill="hold">
                            <p:stCondLst>
                              <p:cond delay="500"/>
                            </p:stCondLst>
                            <p:childTnLst>
                              <p:par>
                                <p:cTn id="278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89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455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456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57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458" name="Picture 6" descr="tick"/>
          <p:cNvPicPr/>
          <p:nvPr/>
        </p:nvPicPr>
        <p:blipFill>
          <a:blip r:embed="rId2"/>
          <a:stretch/>
        </p:blipFill>
        <p:spPr>
          <a:xfrm>
            <a:off x="6818400" y="50864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9" name="AutoShape 7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0" name="AutoShape 8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1" name="Text Box 9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2" name="Text Box 10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3" name="Text Box 11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4" name="Text Box 12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465" name="Group 13"/>
          <p:cNvGrpSpPr/>
          <p:nvPr/>
        </p:nvGrpSpPr>
        <p:grpSpPr>
          <a:xfrm>
            <a:off x="6041880" y="3073320"/>
            <a:ext cx="399960" cy="851040"/>
            <a:chOff x="6041880" y="3073320"/>
            <a:chExt cx="399960" cy="851040"/>
          </a:xfrm>
        </p:grpSpPr>
        <p:pic>
          <p:nvPicPr>
            <p:cNvPr id="1466" name="Picture 14" descr="Blue-tick"/>
            <p:cNvPicPr/>
            <p:nvPr/>
          </p:nvPicPr>
          <p:blipFill>
            <a:blip r:embed="rId5"/>
            <a:stretch/>
          </p:blipFill>
          <p:spPr>
            <a:xfrm>
              <a:off x="6041880" y="353556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467" name="Picture 15" descr="Blue-tick"/>
            <p:cNvPicPr/>
            <p:nvPr/>
          </p:nvPicPr>
          <p:blipFill>
            <a:blip r:embed="rId6"/>
            <a:stretch/>
          </p:blipFill>
          <p:spPr>
            <a:xfrm>
              <a:off x="6053040" y="307332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68" name="AutoShape 16">
            <a:hlinkClick r:id="rId7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9" name="Text Box 18"/>
          <p:cNvSpPr/>
          <p:nvPr/>
        </p:nvSpPr>
        <p:spPr>
          <a:xfrm>
            <a:off x="422280" y="855720"/>
            <a:ext cx="8388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the equation                                                           for  0 ≤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≤ 360°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70" name="Object 19"/>
          <p:cNvGraphicFramePr/>
          <p:nvPr/>
        </p:nvGraphicFramePr>
        <p:xfrm>
          <a:off x="2409840" y="866880"/>
          <a:ext cx="2354400" cy="3603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71" name="Object 19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409840" y="866880"/>
                    <a:ext cx="2354400" cy="36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72" name="Text Box 20"/>
          <p:cNvSpPr/>
          <p:nvPr/>
        </p:nvSpPr>
        <p:spPr>
          <a:xfrm>
            <a:off x="479520" y="1585800"/>
            <a:ext cx="20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cos 2x with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73" name="Object 21"/>
          <p:cNvGraphicFramePr/>
          <p:nvPr/>
        </p:nvGraphicFramePr>
        <p:xfrm>
          <a:off x="2655720" y="1585800"/>
          <a:ext cx="1979640" cy="3304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74" name="Object 21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655720" y="1585800"/>
                    <a:ext cx="197964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75" name="Text Box 22"/>
          <p:cNvSpPr/>
          <p:nvPr/>
        </p:nvSpPr>
        <p:spPr>
          <a:xfrm>
            <a:off x="479520" y="2166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76" name="Object 23"/>
          <p:cNvGraphicFramePr/>
          <p:nvPr/>
        </p:nvGraphicFramePr>
        <p:xfrm>
          <a:off x="2508120" y="2133720"/>
          <a:ext cx="2641680" cy="4539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477" name="Object 23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508120" y="2133720"/>
                    <a:ext cx="2641680" cy="45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78" name="Text Box 24"/>
          <p:cNvSpPr/>
          <p:nvPr/>
        </p:nvSpPr>
        <p:spPr>
          <a:xfrm>
            <a:off x="479520" y="2733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79" name="Object 25"/>
          <p:cNvGraphicFramePr/>
          <p:nvPr/>
        </p:nvGraphicFramePr>
        <p:xfrm>
          <a:off x="2532240" y="2747880"/>
          <a:ext cx="2226960" cy="3301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480" name="Object 25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532240" y="2747880"/>
                    <a:ext cx="222696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1" name="Text Box 27"/>
          <p:cNvSpPr/>
          <p:nvPr/>
        </p:nvSpPr>
        <p:spPr>
          <a:xfrm>
            <a:off x="479520" y="33624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Factorise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82" name="Object 28"/>
          <p:cNvGraphicFramePr/>
          <p:nvPr/>
        </p:nvGraphicFramePr>
        <p:xfrm>
          <a:off x="2265480" y="3335400"/>
          <a:ext cx="2763720" cy="412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83" name="Object 28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65480" y="3335400"/>
                    <a:ext cx="2763720" cy="41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4" name="Text Box 29"/>
          <p:cNvSpPr/>
          <p:nvPr/>
        </p:nvSpPr>
        <p:spPr>
          <a:xfrm>
            <a:off x="479520" y="39276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85" name="Object 30"/>
          <p:cNvGraphicFramePr/>
          <p:nvPr/>
        </p:nvGraphicFramePr>
        <p:xfrm>
          <a:off x="2354400" y="3851280"/>
          <a:ext cx="1093680" cy="5158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86" name="Object 30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354400" y="3851280"/>
                    <a:ext cx="109368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7" name="Text Box 32"/>
          <p:cNvSpPr/>
          <p:nvPr/>
        </p:nvSpPr>
        <p:spPr>
          <a:xfrm>
            <a:off x="479520" y="45212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acute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88" name="Object 33"/>
          <p:cNvGraphicFramePr/>
          <p:nvPr/>
        </p:nvGraphicFramePr>
        <p:xfrm>
          <a:off x="2236680" y="4545000"/>
          <a:ext cx="1258920" cy="33012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89" name="Object 33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36680" y="4545000"/>
                    <a:ext cx="12589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90" name="Text Box 34"/>
          <p:cNvSpPr/>
          <p:nvPr/>
        </p:nvSpPr>
        <p:spPr>
          <a:xfrm>
            <a:off x="5907240" y="1620720"/>
            <a:ext cx="2047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91" name="Line 35"/>
          <p:cNvSpPr/>
          <p:nvPr/>
        </p:nvSpPr>
        <p:spPr>
          <a:xfrm flipH="1">
            <a:off x="5689440" y="2006640"/>
            <a:ext cx="12960" cy="2868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492" name="Group 36"/>
          <p:cNvGrpSpPr/>
          <p:nvPr/>
        </p:nvGrpSpPr>
        <p:grpSpPr>
          <a:xfrm>
            <a:off x="6130800" y="2833560"/>
            <a:ext cx="846000" cy="1338120"/>
            <a:chOff x="6130800" y="2833560"/>
            <a:chExt cx="846000" cy="1338120"/>
          </a:xfrm>
        </p:grpSpPr>
        <p:sp>
          <p:nvSpPr>
            <p:cNvPr id="1493" name="Line 37"/>
            <p:cNvSpPr/>
            <p:nvPr/>
          </p:nvSpPr>
          <p:spPr>
            <a:xfrm>
              <a:off x="6499080" y="300960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94" name="Line 38"/>
            <p:cNvSpPr/>
            <p:nvPr/>
          </p:nvSpPr>
          <p:spPr>
            <a:xfrm>
              <a:off x="6130800" y="351612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95" name="Text Box 39"/>
            <p:cNvSpPr/>
            <p:nvPr/>
          </p:nvSpPr>
          <p:spPr>
            <a:xfrm>
              <a:off x="666684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96" name="Text Box 40"/>
            <p:cNvSpPr/>
            <p:nvPr/>
          </p:nvSpPr>
          <p:spPr>
            <a:xfrm>
              <a:off x="615096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97" name="Text Box 41"/>
            <p:cNvSpPr/>
            <p:nvPr/>
          </p:nvSpPr>
          <p:spPr>
            <a:xfrm>
              <a:off x="6675120" y="389700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98" name="Text Box 42"/>
            <p:cNvSpPr/>
            <p:nvPr/>
          </p:nvSpPr>
          <p:spPr>
            <a:xfrm>
              <a:off x="6157440" y="389700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499" name="Object 45"/>
          <p:cNvGraphicFramePr/>
          <p:nvPr/>
        </p:nvGraphicFramePr>
        <p:xfrm>
          <a:off x="3954600" y="3840120"/>
          <a:ext cx="949320" cy="51588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500" name="Object 45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3954600" y="3840120"/>
                    <a:ext cx="94932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01" name="Object 46"/>
          <p:cNvGraphicFramePr/>
          <p:nvPr/>
        </p:nvGraphicFramePr>
        <p:xfrm>
          <a:off x="3835440" y="4519440"/>
          <a:ext cx="1258920" cy="33048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502" name="Object 46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3835440" y="4519440"/>
                    <a:ext cx="125892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03" name="Picture 47" descr="Round-button-blue">
            <a:hlinkClick r:id="rId26"/>
          </p:cNvPr>
          <p:cNvPicPr/>
          <p:nvPr/>
        </p:nvPicPr>
        <p:blipFill>
          <a:blip r:embed="rId27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4" name="Text Box 48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05" name="Object 49"/>
          <p:cNvGraphicFramePr/>
          <p:nvPr/>
        </p:nvGraphicFramePr>
        <p:xfrm>
          <a:off x="6000840" y="2009880"/>
          <a:ext cx="847800" cy="3999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506" name="Object 49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6000840" y="2009880"/>
                    <a:ext cx="847800" cy="39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507" name="Group 50"/>
          <p:cNvGrpSpPr/>
          <p:nvPr/>
        </p:nvGrpSpPr>
        <p:grpSpPr>
          <a:xfrm>
            <a:off x="7696080" y="2833560"/>
            <a:ext cx="846000" cy="1338120"/>
            <a:chOff x="7696080" y="2833560"/>
            <a:chExt cx="846000" cy="1338120"/>
          </a:xfrm>
        </p:grpSpPr>
        <p:sp>
          <p:nvSpPr>
            <p:cNvPr id="1508" name="Line 51"/>
            <p:cNvSpPr/>
            <p:nvPr/>
          </p:nvSpPr>
          <p:spPr>
            <a:xfrm>
              <a:off x="8064360" y="300960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09" name="Line 52"/>
            <p:cNvSpPr/>
            <p:nvPr/>
          </p:nvSpPr>
          <p:spPr>
            <a:xfrm>
              <a:off x="7696080" y="351612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10" name="Text Box 53"/>
            <p:cNvSpPr/>
            <p:nvPr/>
          </p:nvSpPr>
          <p:spPr>
            <a:xfrm>
              <a:off x="823212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11" name="Text Box 54"/>
            <p:cNvSpPr/>
            <p:nvPr/>
          </p:nvSpPr>
          <p:spPr>
            <a:xfrm>
              <a:off x="771624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12" name="Text Box 55"/>
            <p:cNvSpPr/>
            <p:nvPr/>
          </p:nvSpPr>
          <p:spPr>
            <a:xfrm>
              <a:off x="8240400" y="389700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13" name="Text Box 56"/>
            <p:cNvSpPr/>
            <p:nvPr/>
          </p:nvSpPr>
          <p:spPr>
            <a:xfrm>
              <a:off x="7722720" y="389700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514" name="Object 57"/>
          <p:cNvGraphicFramePr/>
          <p:nvPr/>
        </p:nvGraphicFramePr>
        <p:xfrm>
          <a:off x="7613640" y="1996920"/>
          <a:ext cx="798480" cy="43344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515" name="Object 57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7613640" y="1996920"/>
                    <a:ext cx="79848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516" name="Group 58"/>
          <p:cNvGrpSpPr/>
          <p:nvPr/>
        </p:nvGrpSpPr>
        <p:grpSpPr>
          <a:xfrm>
            <a:off x="8110440" y="3073320"/>
            <a:ext cx="399960" cy="851040"/>
            <a:chOff x="8110440" y="3073320"/>
            <a:chExt cx="399960" cy="851040"/>
          </a:xfrm>
        </p:grpSpPr>
        <p:pic>
          <p:nvPicPr>
            <p:cNvPr id="1517" name="Picture 59" descr="Blue-tick"/>
            <p:cNvPicPr/>
            <p:nvPr/>
          </p:nvPicPr>
          <p:blipFill>
            <a:blip r:embed="rId32"/>
            <a:stretch/>
          </p:blipFill>
          <p:spPr>
            <a:xfrm>
              <a:off x="8110440" y="353556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518" name="Picture 60" descr="Blue-tick"/>
            <p:cNvPicPr/>
            <p:nvPr/>
          </p:nvPicPr>
          <p:blipFill>
            <a:blip r:embed="rId33"/>
            <a:stretch/>
          </p:blipFill>
          <p:spPr>
            <a:xfrm>
              <a:off x="8121600" y="307332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1519" name="Object 61"/>
          <p:cNvGraphicFramePr/>
          <p:nvPr/>
        </p:nvGraphicFramePr>
        <p:xfrm>
          <a:off x="6068880" y="4214880"/>
          <a:ext cx="806760" cy="638280"/>
        </p:xfrm>
        <a:graphic>
          <a:graphicData uri="http://schemas.openxmlformats.org/presentationml/2006/ole">
            <p:oleObj r:id="rId34" spid="">
              <p:embed/>
              <p:pic>
                <p:nvPicPr>
                  <p:cNvPr id="1520" name="Object 61"/>
                  <p:cNvPicPr/>
                  <p:nvPr/>
                </p:nvPicPr>
                <p:blipFill>
                  <a:blip r:embed="rId35"/>
                  <a:stretch/>
                </p:blipFill>
                <p:spPr>
                  <a:xfrm>
                    <a:off x="6068880" y="4214880"/>
                    <a:ext cx="806760" cy="6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21" name="Object 62"/>
          <p:cNvGraphicFramePr/>
          <p:nvPr/>
        </p:nvGraphicFramePr>
        <p:xfrm>
          <a:off x="7696080" y="4214880"/>
          <a:ext cx="806400" cy="638280"/>
        </p:xfrm>
        <a:graphic>
          <a:graphicData uri="http://schemas.openxmlformats.org/presentationml/2006/ole">
            <p:oleObj r:id="rId36" spid="">
              <p:embed/>
              <p:pic>
                <p:nvPicPr>
                  <p:cNvPr id="1522" name="Object 62"/>
                  <p:cNvPicPr/>
                  <p:nvPr/>
                </p:nvPicPr>
                <p:blipFill>
                  <a:blip r:embed="rId37"/>
                  <a:stretch/>
                </p:blipFill>
                <p:spPr>
                  <a:xfrm>
                    <a:off x="7696080" y="4214880"/>
                    <a:ext cx="806400" cy="6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23" name="Text Box 63"/>
          <p:cNvSpPr/>
          <p:nvPr/>
        </p:nvSpPr>
        <p:spPr>
          <a:xfrm>
            <a:off x="1661760" y="5289480"/>
            <a:ext cx="5037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Solutions are:  x= 60°, 132°, 228° and 300°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24" name="Object 66"/>
          <p:cNvGraphicFramePr/>
          <p:nvPr/>
        </p:nvGraphicFramePr>
        <p:xfrm>
          <a:off x="6033960" y="2432160"/>
          <a:ext cx="1052640" cy="276120"/>
        </p:xfrm>
        <a:graphic>
          <a:graphicData uri="http://schemas.openxmlformats.org/presentationml/2006/ole">
            <p:oleObj r:id="rId38" spid="">
              <p:embed/>
              <p:pic>
                <p:nvPicPr>
                  <p:cNvPr id="1525" name="Object 66"/>
                  <p:cNvPicPr/>
                  <p:nvPr/>
                </p:nvPicPr>
                <p:blipFill>
                  <a:blip r:embed="rId39"/>
                  <a:stretch/>
                </p:blipFill>
                <p:spPr>
                  <a:xfrm>
                    <a:off x="6033960" y="2432160"/>
                    <a:ext cx="1052640" cy="276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26" name="Object 67"/>
          <p:cNvGraphicFramePr/>
          <p:nvPr/>
        </p:nvGraphicFramePr>
        <p:xfrm>
          <a:off x="7551720" y="2435400"/>
          <a:ext cx="1054080" cy="276120"/>
        </p:xfrm>
        <a:graphic>
          <a:graphicData uri="http://schemas.openxmlformats.org/presentationml/2006/ole">
            <p:oleObj r:id="rId40" spid="">
              <p:embed/>
              <p:pic>
                <p:nvPicPr>
                  <p:cNvPr id="1527" name="Object 67"/>
                  <p:cNvPicPr/>
                  <p:nvPr/>
                </p:nvPicPr>
                <p:blipFill>
                  <a:blip r:embed="rId41"/>
                  <a:stretch/>
                </p:blipFill>
                <p:spPr>
                  <a:xfrm>
                    <a:off x="7551720" y="2435400"/>
                    <a:ext cx="1054080" cy="276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0" dur="indefinite" restart="never" nodeType="tmRoot">
          <p:childTnLst>
            <p:seq>
              <p:cTn id="2791" dur="indefinite" nodeType="mainSeq">
                <p:childTnLst>
                  <p:par>
                    <p:cTn id="2792" fill="hold">
                      <p:stCondLst>
                        <p:cond delay="indefinite"/>
                      </p:stCondLst>
                      <p:childTnLst>
                        <p:par>
                          <p:cTn id="2793" fill="hold">
                            <p:stCondLst>
                              <p:cond delay="0"/>
                            </p:stCondLst>
                            <p:childTnLst>
                              <p:par>
                                <p:cTn id="27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96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7" fill="hold">
                      <p:stCondLst>
                        <p:cond delay="indefinite"/>
                      </p:stCondLst>
                      <p:childTnLst>
                        <p:par>
                          <p:cTn id="2798" fill="hold">
                            <p:stCondLst>
                              <p:cond delay="0"/>
                            </p:stCondLst>
                            <p:childTnLst>
                              <p:par>
                                <p:cTn id="279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0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2" fill="hold">
                      <p:stCondLst>
                        <p:cond delay="indefinite"/>
                      </p:stCondLst>
                      <p:childTnLst>
                        <p:par>
                          <p:cTn id="2803" fill="hold">
                            <p:stCondLst>
                              <p:cond delay="0"/>
                            </p:stCondLst>
                            <p:childTnLst>
                              <p:par>
                                <p:cTn id="28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06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7" fill="hold">
                      <p:stCondLst>
                        <p:cond delay="indefinite"/>
                      </p:stCondLst>
                      <p:childTnLst>
                        <p:par>
                          <p:cTn id="2808" fill="hold">
                            <p:stCondLst>
                              <p:cond delay="0"/>
                            </p:stCondLst>
                            <p:childTnLst>
                              <p:par>
                                <p:cTn id="28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11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2" fill="hold">
                      <p:stCondLst>
                        <p:cond delay="indefinite"/>
                      </p:stCondLst>
                      <p:childTnLst>
                        <p:par>
                          <p:cTn id="2813" fill="hold">
                            <p:stCondLst>
                              <p:cond delay="0"/>
                            </p:stCondLst>
                            <p:childTnLst>
                              <p:par>
                                <p:cTn id="28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16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7" fill="hold">
                      <p:stCondLst>
                        <p:cond delay="indefinite"/>
                      </p:stCondLst>
                      <p:childTnLst>
                        <p:par>
                          <p:cTn id="2818" fill="hold">
                            <p:stCondLst>
                              <p:cond delay="0"/>
                            </p:stCondLst>
                            <p:childTnLst>
                              <p:par>
                                <p:cTn id="28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21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2" fill="hold">
                      <p:stCondLst>
                        <p:cond delay="indefinite"/>
                      </p:stCondLst>
                      <p:childTnLst>
                        <p:par>
                          <p:cTn id="2823" fill="hold">
                            <p:stCondLst>
                              <p:cond delay="0"/>
                            </p:stCondLst>
                            <p:childTnLst>
                              <p:par>
                                <p:cTn id="28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26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7" fill="hold">
                      <p:stCondLst>
                        <p:cond delay="indefinite"/>
                      </p:stCondLst>
                      <p:childTnLst>
                        <p:par>
                          <p:cTn id="2828" fill="hold">
                            <p:stCondLst>
                              <p:cond delay="0"/>
                            </p:stCondLst>
                            <p:childTnLst>
                              <p:par>
                                <p:cTn id="28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31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2" fill="hold">
                      <p:stCondLst>
                        <p:cond delay="indefinite"/>
                      </p:stCondLst>
                      <p:childTnLst>
                        <p:par>
                          <p:cTn id="2833" fill="hold">
                            <p:stCondLst>
                              <p:cond delay="0"/>
                            </p:stCondLst>
                            <p:childTnLst>
                              <p:par>
                                <p:cTn id="28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36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7" fill="hold">
                      <p:stCondLst>
                        <p:cond delay="indefinite"/>
                      </p:stCondLst>
                      <p:childTnLst>
                        <p:par>
                          <p:cTn id="2838" fill="hold">
                            <p:stCondLst>
                              <p:cond delay="0"/>
                            </p:stCondLst>
                            <p:childTnLst>
                              <p:par>
                                <p:cTn id="28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41" dur="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2" fill="hold">
                      <p:stCondLst>
                        <p:cond delay="indefinite"/>
                      </p:stCondLst>
                      <p:childTnLst>
                        <p:par>
                          <p:cTn id="2843" fill="hold">
                            <p:stCondLst>
                              <p:cond delay="0"/>
                            </p:stCondLst>
                            <p:childTnLst>
                              <p:par>
                                <p:cTn id="28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46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7" fill="hold">
                      <p:stCondLst>
                        <p:cond delay="indefinite"/>
                      </p:stCondLst>
                      <p:childTnLst>
                        <p:par>
                          <p:cTn id="2848" fill="hold">
                            <p:stCondLst>
                              <p:cond delay="0"/>
                            </p:stCondLst>
                            <p:childTnLst>
                              <p:par>
                                <p:cTn id="28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51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2" fill="hold">
                      <p:stCondLst>
                        <p:cond delay="indefinite"/>
                      </p:stCondLst>
                      <p:childTnLst>
                        <p:par>
                          <p:cTn id="2853" fill="hold">
                            <p:stCondLst>
                              <p:cond delay="0"/>
                            </p:stCondLst>
                            <p:childTnLst>
                              <p:par>
                                <p:cTn id="28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56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7" fill="hold">
                      <p:stCondLst>
                        <p:cond delay="indefinite"/>
                      </p:stCondLst>
                      <p:childTnLst>
                        <p:par>
                          <p:cTn id="2858" fill="hold">
                            <p:stCondLst>
                              <p:cond delay="0"/>
                            </p:stCondLst>
                            <p:childTnLst>
                              <p:par>
                                <p:cTn id="28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61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2" fill="hold">
                      <p:stCondLst>
                        <p:cond delay="indefinite"/>
                      </p:stCondLst>
                      <p:childTnLst>
                        <p:par>
                          <p:cTn id="2863" fill="hold">
                            <p:stCondLst>
                              <p:cond delay="0"/>
                            </p:stCondLst>
                            <p:childTnLst>
                              <p:par>
                                <p:cTn id="28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66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7" fill="hold">
                      <p:stCondLst>
                        <p:cond delay="indefinite"/>
                      </p:stCondLst>
                      <p:childTnLst>
                        <p:par>
                          <p:cTn id="2868" fill="hold">
                            <p:stCondLst>
                              <p:cond delay="0"/>
                            </p:stCondLst>
                            <p:childTnLst>
                              <p:par>
                                <p:cTn id="28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71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2" fill="hold">
                      <p:stCondLst>
                        <p:cond delay="indefinite"/>
                      </p:stCondLst>
                      <p:childTnLst>
                        <p:par>
                          <p:cTn id="2873" fill="hold">
                            <p:stCondLst>
                              <p:cond delay="0"/>
                            </p:stCondLst>
                            <p:childTnLst>
                              <p:par>
                                <p:cTn id="28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76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7" fill="hold">
                            <p:stCondLst>
                              <p:cond delay="500"/>
                            </p:stCondLst>
                            <p:childTnLst>
                              <p:par>
                                <p:cTn id="287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80"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84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88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9" fill="hold">
                      <p:stCondLst>
                        <p:cond delay="indefinite"/>
                      </p:stCondLst>
                      <p:childTnLst>
                        <p:par>
                          <p:cTn id="2890" fill="hold">
                            <p:stCondLst>
                              <p:cond delay="0"/>
                            </p:stCondLst>
                            <p:childTnLst>
                              <p:par>
                                <p:cTn id="289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93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4" fill="hold">
                            <p:stCondLst>
                              <p:cond delay="500"/>
                            </p:stCondLst>
                            <p:childTnLst>
                              <p:par>
                                <p:cTn id="289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97"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8" fill="hold">
                      <p:stCondLst>
                        <p:cond delay="indefinite"/>
                      </p:stCondLst>
                      <p:childTnLst>
                        <p:par>
                          <p:cTn id="2899" fill="hold">
                            <p:stCondLst>
                              <p:cond delay="0"/>
                            </p:stCondLst>
                            <p:childTnLst>
                              <p:par>
                                <p:cTn id="29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02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3" fill="hold">
                      <p:stCondLst>
                        <p:cond delay="indefinite"/>
                      </p:stCondLst>
                      <p:childTnLst>
                        <p:par>
                          <p:cTn id="2904" fill="hold">
                            <p:stCondLst>
                              <p:cond delay="0"/>
                            </p:stCondLst>
                            <p:childTnLst>
                              <p:par>
                                <p:cTn id="29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07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8" fill="hold">
                      <p:stCondLst>
                        <p:cond delay="indefinite"/>
                      </p:stCondLst>
                      <p:childTnLst>
                        <p:par>
                          <p:cTn id="2909" fill="hold">
                            <p:stCondLst>
                              <p:cond delay="0"/>
                            </p:stCondLst>
                            <p:childTnLst>
                              <p:par>
                                <p:cTn id="29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12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3" fill="hold">
                      <p:stCondLst>
                        <p:cond delay="indefinite"/>
                      </p:stCondLst>
                      <p:childTnLst>
                        <p:par>
                          <p:cTn id="2914" fill="hold">
                            <p:stCondLst>
                              <p:cond delay="0"/>
                            </p:stCondLst>
                            <p:childTnLst>
                              <p:par>
                                <p:cTn id="29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17"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8" fill="hold">
                      <p:stCondLst>
                        <p:cond delay="indefinite"/>
                      </p:stCondLst>
                      <p:childTnLst>
                        <p:par>
                          <p:cTn id="2919" fill="hold">
                            <p:stCondLst>
                              <p:cond delay="0"/>
                            </p:stCondLst>
                            <p:childTnLst>
                              <p:par>
                                <p:cTn id="29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22"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3" fill="hold">
                            <p:stCondLst>
                              <p:cond delay="500"/>
                            </p:stCondLst>
                            <p:childTnLst>
                              <p:par>
                                <p:cTn id="292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26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529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530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31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532" name="Picture 6" descr="tick"/>
          <p:cNvPicPr/>
          <p:nvPr/>
        </p:nvPicPr>
        <p:blipFill>
          <a:blip r:embed="rId2"/>
          <a:stretch/>
        </p:blipFill>
        <p:spPr>
          <a:xfrm>
            <a:off x="6284880" y="534528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3" name="AutoShape 7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4" name="AutoShape 8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5" name="Text Box 9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6" name="Text Box 10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7" name="Text Box 11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8" name="Text Box 12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539" name="Group 62"/>
          <p:cNvGrpSpPr/>
          <p:nvPr/>
        </p:nvGrpSpPr>
        <p:grpSpPr>
          <a:xfrm>
            <a:off x="2957400" y="4092480"/>
            <a:ext cx="865440" cy="405000"/>
            <a:chOff x="2957400" y="4092480"/>
            <a:chExt cx="865440" cy="405000"/>
          </a:xfrm>
        </p:grpSpPr>
        <p:pic>
          <p:nvPicPr>
            <p:cNvPr id="1540" name="Picture 14" descr="Blue-tick"/>
            <p:cNvPicPr/>
            <p:nvPr/>
          </p:nvPicPr>
          <p:blipFill>
            <a:blip r:embed="rId5"/>
            <a:stretch/>
          </p:blipFill>
          <p:spPr>
            <a:xfrm>
              <a:off x="2957400" y="4092480"/>
              <a:ext cx="389160" cy="389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541" name="Picture 15" descr="Blue-tick"/>
            <p:cNvPicPr/>
            <p:nvPr/>
          </p:nvPicPr>
          <p:blipFill>
            <a:blip r:embed="rId6"/>
            <a:stretch/>
          </p:blipFill>
          <p:spPr>
            <a:xfrm>
              <a:off x="3433680" y="4108680"/>
              <a:ext cx="38916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542" name="AutoShape 16">
            <a:hlinkClick r:id="rId7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43" name="Text Box 17"/>
          <p:cNvSpPr/>
          <p:nvPr/>
        </p:nvSpPr>
        <p:spPr>
          <a:xfrm>
            <a:off x="422280" y="855720"/>
            <a:ext cx="8388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the equation                                          for  0 ≤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≤ 2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44" name="Object 18"/>
          <p:cNvGraphicFramePr/>
          <p:nvPr/>
        </p:nvGraphicFramePr>
        <p:xfrm>
          <a:off x="2278080" y="717480"/>
          <a:ext cx="1744560" cy="6303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545" name="Object 18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78080" y="717480"/>
                    <a:ext cx="1744560" cy="63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46" name="Text Box 19"/>
          <p:cNvSpPr/>
          <p:nvPr/>
        </p:nvSpPr>
        <p:spPr>
          <a:xfrm>
            <a:off x="479520" y="1800360"/>
            <a:ext cx="1336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Rearrange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47" name="Text Box 29"/>
          <p:cNvSpPr/>
          <p:nvPr/>
        </p:nvSpPr>
        <p:spPr>
          <a:xfrm>
            <a:off x="479520" y="26352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acute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48" name="Object 30"/>
          <p:cNvGraphicFramePr/>
          <p:nvPr/>
        </p:nvGraphicFramePr>
        <p:xfrm>
          <a:off x="2392200" y="2503440"/>
          <a:ext cx="1816200" cy="6397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549" name="Object 30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392200" y="2503440"/>
                    <a:ext cx="1816200" cy="63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50" name="Text Box 31"/>
          <p:cNvSpPr/>
          <p:nvPr/>
        </p:nvSpPr>
        <p:spPr>
          <a:xfrm>
            <a:off x="473040" y="4048200"/>
            <a:ext cx="20480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51" name="Line 32"/>
          <p:cNvSpPr/>
          <p:nvPr/>
        </p:nvSpPr>
        <p:spPr>
          <a:xfrm>
            <a:off x="5105520" y="1447920"/>
            <a:ext cx="0" cy="4267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552" name="Group 33"/>
          <p:cNvGrpSpPr/>
          <p:nvPr/>
        </p:nvGrpSpPr>
        <p:grpSpPr>
          <a:xfrm>
            <a:off x="3019320" y="3840120"/>
            <a:ext cx="846000" cy="1338120"/>
            <a:chOff x="3019320" y="3840120"/>
            <a:chExt cx="846000" cy="1338120"/>
          </a:xfrm>
        </p:grpSpPr>
        <p:sp>
          <p:nvSpPr>
            <p:cNvPr id="1553" name="Line 34"/>
            <p:cNvSpPr/>
            <p:nvPr/>
          </p:nvSpPr>
          <p:spPr>
            <a:xfrm>
              <a:off x="3387600" y="401616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54" name="Line 35"/>
            <p:cNvSpPr/>
            <p:nvPr/>
          </p:nvSpPr>
          <p:spPr>
            <a:xfrm>
              <a:off x="3019320" y="452268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55" name="Text Box 36"/>
            <p:cNvSpPr/>
            <p:nvPr/>
          </p:nvSpPr>
          <p:spPr>
            <a:xfrm>
              <a:off x="3555360" y="384012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56" name="Text Box 37"/>
            <p:cNvSpPr/>
            <p:nvPr/>
          </p:nvSpPr>
          <p:spPr>
            <a:xfrm>
              <a:off x="3039480" y="384012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57" name="Text Box 38"/>
            <p:cNvSpPr/>
            <p:nvPr/>
          </p:nvSpPr>
          <p:spPr>
            <a:xfrm>
              <a:off x="3563640" y="490356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58" name="Text Box 39"/>
            <p:cNvSpPr/>
            <p:nvPr/>
          </p:nvSpPr>
          <p:spPr>
            <a:xfrm>
              <a:off x="3045960" y="490356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559" name="Picture 42" descr="Round-button-blue">
            <a:hlinkClick r:id="rId12"/>
          </p:cNvPr>
          <p:cNvPicPr/>
          <p:nvPr/>
        </p:nvPicPr>
        <p:blipFill>
          <a:blip r:embed="rId13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0" name="Text Box 43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1" name="Text Box 58"/>
          <p:cNvSpPr/>
          <p:nvPr/>
        </p:nvSpPr>
        <p:spPr>
          <a:xfrm>
            <a:off x="5338800" y="4006800"/>
            <a:ext cx="3332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Solutions are: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62" name="Object 61"/>
          <p:cNvGraphicFramePr/>
          <p:nvPr/>
        </p:nvGraphicFramePr>
        <p:xfrm>
          <a:off x="2362320" y="1650960"/>
          <a:ext cx="1660320" cy="69840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563" name="Object 61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362320" y="1650960"/>
                    <a:ext cx="1660320" cy="69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64" name="Object 63"/>
          <p:cNvGraphicFramePr/>
          <p:nvPr/>
        </p:nvGraphicFramePr>
        <p:xfrm>
          <a:off x="5425920" y="1989000"/>
          <a:ext cx="1281240" cy="60984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65" name="Object 63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5425920" y="1989000"/>
                    <a:ext cx="1281240" cy="60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66" name="Object 64"/>
          <p:cNvGraphicFramePr/>
          <p:nvPr/>
        </p:nvGraphicFramePr>
        <p:xfrm>
          <a:off x="7267680" y="1960560"/>
          <a:ext cx="1403280" cy="61272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567" name="Object 64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7267680" y="1960560"/>
                    <a:ext cx="1403280" cy="612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68" name="Text Box 65"/>
          <p:cNvSpPr/>
          <p:nvPr/>
        </p:nvSpPr>
        <p:spPr>
          <a:xfrm>
            <a:off x="479520" y="3352680"/>
            <a:ext cx="11602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Note range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69" name="Object 66"/>
          <p:cNvGraphicFramePr/>
          <p:nvPr/>
        </p:nvGraphicFramePr>
        <p:xfrm>
          <a:off x="2135160" y="3398760"/>
          <a:ext cx="2827440" cy="33012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570" name="Object 6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135160" y="3398760"/>
                    <a:ext cx="282744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1" name="Object 67"/>
          <p:cNvGraphicFramePr/>
          <p:nvPr/>
        </p:nvGraphicFramePr>
        <p:xfrm>
          <a:off x="5391000" y="2744640"/>
          <a:ext cx="2559240" cy="33048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572" name="Object 67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5391000" y="2744640"/>
                    <a:ext cx="255924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3" name="Object 68"/>
          <p:cNvGraphicFramePr/>
          <p:nvPr/>
        </p:nvGraphicFramePr>
        <p:xfrm>
          <a:off x="5375160" y="3174840"/>
          <a:ext cx="1498680" cy="60984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574" name="Object 68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5375160" y="3174840"/>
                    <a:ext cx="1498680" cy="60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5" name="Object 69"/>
          <p:cNvGraphicFramePr/>
          <p:nvPr/>
        </p:nvGraphicFramePr>
        <p:xfrm>
          <a:off x="7246800" y="3160800"/>
          <a:ext cx="1500480" cy="61272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576" name="Object 69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7246800" y="3160800"/>
                    <a:ext cx="1500480" cy="612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7" name="Object 70"/>
          <p:cNvGraphicFramePr/>
          <p:nvPr/>
        </p:nvGraphicFramePr>
        <p:xfrm>
          <a:off x="5392800" y="4525920"/>
          <a:ext cx="2344680" cy="65880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578" name="Object 70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5392800" y="4525920"/>
                    <a:ext cx="2344680" cy="65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9" name="Object 71"/>
          <p:cNvGraphicFramePr/>
          <p:nvPr/>
        </p:nvGraphicFramePr>
        <p:xfrm>
          <a:off x="5383080" y="1600200"/>
          <a:ext cx="2084400" cy="33012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580" name="Object 71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5383080" y="1600200"/>
                    <a:ext cx="208440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81" name="Picture 72" descr="No-calculator"/>
          <p:cNvPicPr/>
          <p:nvPr/>
        </p:nvPicPr>
        <p:blipFill>
          <a:blip r:embed="rId32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27" dur="indefinite" restart="never" nodeType="tmRoot">
          <p:childTnLst>
            <p:seq>
              <p:cTn id="2928" dur="indefinite" nodeType="mainSeq">
                <p:childTnLst>
                  <p:par>
                    <p:cTn id="2929" fill="hold">
                      <p:stCondLst>
                        <p:cond delay="indefinite"/>
                      </p:stCondLst>
                      <p:childTnLst>
                        <p:par>
                          <p:cTn id="2930" fill="hold">
                            <p:stCondLst>
                              <p:cond delay="0"/>
                            </p:stCondLst>
                            <p:childTnLst>
                              <p:par>
                                <p:cTn id="29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33"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4" fill="hold">
                      <p:stCondLst>
                        <p:cond delay="indefinite"/>
                      </p:stCondLst>
                      <p:childTnLst>
                        <p:par>
                          <p:cTn id="2935" fill="hold">
                            <p:stCondLst>
                              <p:cond delay="0"/>
                            </p:stCondLst>
                            <p:childTnLst>
                              <p:par>
                                <p:cTn id="29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38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9" fill="hold">
                      <p:stCondLst>
                        <p:cond delay="indefinite"/>
                      </p:stCondLst>
                      <p:childTnLst>
                        <p:par>
                          <p:cTn id="2940" fill="hold">
                            <p:stCondLst>
                              <p:cond delay="0"/>
                            </p:stCondLst>
                            <p:childTnLst>
                              <p:par>
                                <p:cTn id="294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43"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4" fill="hold">
                      <p:stCondLst>
                        <p:cond delay="indefinite"/>
                      </p:stCondLst>
                      <p:childTnLst>
                        <p:par>
                          <p:cTn id="2945" fill="hold">
                            <p:stCondLst>
                              <p:cond delay="0"/>
                            </p:stCondLst>
                            <p:childTnLst>
                              <p:par>
                                <p:cTn id="29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48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9" fill="hold">
                      <p:stCondLst>
                        <p:cond delay="indefinite"/>
                      </p:stCondLst>
                      <p:childTnLst>
                        <p:par>
                          <p:cTn id="2950" fill="hold">
                            <p:stCondLst>
                              <p:cond delay="0"/>
                            </p:stCondLst>
                            <p:childTnLst>
                              <p:par>
                                <p:cTn id="295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53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4" fill="hold">
                      <p:stCondLst>
                        <p:cond delay="indefinite"/>
                      </p:stCondLst>
                      <p:childTnLst>
                        <p:par>
                          <p:cTn id="2955" fill="hold">
                            <p:stCondLst>
                              <p:cond delay="0"/>
                            </p:stCondLst>
                            <p:childTnLst>
                              <p:par>
                                <p:cTn id="29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58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9" fill="hold">
                      <p:stCondLst>
                        <p:cond delay="indefinite"/>
                      </p:stCondLst>
                      <p:childTnLst>
                        <p:par>
                          <p:cTn id="2960" fill="hold">
                            <p:stCondLst>
                              <p:cond delay="0"/>
                            </p:stCondLst>
                            <p:childTnLst>
                              <p:par>
                                <p:cTn id="29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63" dur="5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4" fill="hold">
                      <p:stCondLst>
                        <p:cond delay="indefinite"/>
                      </p:stCondLst>
                      <p:childTnLst>
                        <p:par>
                          <p:cTn id="2965" fill="hold">
                            <p:stCondLst>
                              <p:cond delay="0"/>
                            </p:stCondLst>
                            <p:childTnLst>
                              <p:par>
                                <p:cTn id="296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68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9" fill="hold">
                      <p:stCondLst>
                        <p:cond delay="indefinite"/>
                      </p:stCondLst>
                      <p:childTnLst>
                        <p:par>
                          <p:cTn id="2970" fill="hold">
                            <p:stCondLst>
                              <p:cond delay="0"/>
                            </p:stCondLst>
                            <p:childTnLst>
                              <p:par>
                                <p:cTn id="297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73" dur="5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4" fill="hold">
                      <p:stCondLst>
                        <p:cond delay="indefinite"/>
                      </p:stCondLst>
                      <p:childTnLst>
                        <p:par>
                          <p:cTn id="2975" fill="hold">
                            <p:stCondLst>
                              <p:cond delay="0"/>
                            </p:stCondLst>
                            <p:childTnLst>
                              <p:par>
                                <p:cTn id="29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78"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9" fill="hold">
                      <p:stCondLst>
                        <p:cond delay="indefinite"/>
                      </p:stCondLst>
                      <p:childTnLst>
                        <p:par>
                          <p:cTn id="2980" fill="hold">
                            <p:stCondLst>
                              <p:cond delay="0"/>
                            </p:stCondLst>
                            <p:childTnLst>
                              <p:par>
                                <p:cTn id="29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83"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4" fill="hold">
                      <p:stCondLst>
                        <p:cond delay="indefinite"/>
                      </p:stCondLst>
                      <p:childTnLst>
                        <p:par>
                          <p:cTn id="2985" fill="hold">
                            <p:stCondLst>
                              <p:cond delay="0"/>
                            </p:stCondLst>
                            <p:childTnLst>
                              <p:par>
                                <p:cTn id="298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88"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9" fill="hold">
                      <p:stCondLst>
                        <p:cond delay="indefinite"/>
                      </p:stCondLst>
                      <p:childTnLst>
                        <p:par>
                          <p:cTn id="2990" fill="hold">
                            <p:stCondLst>
                              <p:cond delay="0"/>
                            </p:stCondLst>
                            <p:childTnLst>
                              <p:par>
                                <p:cTn id="299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93"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4" fill="hold">
                      <p:stCondLst>
                        <p:cond delay="indefinite"/>
                      </p:stCondLst>
                      <p:childTnLst>
                        <p:par>
                          <p:cTn id="2995" fill="hold">
                            <p:stCondLst>
                              <p:cond delay="0"/>
                            </p:stCondLst>
                            <p:childTnLst>
                              <p:par>
                                <p:cTn id="299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98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9" fill="hold">
                      <p:stCondLst>
                        <p:cond delay="indefinite"/>
                      </p:stCondLst>
                      <p:childTnLst>
                        <p:par>
                          <p:cTn id="3000" fill="hold">
                            <p:stCondLst>
                              <p:cond delay="0"/>
                            </p:stCondLst>
                            <p:childTnLst>
                              <p:par>
                                <p:cTn id="300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03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4" fill="hold">
                      <p:stCondLst>
                        <p:cond delay="indefinite"/>
                      </p:stCondLst>
                      <p:childTnLst>
                        <p:par>
                          <p:cTn id="3005" fill="hold">
                            <p:stCondLst>
                              <p:cond delay="0"/>
                            </p:stCondLst>
                            <p:childTnLst>
                              <p:par>
                                <p:cTn id="300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08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9" fill="hold">
                      <p:stCondLst>
                        <p:cond delay="indefinite"/>
                      </p:stCondLst>
                      <p:childTnLst>
                        <p:par>
                          <p:cTn id="3010" fill="hold">
                            <p:stCondLst>
                              <p:cond delay="0"/>
                            </p:stCondLst>
                            <p:childTnLst>
                              <p:par>
                                <p:cTn id="30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13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4" fill="hold">
                      <p:stCondLst>
                        <p:cond delay="indefinite"/>
                      </p:stCondLst>
                      <p:childTnLst>
                        <p:par>
                          <p:cTn id="3015" fill="hold">
                            <p:stCondLst>
                              <p:cond delay="0"/>
                            </p:stCondLst>
                            <p:childTnLst>
                              <p:par>
                                <p:cTn id="30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18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9" fill="hold">
                            <p:stCondLst>
                              <p:cond delay="500"/>
                            </p:stCondLst>
                            <p:childTnLst>
                              <p:par>
                                <p:cTn id="302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22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583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584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85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586" name="Picture 6" descr="tick"/>
          <p:cNvPicPr/>
          <p:nvPr/>
        </p:nvPicPr>
        <p:blipFill>
          <a:blip r:embed="rId2"/>
          <a:stretch/>
        </p:blipFill>
        <p:spPr>
          <a:xfrm>
            <a:off x="6353280" y="46911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7" name="AutoShape 7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8" name="AutoShape 8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9" name="Text Box 9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0" name="Text Box 10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1" name="Text Box 11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2" name="Text Box 12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3" name="AutoShape 16">
            <a:hlinkClick r:id="rId5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4" name="Text Box 17"/>
          <p:cNvSpPr/>
          <p:nvPr/>
        </p:nvSpPr>
        <p:spPr>
          <a:xfrm>
            <a:off x="380880" y="838080"/>
            <a:ext cx="8388360" cy="100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a)   Write the equation  cos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+ 8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+ 9 = 0  in terms of 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    and show that for 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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it has equal roots.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b)   Show that there are no real roots for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5" name="Text Box 19"/>
          <p:cNvSpPr/>
          <p:nvPr/>
        </p:nvSpPr>
        <p:spPr>
          <a:xfrm>
            <a:off x="479520" y="2971800"/>
            <a:ext cx="1336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Rearrange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6" name="Text Box 20"/>
          <p:cNvSpPr/>
          <p:nvPr/>
        </p:nvSpPr>
        <p:spPr>
          <a:xfrm>
            <a:off x="457200" y="359568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Divide by 2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7" name="Text Box 22"/>
          <p:cNvSpPr/>
          <p:nvPr/>
        </p:nvSpPr>
        <p:spPr>
          <a:xfrm>
            <a:off x="457200" y="4930920"/>
            <a:ext cx="11430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Deduction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8" name="Line 23"/>
          <p:cNvSpPr/>
          <p:nvPr/>
        </p:nvSpPr>
        <p:spPr>
          <a:xfrm>
            <a:off x="5105520" y="1752480"/>
            <a:ext cx="0" cy="4267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9" name="Text Box 37"/>
          <p:cNvSpPr/>
          <p:nvPr/>
        </p:nvSpPr>
        <p:spPr>
          <a:xfrm>
            <a:off x="457200" y="4267080"/>
            <a:ext cx="11606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Factorise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00" name="Object 38"/>
          <p:cNvGraphicFramePr/>
          <p:nvPr/>
        </p:nvGraphicFramePr>
        <p:xfrm>
          <a:off x="2133720" y="4191120"/>
          <a:ext cx="2538360" cy="4125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601" name="Object 38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133720" y="4191120"/>
                    <a:ext cx="2538360" cy="41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02" name="Text Box 44"/>
          <p:cNvSpPr/>
          <p:nvPr/>
        </p:nvSpPr>
        <p:spPr>
          <a:xfrm>
            <a:off x="457200" y="2376360"/>
            <a:ext cx="20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cos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with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03" name="Object 45"/>
          <p:cNvGraphicFramePr/>
          <p:nvPr/>
        </p:nvGraphicFramePr>
        <p:xfrm>
          <a:off x="2743200" y="2376360"/>
          <a:ext cx="2000160" cy="3304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604" name="Object 45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743200" y="2376360"/>
                    <a:ext cx="200016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5" name="Object 46"/>
          <p:cNvGraphicFramePr/>
          <p:nvPr/>
        </p:nvGraphicFramePr>
        <p:xfrm>
          <a:off x="2362320" y="2997360"/>
          <a:ext cx="2392200" cy="3301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06" name="Object 46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362320" y="2997360"/>
                    <a:ext cx="239220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7" name="Object 47"/>
          <p:cNvGraphicFramePr/>
          <p:nvPr/>
        </p:nvGraphicFramePr>
        <p:xfrm>
          <a:off x="2438280" y="3595680"/>
          <a:ext cx="2268720" cy="33012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608" name="Object 47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438280" y="3595680"/>
                    <a:ext cx="22687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09" name="Text Box 48"/>
          <p:cNvSpPr/>
          <p:nvPr/>
        </p:nvSpPr>
        <p:spPr>
          <a:xfrm>
            <a:off x="2208240" y="4862520"/>
            <a:ext cx="2169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Equal roots for  cos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0" name="Text Box 49"/>
          <p:cNvSpPr/>
          <p:nvPr/>
        </p:nvSpPr>
        <p:spPr>
          <a:xfrm>
            <a:off x="5410080" y="2362320"/>
            <a:ext cx="12956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Try to solve: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11" name="Object 50"/>
          <p:cNvGraphicFramePr/>
          <p:nvPr/>
        </p:nvGraphicFramePr>
        <p:xfrm>
          <a:off x="5486400" y="2895480"/>
          <a:ext cx="1671480" cy="4129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612" name="Object 50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5486400" y="2895480"/>
                    <a:ext cx="1671480" cy="41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3" name="Object 51"/>
          <p:cNvGraphicFramePr/>
          <p:nvPr/>
        </p:nvGraphicFramePr>
        <p:xfrm>
          <a:off x="5562720" y="3581280"/>
          <a:ext cx="1073160" cy="2890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614" name="Object 51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5562720" y="3581280"/>
                    <a:ext cx="107316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15" name="Text Box 52"/>
          <p:cNvSpPr/>
          <p:nvPr/>
        </p:nvSpPr>
        <p:spPr>
          <a:xfrm>
            <a:off x="5311440" y="4113360"/>
            <a:ext cx="3498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 there are no real solutions for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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6" name="Text Box 53"/>
          <p:cNvSpPr/>
          <p:nvPr/>
        </p:nvSpPr>
        <p:spPr>
          <a:xfrm>
            <a:off x="6860880" y="3548160"/>
            <a:ext cx="117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No solution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17" name="Picture 54" descr="No-calculator"/>
          <p:cNvPicPr/>
          <p:nvPr/>
        </p:nvPicPr>
        <p:blipFill>
          <a:blip r:embed="rId18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23" dur="indefinite" restart="never" nodeType="tmRoot">
          <p:childTnLst>
            <p:seq>
              <p:cTn id="3024" dur="indefinite" nodeType="mainSeq">
                <p:childTnLst>
                  <p:par>
                    <p:cTn id="3025" fill="hold">
                      <p:stCondLst>
                        <p:cond delay="indefinite"/>
                      </p:stCondLst>
                      <p:childTnLst>
                        <p:par>
                          <p:cTn id="3026" fill="hold">
                            <p:stCondLst>
                              <p:cond delay="0"/>
                            </p:stCondLst>
                            <p:childTnLst>
                              <p:par>
                                <p:cTn id="30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29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0" fill="hold">
                      <p:stCondLst>
                        <p:cond delay="indefinite"/>
                      </p:stCondLst>
                      <p:childTnLst>
                        <p:par>
                          <p:cTn id="3031" fill="hold">
                            <p:stCondLst>
                              <p:cond delay="0"/>
                            </p:stCondLst>
                            <p:childTnLst>
                              <p:par>
                                <p:cTn id="30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34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5" fill="hold">
                      <p:stCondLst>
                        <p:cond delay="indefinite"/>
                      </p:stCondLst>
                      <p:childTnLst>
                        <p:par>
                          <p:cTn id="3036" fill="hold">
                            <p:stCondLst>
                              <p:cond delay="0"/>
                            </p:stCondLst>
                            <p:childTnLst>
                              <p:par>
                                <p:cTn id="30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39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0" fill="hold">
                      <p:stCondLst>
                        <p:cond delay="indefinite"/>
                      </p:stCondLst>
                      <p:childTnLst>
                        <p:par>
                          <p:cTn id="3041" fill="hold">
                            <p:stCondLst>
                              <p:cond delay="0"/>
                            </p:stCondLst>
                            <p:childTnLst>
                              <p:par>
                                <p:cTn id="30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44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5" fill="hold">
                      <p:stCondLst>
                        <p:cond delay="indefinite"/>
                      </p:stCondLst>
                      <p:childTnLst>
                        <p:par>
                          <p:cTn id="3046" fill="hold">
                            <p:stCondLst>
                              <p:cond delay="0"/>
                            </p:stCondLst>
                            <p:childTnLst>
                              <p:par>
                                <p:cTn id="30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4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0" fill="hold">
                      <p:stCondLst>
                        <p:cond delay="indefinite"/>
                      </p:stCondLst>
                      <p:childTnLst>
                        <p:par>
                          <p:cTn id="3051" fill="hold">
                            <p:stCondLst>
                              <p:cond delay="0"/>
                            </p:stCondLst>
                            <p:childTnLst>
                              <p:par>
                                <p:cTn id="30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54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5" fill="hold">
                      <p:stCondLst>
                        <p:cond delay="indefinite"/>
                      </p:stCondLst>
                      <p:childTnLst>
                        <p:par>
                          <p:cTn id="3056" fill="hold">
                            <p:stCondLst>
                              <p:cond delay="0"/>
                            </p:stCondLst>
                            <p:childTnLst>
                              <p:par>
                                <p:cTn id="30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59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0" fill="hold">
                      <p:stCondLst>
                        <p:cond delay="indefinite"/>
                      </p:stCondLst>
                      <p:childTnLst>
                        <p:par>
                          <p:cTn id="3061" fill="hold">
                            <p:stCondLst>
                              <p:cond delay="0"/>
                            </p:stCondLst>
                            <p:childTnLst>
                              <p:par>
                                <p:cTn id="30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64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5" fill="hold">
                      <p:stCondLst>
                        <p:cond delay="indefinite"/>
                      </p:stCondLst>
                      <p:childTnLst>
                        <p:par>
                          <p:cTn id="3066" fill="hold">
                            <p:stCondLst>
                              <p:cond delay="0"/>
                            </p:stCondLst>
                            <p:childTnLst>
                              <p:par>
                                <p:cTn id="306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69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0" fill="hold">
                      <p:stCondLst>
                        <p:cond delay="indefinite"/>
                      </p:stCondLst>
                      <p:childTnLst>
                        <p:par>
                          <p:cTn id="3071" fill="hold">
                            <p:stCondLst>
                              <p:cond delay="0"/>
                            </p:stCondLst>
                            <p:childTnLst>
                              <p:par>
                                <p:cTn id="30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74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5" fill="hold">
                      <p:stCondLst>
                        <p:cond delay="indefinite"/>
                      </p:stCondLst>
                      <p:childTnLst>
                        <p:par>
                          <p:cTn id="3076" fill="hold">
                            <p:stCondLst>
                              <p:cond delay="0"/>
                            </p:stCondLst>
                            <p:childTnLst>
                              <p:par>
                                <p:cTn id="30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79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0" fill="hold">
                      <p:stCondLst>
                        <p:cond delay="indefinite"/>
                      </p:stCondLst>
                      <p:childTnLst>
                        <p:par>
                          <p:cTn id="3081" fill="hold">
                            <p:stCondLst>
                              <p:cond delay="0"/>
                            </p:stCondLst>
                            <p:childTnLst>
                              <p:par>
                                <p:cTn id="30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84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5" fill="hold">
                      <p:stCondLst>
                        <p:cond delay="indefinite"/>
                      </p:stCondLst>
                      <p:childTnLst>
                        <p:par>
                          <p:cTn id="3086" fill="hold">
                            <p:stCondLst>
                              <p:cond delay="0"/>
                            </p:stCondLst>
                            <p:childTnLst>
                              <p:par>
                                <p:cTn id="30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89"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0" fill="hold">
                      <p:stCondLst>
                        <p:cond delay="indefinite"/>
                      </p:stCondLst>
                      <p:childTnLst>
                        <p:par>
                          <p:cTn id="3091" fill="hold">
                            <p:stCondLst>
                              <p:cond delay="0"/>
                            </p:stCondLst>
                            <p:childTnLst>
                              <p:par>
                                <p:cTn id="30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94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5" fill="hold">
                      <p:stCondLst>
                        <p:cond delay="indefinite"/>
                      </p:stCondLst>
                      <p:childTnLst>
                        <p:par>
                          <p:cTn id="3096" fill="hold">
                            <p:stCondLst>
                              <p:cond delay="0"/>
                            </p:stCondLst>
                            <p:childTnLst>
                              <p:par>
                                <p:cTn id="30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99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0" fill="hold">
                      <p:stCondLst>
                        <p:cond delay="indefinite"/>
                      </p:stCondLst>
                      <p:childTnLst>
                        <p:par>
                          <p:cTn id="3101" fill="hold">
                            <p:stCondLst>
                              <p:cond delay="0"/>
                            </p:stCondLst>
                            <p:childTnLst>
                              <p:par>
                                <p:cTn id="31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04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5" fill="hold">
                            <p:stCondLst>
                              <p:cond delay="500"/>
                            </p:stCondLst>
                            <p:childTnLst>
                              <p:par>
                                <p:cTn id="310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08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Text Box 3"/>
          <p:cNvSpPr/>
          <p:nvPr/>
        </p:nvSpPr>
        <p:spPr>
          <a:xfrm>
            <a:off x="412920" y="882720"/>
            <a:ext cx="818640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457200" indent="-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algebraically, the equation  sin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+ sin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= 0,    0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360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9" name="Rectangle 4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620" name="Group 5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621" name="Picture 6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22" name="Text Box 7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623" name="Picture 8" descr="tick"/>
          <p:cNvPicPr/>
          <p:nvPr/>
        </p:nvPicPr>
        <p:blipFill>
          <a:blip r:embed="rId2"/>
          <a:stretch/>
        </p:blipFill>
        <p:spPr>
          <a:xfrm>
            <a:off x="6966000" y="50925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4" name="AutoShape 9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5" name="AutoShape 10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6" name="Text Box 11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7" name="Text Box 12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8" name="Text Box 13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9" name="Text Box 14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30" name="Picture 15" descr="No-calculator"/>
          <p:cNvPicPr/>
          <p:nvPr/>
        </p:nvPicPr>
        <p:blipFill>
          <a:blip r:embed="rId5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1" name="Picture 16" descr="Round-button-blue"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2" name="Text Box 17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33" name="AutoShape 18">
            <a:hlinkClick r:id="rId8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34" name="Text Box 19"/>
          <p:cNvSpPr/>
          <p:nvPr/>
        </p:nvSpPr>
        <p:spPr>
          <a:xfrm>
            <a:off x="6615000" y="1612800"/>
            <a:ext cx="1965600" cy="64260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for 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35" name="Line 20"/>
          <p:cNvSpPr/>
          <p:nvPr/>
        </p:nvSpPr>
        <p:spPr>
          <a:xfrm>
            <a:off x="6286680" y="1617840"/>
            <a:ext cx="0" cy="3101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636" name="Group 21"/>
          <p:cNvGrpSpPr/>
          <p:nvPr/>
        </p:nvGrpSpPr>
        <p:grpSpPr>
          <a:xfrm>
            <a:off x="7281720" y="2368440"/>
            <a:ext cx="846000" cy="1338120"/>
            <a:chOff x="7281720" y="2368440"/>
            <a:chExt cx="846000" cy="1338120"/>
          </a:xfrm>
        </p:grpSpPr>
        <p:sp>
          <p:nvSpPr>
            <p:cNvPr id="1637" name="Line 22"/>
            <p:cNvSpPr/>
            <p:nvPr/>
          </p:nvSpPr>
          <p:spPr>
            <a:xfrm>
              <a:off x="7650000" y="254448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38" name="Line 23"/>
            <p:cNvSpPr/>
            <p:nvPr/>
          </p:nvSpPr>
          <p:spPr>
            <a:xfrm>
              <a:off x="7281720" y="305100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39" name="Text Box 24"/>
            <p:cNvSpPr/>
            <p:nvPr/>
          </p:nvSpPr>
          <p:spPr>
            <a:xfrm>
              <a:off x="7817760" y="23684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0" name="Text Box 25"/>
            <p:cNvSpPr/>
            <p:nvPr/>
          </p:nvSpPr>
          <p:spPr>
            <a:xfrm>
              <a:off x="7301880" y="236844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1" name="Text Box 26"/>
            <p:cNvSpPr/>
            <p:nvPr/>
          </p:nvSpPr>
          <p:spPr>
            <a:xfrm>
              <a:off x="7826040" y="343188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2" name="Text Box 27"/>
            <p:cNvSpPr/>
            <p:nvPr/>
          </p:nvSpPr>
          <p:spPr>
            <a:xfrm>
              <a:off x="7308360" y="343188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643" name="Object 28"/>
          <p:cNvGraphicFramePr/>
          <p:nvPr/>
        </p:nvGraphicFramePr>
        <p:xfrm>
          <a:off x="6989760" y="3859200"/>
          <a:ext cx="1430280" cy="2970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644" name="Object 28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989760" y="3859200"/>
                    <a:ext cx="1430280" cy="29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45" name="Text Box 29"/>
          <p:cNvSpPr/>
          <p:nvPr/>
        </p:nvSpPr>
        <p:spPr>
          <a:xfrm>
            <a:off x="463680" y="2301840"/>
            <a:ext cx="1584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Common factor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46" name="Text Box 30"/>
          <p:cNvSpPr/>
          <p:nvPr/>
        </p:nvSpPr>
        <p:spPr>
          <a:xfrm>
            <a:off x="450720" y="1649520"/>
            <a:ext cx="1582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sin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47" name="Object 31"/>
          <p:cNvGraphicFramePr/>
          <p:nvPr/>
        </p:nvGraphicFramePr>
        <p:xfrm>
          <a:off x="2224080" y="1682640"/>
          <a:ext cx="2249640" cy="2890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648" name="Object 31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224080" y="1682640"/>
                    <a:ext cx="224964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9" name="Object 32"/>
          <p:cNvGraphicFramePr/>
          <p:nvPr/>
        </p:nvGraphicFramePr>
        <p:xfrm>
          <a:off x="2290680" y="2274840"/>
          <a:ext cx="2063880" cy="4129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650" name="Object 32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2290680" y="2274840"/>
                    <a:ext cx="2063880" cy="41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51" name="Text Box 33"/>
          <p:cNvSpPr/>
          <p:nvPr/>
        </p:nvSpPr>
        <p:spPr>
          <a:xfrm>
            <a:off x="460440" y="2917800"/>
            <a:ext cx="861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52" name="Object 34"/>
          <p:cNvGraphicFramePr/>
          <p:nvPr/>
        </p:nvGraphicFramePr>
        <p:xfrm>
          <a:off x="2100240" y="2927520"/>
          <a:ext cx="3425760" cy="8665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653" name="Object 34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2100240" y="2927520"/>
                    <a:ext cx="3425760" cy="866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54" name="Text Box 35"/>
          <p:cNvSpPr/>
          <p:nvPr/>
        </p:nvSpPr>
        <p:spPr>
          <a:xfrm>
            <a:off x="447840" y="3981600"/>
            <a:ext cx="12855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55" name="Object 36"/>
          <p:cNvGraphicFramePr/>
          <p:nvPr/>
        </p:nvGraphicFramePr>
        <p:xfrm>
          <a:off x="2089080" y="4011480"/>
          <a:ext cx="2517840" cy="33048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656" name="Object 36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2089080" y="4011480"/>
                    <a:ext cx="251784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7" name="Object 37"/>
          <p:cNvGraphicFramePr/>
          <p:nvPr/>
        </p:nvGraphicFramePr>
        <p:xfrm>
          <a:off x="2073240" y="4422600"/>
          <a:ext cx="2683080" cy="51624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658" name="Object 37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2073240" y="4422600"/>
                    <a:ext cx="2683080" cy="51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659" name="Group 50"/>
          <p:cNvGrpSpPr/>
          <p:nvPr/>
        </p:nvGrpSpPr>
        <p:grpSpPr>
          <a:xfrm>
            <a:off x="7223040" y="2627280"/>
            <a:ext cx="404640" cy="840960"/>
            <a:chOff x="7223040" y="2627280"/>
            <a:chExt cx="404640" cy="840960"/>
          </a:xfrm>
        </p:grpSpPr>
        <p:pic>
          <p:nvPicPr>
            <p:cNvPr id="1660" name="Picture 40" descr="Blue-tick"/>
            <p:cNvPicPr/>
            <p:nvPr/>
          </p:nvPicPr>
          <p:blipFill>
            <a:blip r:embed="rId21"/>
            <a:stretch/>
          </p:blipFill>
          <p:spPr>
            <a:xfrm>
              <a:off x="7238880" y="262728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61" name="Picture 41" descr="Blue-tick"/>
            <p:cNvPicPr/>
            <p:nvPr/>
          </p:nvPicPr>
          <p:blipFill>
            <a:blip r:embed="rId22"/>
            <a:stretch/>
          </p:blipFill>
          <p:spPr>
            <a:xfrm>
              <a:off x="7223040" y="307944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62" name="Text Box 51"/>
          <p:cNvSpPr/>
          <p:nvPr/>
        </p:nvSpPr>
        <p:spPr>
          <a:xfrm>
            <a:off x="4009320" y="5151600"/>
            <a:ext cx="2823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= 0°,  120°,  240°, 360°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09" dur="indefinite" restart="never" nodeType="tmRoot">
          <p:childTnLst>
            <p:seq>
              <p:cTn id="3110" dur="indefinite" nodeType="mainSeq">
                <p:childTnLst>
                  <p:par>
                    <p:cTn id="3111" fill="hold">
                      <p:stCondLst>
                        <p:cond delay="indefinite"/>
                      </p:stCondLst>
                      <p:childTnLst>
                        <p:par>
                          <p:cTn id="3112" fill="hold">
                            <p:stCondLst>
                              <p:cond delay="0"/>
                            </p:stCondLst>
                            <p:childTnLst>
                              <p:par>
                                <p:cTn id="31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15"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6" fill="hold">
                      <p:stCondLst>
                        <p:cond delay="indefinite"/>
                      </p:stCondLst>
                      <p:childTnLst>
                        <p:par>
                          <p:cTn id="3117" fill="hold">
                            <p:stCondLst>
                              <p:cond delay="0"/>
                            </p:stCondLst>
                            <p:childTnLst>
                              <p:par>
                                <p:cTn id="31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20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1" fill="hold">
                      <p:stCondLst>
                        <p:cond delay="indefinite"/>
                      </p:stCondLst>
                      <p:childTnLst>
                        <p:par>
                          <p:cTn id="3122" fill="hold">
                            <p:stCondLst>
                              <p:cond delay="0"/>
                            </p:stCondLst>
                            <p:childTnLst>
                              <p:par>
                                <p:cTn id="31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25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6" fill="hold">
                      <p:stCondLst>
                        <p:cond delay="indefinite"/>
                      </p:stCondLst>
                      <p:childTnLst>
                        <p:par>
                          <p:cTn id="3127" fill="hold">
                            <p:stCondLst>
                              <p:cond delay="0"/>
                            </p:stCondLst>
                            <p:childTnLst>
                              <p:par>
                                <p:cTn id="31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30"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1" fill="hold">
                      <p:stCondLst>
                        <p:cond delay="indefinite"/>
                      </p:stCondLst>
                      <p:childTnLst>
                        <p:par>
                          <p:cTn id="3132" fill="hold">
                            <p:stCondLst>
                              <p:cond delay="0"/>
                            </p:stCondLst>
                            <p:childTnLst>
                              <p:par>
                                <p:cTn id="31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35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6" fill="hold">
                      <p:stCondLst>
                        <p:cond delay="indefinite"/>
                      </p:stCondLst>
                      <p:childTnLst>
                        <p:par>
                          <p:cTn id="3137" fill="hold">
                            <p:stCondLst>
                              <p:cond delay="0"/>
                            </p:stCondLst>
                            <p:childTnLst>
                              <p:par>
                                <p:cTn id="31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40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1" fill="hold">
                      <p:stCondLst>
                        <p:cond delay="indefinite"/>
                      </p:stCondLst>
                      <p:childTnLst>
                        <p:par>
                          <p:cTn id="3142" fill="hold">
                            <p:stCondLst>
                              <p:cond delay="0"/>
                            </p:stCondLst>
                            <p:childTnLst>
                              <p:par>
                                <p:cTn id="31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45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6" fill="hold">
                      <p:stCondLst>
                        <p:cond delay="indefinite"/>
                      </p:stCondLst>
                      <p:childTnLst>
                        <p:par>
                          <p:cTn id="3147" fill="hold">
                            <p:stCondLst>
                              <p:cond delay="0"/>
                            </p:stCondLst>
                            <p:childTnLst>
                              <p:par>
                                <p:cTn id="31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50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1" fill="hold">
                      <p:stCondLst>
                        <p:cond delay="indefinite"/>
                      </p:stCondLst>
                      <p:childTnLst>
                        <p:par>
                          <p:cTn id="3152" fill="hold">
                            <p:stCondLst>
                              <p:cond delay="0"/>
                            </p:stCondLst>
                            <p:childTnLst>
                              <p:par>
                                <p:cTn id="31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55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6" fill="hold">
                      <p:stCondLst>
                        <p:cond delay="indefinite"/>
                      </p:stCondLst>
                      <p:childTnLst>
                        <p:par>
                          <p:cTn id="3157" fill="hold">
                            <p:stCondLst>
                              <p:cond delay="0"/>
                            </p:stCondLst>
                            <p:childTnLst>
                              <p:par>
                                <p:cTn id="31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60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1" fill="hold">
                      <p:stCondLst>
                        <p:cond delay="indefinite"/>
                      </p:stCondLst>
                      <p:childTnLst>
                        <p:par>
                          <p:cTn id="3162" fill="hold">
                            <p:stCondLst>
                              <p:cond delay="0"/>
                            </p:stCondLst>
                            <p:childTnLst>
                              <p:par>
                                <p:cTn id="31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65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6" fill="hold">
                      <p:stCondLst>
                        <p:cond delay="indefinite"/>
                      </p:stCondLst>
                      <p:childTnLst>
                        <p:par>
                          <p:cTn id="3167" fill="hold">
                            <p:stCondLst>
                              <p:cond delay="0"/>
                            </p:stCondLst>
                            <p:childTnLst>
                              <p:par>
                                <p:cTn id="31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70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1" fill="hold">
                      <p:stCondLst>
                        <p:cond delay="indefinite"/>
                      </p:stCondLst>
                      <p:childTnLst>
                        <p:par>
                          <p:cTn id="3172" fill="hold">
                            <p:stCondLst>
                              <p:cond delay="0"/>
                            </p:stCondLst>
                            <p:childTnLst>
                              <p:par>
                                <p:cTn id="31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75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6" fill="hold">
                      <p:stCondLst>
                        <p:cond delay="indefinite"/>
                      </p:stCondLst>
                      <p:childTnLst>
                        <p:par>
                          <p:cTn id="3177" fill="hold">
                            <p:stCondLst>
                              <p:cond delay="0"/>
                            </p:stCondLst>
                            <p:childTnLst>
                              <p:par>
                                <p:cTn id="31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80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1" fill="hold">
                      <p:stCondLst>
                        <p:cond delay="indefinite"/>
                      </p:stCondLst>
                      <p:childTnLst>
                        <p:par>
                          <p:cTn id="3182" fill="hold">
                            <p:stCondLst>
                              <p:cond delay="0"/>
                            </p:stCondLst>
                            <p:childTnLst>
                              <p:par>
                                <p:cTn id="31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85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6" fill="hold">
                            <p:stCondLst>
                              <p:cond delay="500"/>
                            </p:stCondLst>
                            <p:childTnLst>
                              <p:par>
                                <p:cTn id="318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89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664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665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66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667" name="Picture 6" descr="tick"/>
          <p:cNvPicPr/>
          <p:nvPr/>
        </p:nvPicPr>
        <p:blipFill>
          <a:blip r:embed="rId2"/>
          <a:stretch/>
        </p:blipFill>
        <p:spPr>
          <a:xfrm>
            <a:off x="6818400" y="50864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8" name="AutoShape 7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69" name="AutoShape 8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0" name="Text Box 9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1" name="Text Box 10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2" name="Text Box 11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3" name="Text Box 12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674" name="Group 13"/>
          <p:cNvGrpSpPr/>
          <p:nvPr/>
        </p:nvGrpSpPr>
        <p:grpSpPr>
          <a:xfrm>
            <a:off x="6556320" y="3073320"/>
            <a:ext cx="399960" cy="851040"/>
            <a:chOff x="6556320" y="3073320"/>
            <a:chExt cx="399960" cy="851040"/>
          </a:xfrm>
        </p:grpSpPr>
        <p:pic>
          <p:nvPicPr>
            <p:cNvPr id="1675" name="Picture 14" descr="Blue-tick"/>
            <p:cNvPicPr/>
            <p:nvPr/>
          </p:nvPicPr>
          <p:blipFill>
            <a:blip r:embed="rId5"/>
            <a:stretch/>
          </p:blipFill>
          <p:spPr>
            <a:xfrm>
              <a:off x="6556320" y="353556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76" name="Picture 15" descr="Blue-tick"/>
            <p:cNvPicPr/>
            <p:nvPr/>
          </p:nvPicPr>
          <p:blipFill>
            <a:blip r:embed="rId6"/>
            <a:stretch/>
          </p:blipFill>
          <p:spPr>
            <a:xfrm>
              <a:off x="6567480" y="307332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77" name="AutoShape 16">
            <a:hlinkClick r:id="rId7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8" name="Text Box 17"/>
          <p:cNvSpPr/>
          <p:nvPr/>
        </p:nvSpPr>
        <p:spPr>
          <a:xfrm>
            <a:off x="422280" y="855720"/>
            <a:ext cx="8388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the equation                                                           for  0 ≤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≤ 360°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79" name="Object 18"/>
          <p:cNvGraphicFramePr/>
          <p:nvPr/>
        </p:nvGraphicFramePr>
        <p:xfrm>
          <a:off x="2682720" y="888840"/>
          <a:ext cx="1806840" cy="3146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680" name="Object 18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682720" y="888840"/>
                    <a:ext cx="1806840" cy="314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1" name="Text Box 19"/>
          <p:cNvSpPr/>
          <p:nvPr/>
        </p:nvSpPr>
        <p:spPr>
          <a:xfrm>
            <a:off x="479520" y="1585800"/>
            <a:ext cx="20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cos 2x with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82" name="Object 20"/>
          <p:cNvGraphicFramePr/>
          <p:nvPr/>
        </p:nvGraphicFramePr>
        <p:xfrm>
          <a:off x="2655720" y="1585800"/>
          <a:ext cx="1979640" cy="3304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83" name="Object 20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655720" y="1585800"/>
                    <a:ext cx="197964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4" name="Text Box 21"/>
          <p:cNvSpPr/>
          <p:nvPr/>
        </p:nvSpPr>
        <p:spPr>
          <a:xfrm>
            <a:off x="479520" y="2166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85" name="Object 22"/>
          <p:cNvGraphicFramePr/>
          <p:nvPr/>
        </p:nvGraphicFramePr>
        <p:xfrm>
          <a:off x="2530440" y="2182680"/>
          <a:ext cx="2187720" cy="33048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686" name="Object 22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530440" y="2182680"/>
                    <a:ext cx="218772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7" name="Text Box 23"/>
          <p:cNvSpPr/>
          <p:nvPr/>
        </p:nvSpPr>
        <p:spPr>
          <a:xfrm>
            <a:off x="479520" y="2733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88" name="Text Box 25"/>
          <p:cNvSpPr/>
          <p:nvPr/>
        </p:nvSpPr>
        <p:spPr>
          <a:xfrm>
            <a:off x="479520" y="33624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Factorise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89" name="Object 26"/>
          <p:cNvGraphicFramePr/>
          <p:nvPr/>
        </p:nvGraphicFramePr>
        <p:xfrm>
          <a:off x="2357280" y="3335400"/>
          <a:ext cx="2578320" cy="4125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690" name="Object 26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357280" y="3335400"/>
                    <a:ext cx="2578320" cy="41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91" name="Text Box 27"/>
          <p:cNvSpPr/>
          <p:nvPr/>
        </p:nvSpPr>
        <p:spPr>
          <a:xfrm>
            <a:off x="479520" y="39276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92" name="Object 28"/>
          <p:cNvGraphicFramePr/>
          <p:nvPr/>
        </p:nvGraphicFramePr>
        <p:xfrm>
          <a:off x="2508120" y="3836880"/>
          <a:ext cx="949320" cy="5158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693" name="Object 28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508120" y="3836880"/>
                    <a:ext cx="94932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94" name="Text Box 29"/>
          <p:cNvSpPr/>
          <p:nvPr/>
        </p:nvSpPr>
        <p:spPr>
          <a:xfrm>
            <a:off x="479520" y="45212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acute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95" name="Object 30"/>
          <p:cNvGraphicFramePr/>
          <p:nvPr/>
        </p:nvGraphicFramePr>
        <p:xfrm>
          <a:off x="2362320" y="4545000"/>
          <a:ext cx="1258920" cy="33012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696" name="Object 30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362320" y="4545000"/>
                    <a:ext cx="12589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97" name="Text Box 31"/>
          <p:cNvSpPr/>
          <p:nvPr/>
        </p:nvSpPr>
        <p:spPr>
          <a:xfrm>
            <a:off x="5907240" y="1620720"/>
            <a:ext cx="2047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98" name="Line 32"/>
          <p:cNvSpPr/>
          <p:nvPr/>
        </p:nvSpPr>
        <p:spPr>
          <a:xfrm flipH="1">
            <a:off x="5689440" y="2006640"/>
            <a:ext cx="12960" cy="2868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699" name="Group 33"/>
          <p:cNvGrpSpPr/>
          <p:nvPr/>
        </p:nvGrpSpPr>
        <p:grpSpPr>
          <a:xfrm>
            <a:off x="6130800" y="2833560"/>
            <a:ext cx="846000" cy="1338120"/>
            <a:chOff x="6130800" y="2833560"/>
            <a:chExt cx="846000" cy="1338120"/>
          </a:xfrm>
        </p:grpSpPr>
        <p:sp>
          <p:nvSpPr>
            <p:cNvPr id="1700" name="Line 34"/>
            <p:cNvSpPr/>
            <p:nvPr/>
          </p:nvSpPr>
          <p:spPr>
            <a:xfrm>
              <a:off x="6499080" y="300960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01" name="Line 35"/>
            <p:cNvSpPr/>
            <p:nvPr/>
          </p:nvSpPr>
          <p:spPr>
            <a:xfrm>
              <a:off x="6130800" y="351612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02" name="Text Box 36"/>
            <p:cNvSpPr/>
            <p:nvPr/>
          </p:nvSpPr>
          <p:spPr>
            <a:xfrm>
              <a:off x="666684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03" name="Text Box 37"/>
            <p:cNvSpPr/>
            <p:nvPr/>
          </p:nvSpPr>
          <p:spPr>
            <a:xfrm>
              <a:off x="615096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04" name="Text Box 38"/>
            <p:cNvSpPr/>
            <p:nvPr/>
          </p:nvSpPr>
          <p:spPr>
            <a:xfrm>
              <a:off x="6675120" y="389700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05" name="Text Box 39"/>
            <p:cNvSpPr/>
            <p:nvPr/>
          </p:nvSpPr>
          <p:spPr>
            <a:xfrm>
              <a:off x="6157440" y="389700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706" name="Object 40"/>
          <p:cNvGraphicFramePr/>
          <p:nvPr/>
        </p:nvGraphicFramePr>
        <p:xfrm>
          <a:off x="3753000" y="3938760"/>
          <a:ext cx="1052280" cy="28872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707" name="Object 40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3753000" y="3938760"/>
                    <a:ext cx="1052280" cy="28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08" name="Object 41"/>
          <p:cNvGraphicFramePr/>
          <p:nvPr/>
        </p:nvGraphicFramePr>
        <p:xfrm>
          <a:off x="3863880" y="4540320"/>
          <a:ext cx="887400" cy="28872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709" name="Object 41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3863880" y="4540320"/>
                    <a:ext cx="887400" cy="28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710" name="Picture 42" descr="Round-button-blue">
            <a:hlinkClick r:id="rId24"/>
          </p:cNvPr>
          <p:cNvPicPr/>
          <p:nvPr/>
        </p:nvPicPr>
        <p:blipFill>
          <a:blip r:embed="rId25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1" name="Text Box 43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12" name="Object 44"/>
          <p:cNvGraphicFramePr/>
          <p:nvPr/>
        </p:nvGraphicFramePr>
        <p:xfrm>
          <a:off x="6056280" y="2009880"/>
          <a:ext cx="735120" cy="399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713" name="Object 44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6056280" y="2009880"/>
                    <a:ext cx="735120" cy="39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4" name="Object 56"/>
          <p:cNvGraphicFramePr/>
          <p:nvPr/>
        </p:nvGraphicFramePr>
        <p:xfrm>
          <a:off x="6022800" y="4214880"/>
          <a:ext cx="900360" cy="63828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715" name="Object 56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6022800" y="4214880"/>
                    <a:ext cx="900360" cy="6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16" name="Text Box 58"/>
          <p:cNvSpPr/>
          <p:nvPr/>
        </p:nvSpPr>
        <p:spPr>
          <a:xfrm>
            <a:off x="1663200" y="5289480"/>
            <a:ext cx="437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Solutions are:  x= 60°, 180° and 300°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17" name="Object 59"/>
          <p:cNvGraphicFramePr/>
          <p:nvPr/>
        </p:nvGraphicFramePr>
        <p:xfrm>
          <a:off x="6033960" y="2432160"/>
          <a:ext cx="1052640" cy="27612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718" name="Object 59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6033960" y="2432160"/>
                    <a:ext cx="1052640" cy="276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9" name="Object 61"/>
          <p:cNvGraphicFramePr/>
          <p:nvPr/>
        </p:nvGraphicFramePr>
        <p:xfrm>
          <a:off x="2530440" y="2743200"/>
          <a:ext cx="2187720" cy="330120"/>
        </p:xfrm>
        <a:graphic>
          <a:graphicData uri="http://schemas.openxmlformats.org/presentationml/2006/ole">
            <p:oleObj r:id="rId32" spid="">
              <p:embed/>
              <p:pic>
                <p:nvPicPr>
                  <p:cNvPr id="1720" name="Object 61"/>
                  <p:cNvPicPr/>
                  <p:nvPr/>
                </p:nvPicPr>
                <p:blipFill>
                  <a:blip r:embed="rId33"/>
                  <a:stretch/>
                </p:blipFill>
                <p:spPr>
                  <a:xfrm>
                    <a:off x="2530440" y="2743200"/>
                    <a:ext cx="21877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721" name="Picture 62" descr="No-calculator"/>
          <p:cNvPicPr/>
          <p:nvPr/>
        </p:nvPicPr>
        <p:blipFill>
          <a:blip r:embed="rId34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90" dur="indefinite" restart="never" nodeType="tmRoot">
          <p:childTnLst>
            <p:seq>
              <p:cTn id="3191" dur="indefinite" nodeType="mainSeq">
                <p:childTnLst>
                  <p:par>
                    <p:cTn id="3192" fill="hold">
                      <p:stCondLst>
                        <p:cond delay="indefinite"/>
                      </p:stCondLst>
                      <p:childTnLst>
                        <p:par>
                          <p:cTn id="3193" fill="hold">
                            <p:stCondLst>
                              <p:cond delay="0"/>
                            </p:stCondLst>
                            <p:childTnLst>
                              <p:par>
                                <p:cTn id="31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96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7" fill="hold">
                      <p:stCondLst>
                        <p:cond delay="indefinite"/>
                      </p:stCondLst>
                      <p:childTnLst>
                        <p:par>
                          <p:cTn id="3198" fill="hold">
                            <p:stCondLst>
                              <p:cond delay="0"/>
                            </p:stCondLst>
                            <p:childTnLst>
                              <p:par>
                                <p:cTn id="319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01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2" fill="hold">
                      <p:stCondLst>
                        <p:cond delay="indefinite"/>
                      </p:stCondLst>
                      <p:childTnLst>
                        <p:par>
                          <p:cTn id="3203" fill="hold">
                            <p:stCondLst>
                              <p:cond delay="0"/>
                            </p:stCondLst>
                            <p:childTnLst>
                              <p:par>
                                <p:cTn id="32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0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7" fill="hold">
                      <p:stCondLst>
                        <p:cond delay="indefinite"/>
                      </p:stCondLst>
                      <p:childTnLst>
                        <p:par>
                          <p:cTn id="3208" fill="hold">
                            <p:stCondLst>
                              <p:cond delay="0"/>
                            </p:stCondLst>
                            <p:childTnLst>
                              <p:par>
                                <p:cTn id="32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11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2" fill="hold">
                      <p:stCondLst>
                        <p:cond delay="indefinite"/>
                      </p:stCondLst>
                      <p:childTnLst>
                        <p:par>
                          <p:cTn id="3213" fill="hold">
                            <p:stCondLst>
                              <p:cond delay="0"/>
                            </p:stCondLst>
                            <p:childTnLst>
                              <p:par>
                                <p:cTn id="32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16" dur="5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7" fill="hold">
                      <p:stCondLst>
                        <p:cond delay="indefinite"/>
                      </p:stCondLst>
                      <p:childTnLst>
                        <p:par>
                          <p:cTn id="3218" fill="hold">
                            <p:stCondLst>
                              <p:cond delay="0"/>
                            </p:stCondLst>
                            <p:childTnLst>
                              <p:par>
                                <p:cTn id="32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21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2" fill="hold">
                      <p:stCondLst>
                        <p:cond delay="indefinite"/>
                      </p:stCondLst>
                      <p:childTnLst>
                        <p:par>
                          <p:cTn id="3223" fill="hold">
                            <p:stCondLst>
                              <p:cond delay="0"/>
                            </p:stCondLst>
                            <p:childTnLst>
                              <p:par>
                                <p:cTn id="32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26" dur="5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7" fill="hold">
                      <p:stCondLst>
                        <p:cond delay="indefinite"/>
                      </p:stCondLst>
                      <p:childTnLst>
                        <p:par>
                          <p:cTn id="3228" fill="hold">
                            <p:stCondLst>
                              <p:cond delay="0"/>
                            </p:stCondLst>
                            <p:childTnLst>
                              <p:par>
                                <p:cTn id="32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31" dur="5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2" fill="hold">
                      <p:stCondLst>
                        <p:cond delay="indefinite"/>
                      </p:stCondLst>
                      <p:childTnLst>
                        <p:par>
                          <p:cTn id="3233" fill="hold">
                            <p:stCondLst>
                              <p:cond delay="0"/>
                            </p:stCondLst>
                            <p:childTnLst>
                              <p:par>
                                <p:cTn id="32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36"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7" fill="hold">
                      <p:stCondLst>
                        <p:cond delay="indefinite"/>
                      </p:stCondLst>
                      <p:childTnLst>
                        <p:par>
                          <p:cTn id="3238" fill="hold">
                            <p:stCondLst>
                              <p:cond delay="0"/>
                            </p:stCondLst>
                            <p:childTnLst>
                              <p:par>
                                <p:cTn id="32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41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2" fill="hold">
                      <p:stCondLst>
                        <p:cond delay="indefinite"/>
                      </p:stCondLst>
                      <p:childTnLst>
                        <p:par>
                          <p:cTn id="3243" fill="hold">
                            <p:stCondLst>
                              <p:cond delay="0"/>
                            </p:stCondLst>
                            <p:childTnLst>
                              <p:par>
                                <p:cTn id="32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46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7" fill="hold">
                      <p:stCondLst>
                        <p:cond delay="indefinite"/>
                      </p:stCondLst>
                      <p:childTnLst>
                        <p:par>
                          <p:cTn id="3248" fill="hold">
                            <p:stCondLst>
                              <p:cond delay="0"/>
                            </p:stCondLst>
                            <p:childTnLst>
                              <p:par>
                                <p:cTn id="32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5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2" fill="hold">
                      <p:stCondLst>
                        <p:cond delay="indefinite"/>
                      </p:stCondLst>
                      <p:childTnLst>
                        <p:par>
                          <p:cTn id="3253" fill="hold">
                            <p:stCondLst>
                              <p:cond delay="0"/>
                            </p:stCondLst>
                            <p:childTnLst>
                              <p:par>
                                <p:cTn id="32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56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7" fill="hold">
                      <p:stCondLst>
                        <p:cond delay="indefinite"/>
                      </p:stCondLst>
                      <p:childTnLst>
                        <p:par>
                          <p:cTn id="3258" fill="hold">
                            <p:stCondLst>
                              <p:cond delay="0"/>
                            </p:stCondLst>
                            <p:childTnLst>
                              <p:par>
                                <p:cTn id="32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61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2" fill="hold">
                      <p:stCondLst>
                        <p:cond delay="indefinite"/>
                      </p:stCondLst>
                      <p:childTnLst>
                        <p:par>
                          <p:cTn id="3263" fill="hold">
                            <p:stCondLst>
                              <p:cond delay="0"/>
                            </p:stCondLst>
                            <p:childTnLst>
                              <p:par>
                                <p:cTn id="32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66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7" fill="hold">
                      <p:stCondLst>
                        <p:cond delay="indefinite"/>
                      </p:stCondLst>
                      <p:childTnLst>
                        <p:par>
                          <p:cTn id="3268" fill="hold">
                            <p:stCondLst>
                              <p:cond delay="0"/>
                            </p:stCondLst>
                            <p:childTnLst>
                              <p:par>
                                <p:cTn id="32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71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2" fill="hold">
                      <p:stCondLst>
                        <p:cond delay="indefinite"/>
                      </p:stCondLst>
                      <p:childTnLst>
                        <p:par>
                          <p:cTn id="3273" fill="hold">
                            <p:stCondLst>
                              <p:cond delay="0"/>
                            </p:stCondLst>
                            <p:childTnLst>
                              <p:par>
                                <p:cTn id="32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76" dur="5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7" fill="hold">
                            <p:stCondLst>
                              <p:cond delay="500"/>
                            </p:stCondLst>
                            <p:childTnLst>
                              <p:par>
                                <p:cTn id="327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80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1" fill="hold">
                      <p:stCondLst>
                        <p:cond delay="indefinite"/>
                      </p:stCondLst>
                      <p:childTnLst>
                        <p:par>
                          <p:cTn id="3282" fill="hold">
                            <p:stCondLst>
                              <p:cond delay="0"/>
                            </p:stCondLst>
                            <p:childTnLst>
                              <p:par>
                                <p:cTn id="32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85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6" fill="hold">
                      <p:stCondLst>
                        <p:cond delay="indefinite"/>
                      </p:stCondLst>
                      <p:childTnLst>
                        <p:par>
                          <p:cTn id="3287" fill="hold">
                            <p:stCondLst>
                              <p:cond delay="0"/>
                            </p:stCondLst>
                            <p:childTnLst>
                              <p:par>
                                <p:cTn id="32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90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1" fill="hold">
                      <p:stCondLst>
                        <p:cond delay="indefinite"/>
                      </p:stCondLst>
                      <p:childTnLst>
                        <p:par>
                          <p:cTn id="3292" fill="hold">
                            <p:stCondLst>
                              <p:cond delay="0"/>
                            </p:stCondLst>
                            <p:childTnLst>
                              <p:par>
                                <p:cTn id="32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95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6" fill="hold">
                      <p:stCondLst>
                        <p:cond delay="indefinite"/>
                      </p:stCondLst>
                      <p:childTnLst>
                        <p:par>
                          <p:cTn id="3297" fill="hold">
                            <p:stCondLst>
                              <p:cond delay="0"/>
                            </p:stCondLst>
                            <p:childTnLst>
                              <p:par>
                                <p:cTn id="32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00"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30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04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 Box 2"/>
          <p:cNvSpPr/>
          <p:nvPr/>
        </p:nvSpPr>
        <p:spPr>
          <a:xfrm>
            <a:off x="393840" y="2305080"/>
            <a:ext cx="274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72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3" name="Text Box 3"/>
          <p:cNvSpPr/>
          <p:nvPr/>
        </p:nvSpPr>
        <p:spPr>
          <a:xfrm>
            <a:off x="2527200" y="2305080"/>
            <a:ext cx="19558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72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180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4" name="Text Box 4"/>
          <p:cNvSpPr/>
          <p:nvPr/>
        </p:nvSpPr>
        <p:spPr>
          <a:xfrm>
            <a:off x="4083120" y="2305080"/>
            <a:ext cx="13651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5" name="Text Box 5"/>
          <p:cNvSpPr/>
          <p:nvPr/>
        </p:nvSpPr>
        <p:spPr>
          <a:xfrm>
            <a:off x="749160" y="3363840"/>
            <a:ext cx="2165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6" name="Text Box 6"/>
          <p:cNvSpPr/>
          <p:nvPr/>
        </p:nvSpPr>
        <p:spPr>
          <a:xfrm>
            <a:off x="2616120" y="3363840"/>
            <a:ext cx="19116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330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180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7" name="Text Box 7"/>
          <p:cNvSpPr/>
          <p:nvPr/>
        </p:nvSpPr>
        <p:spPr>
          <a:xfrm>
            <a:off x="4216320" y="3368520"/>
            <a:ext cx="13334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8" name="Text Box 8"/>
          <p:cNvSpPr/>
          <p:nvPr/>
        </p:nvSpPr>
        <p:spPr>
          <a:xfrm>
            <a:off x="679320" y="4317840"/>
            <a:ext cx="2470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9" name="Text Box 9"/>
          <p:cNvSpPr/>
          <p:nvPr/>
        </p:nvSpPr>
        <p:spPr>
          <a:xfrm>
            <a:off x="2616120" y="4317840"/>
            <a:ext cx="3073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÷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x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0" name="Text Box 10"/>
          <p:cNvSpPr/>
          <p:nvPr/>
        </p:nvSpPr>
        <p:spPr>
          <a:xfrm>
            <a:off x="5135400" y="4317840"/>
            <a:ext cx="25146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1" name="Text Box 11"/>
          <p:cNvSpPr/>
          <p:nvPr/>
        </p:nvSpPr>
        <p:spPr>
          <a:xfrm>
            <a:off x="7016760" y="431784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Arial Narrow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2" name="Text Box 12"/>
          <p:cNvSpPr/>
          <p:nvPr/>
        </p:nvSpPr>
        <p:spPr>
          <a:xfrm>
            <a:off x="749160" y="5194440"/>
            <a:ext cx="26672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23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18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3" name="Text Box 13"/>
          <p:cNvSpPr/>
          <p:nvPr/>
        </p:nvSpPr>
        <p:spPr>
          <a:xfrm>
            <a:off x="3029040" y="5194440"/>
            <a:ext cx="3181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23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÷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x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4" name="Text Box 14"/>
          <p:cNvSpPr/>
          <p:nvPr/>
        </p:nvSpPr>
        <p:spPr>
          <a:xfrm>
            <a:off x="5689440" y="5194440"/>
            <a:ext cx="26924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5" name="Text Box 15"/>
          <p:cNvSpPr/>
          <p:nvPr/>
        </p:nvSpPr>
        <p:spPr>
          <a:xfrm>
            <a:off x="7861320" y="5194440"/>
            <a:ext cx="120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230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Arial Narrow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6" name="Text Box 2"/>
          <p:cNvSpPr/>
          <p:nvPr/>
        </p:nvSpPr>
        <p:spPr>
          <a:xfrm>
            <a:off x="3048120" y="436680"/>
            <a:ext cx="31240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Converting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723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724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25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726" name="Picture 6" descr="tick"/>
          <p:cNvPicPr/>
          <p:nvPr/>
        </p:nvPicPr>
        <p:blipFill>
          <a:blip r:embed="rId2"/>
          <a:stretch/>
        </p:blipFill>
        <p:spPr>
          <a:xfrm>
            <a:off x="6818400" y="50864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7" name="AutoShape 7">
            <a:hlinkClick r:id="" action="ppaction://hlinkshowjump?jump=nextslide"/>
            <a:hlinkClick r:id="rId3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28" name="AutoShape 8">
            <a:hlinkClick r:id="" action="ppaction://hlinkshowjump?jump=previousslide"/>
            <a:hlinkClick r:id="rId4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29" name="Text Box 9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0" name="Text Box 10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1" name="Text Box 11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2" name="Text Box 12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3" name="AutoShape 16">
            <a:hlinkClick r:id="rId5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4" name="Text Box 17"/>
          <p:cNvSpPr/>
          <p:nvPr/>
        </p:nvSpPr>
        <p:spPr>
          <a:xfrm>
            <a:off x="422280" y="855720"/>
            <a:ext cx="8388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algebraically, the equation                                                           for  0 ≤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≤ 360°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35" name="Object 18"/>
          <p:cNvGraphicFramePr/>
          <p:nvPr/>
        </p:nvGraphicFramePr>
        <p:xfrm>
          <a:off x="3422520" y="876240"/>
          <a:ext cx="2292480" cy="31428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736" name="Object 18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422520" y="876240"/>
                    <a:ext cx="2292480" cy="31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37" name="Text Box 19"/>
          <p:cNvSpPr/>
          <p:nvPr/>
        </p:nvSpPr>
        <p:spPr>
          <a:xfrm>
            <a:off x="479520" y="1585800"/>
            <a:ext cx="20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Replace cos 2x with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38" name="Object 20"/>
          <p:cNvGraphicFramePr/>
          <p:nvPr/>
        </p:nvGraphicFramePr>
        <p:xfrm>
          <a:off x="2655720" y="1585800"/>
          <a:ext cx="1979640" cy="3304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739" name="Object 20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655720" y="1585800"/>
                    <a:ext cx="197964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0" name="Text Box 21"/>
          <p:cNvSpPr/>
          <p:nvPr/>
        </p:nvSpPr>
        <p:spPr>
          <a:xfrm>
            <a:off x="479520" y="2166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41" name="Object 22"/>
          <p:cNvGraphicFramePr/>
          <p:nvPr/>
        </p:nvGraphicFramePr>
        <p:xfrm>
          <a:off x="2487600" y="2195640"/>
          <a:ext cx="2682720" cy="3301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742" name="Object 22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487600" y="2195640"/>
                    <a:ext cx="26827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3" name="Text Box 23"/>
          <p:cNvSpPr/>
          <p:nvPr/>
        </p:nvSpPr>
        <p:spPr>
          <a:xfrm>
            <a:off x="479520" y="27338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44" name="Object 24"/>
          <p:cNvGraphicFramePr/>
          <p:nvPr/>
        </p:nvGraphicFramePr>
        <p:xfrm>
          <a:off x="2460600" y="2747880"/>
          <a:ext cx="2371680" cy="33012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745" name="Object 24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460600" y="2747880"/>
                    <a:ext cx="237168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6" name="Text Box 25"/>
          <p:cNvSpPr/>
          <p:nvPr/>
        </p:nvSpPr>
        <p:spPr>
          <a:xfrm>
            <a:off x="479520" y="33624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Factorise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47" name="Object 26"/>
          <p:cNvGraphicFramePr/>
          <p:nvPr/>
        </p:nvGraphicFramePr>
        <p:xfrm>
          <a:off x="2347920" y="3335400"/>
          <a:ext cx="2598840" cy="4125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748" name="Object 26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347920" y="3335400"/>
                    <a:ext cx="2598840" cy="41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9" name="Text Box 27"/>
          <p:cNvSpPr/>
          <p:nvPr/>
        </p:nvSpPr>
        <p:spPr>
          <a:xfrm>
            <a:off x="479520" y="392760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50" name="Object 28"/>
          <p:cNvGraphicFramePr/>
          <p:nvPr/>
        </p:nvGraphicFramePr>
        <p:xfrm>
          <a:off x="2425680" y="3851280"/>
          <a:ext cx="949320" cy="5158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751" name="Object 28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425680" y="3851280"/>
                    <a:ext cx="94932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52" name="Text Box 29"/>
          <p:cNvSpPr/>
          <p:nvPr/>
        </p:nvSpPr>
        <p:spPr>
          <a:xfrm>
            <a:off x="479520" y="4521240"/>
            <a:ext cx="15699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acute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53" name="Object 30"/>
          <p:cNvGraphicFramePr/>
          <p:nvPr/>
        </p:nvGraphicFramePr>
        <p:xfrm>
          <a:off x="2317680" y="4545000"/>
          <a:ext cx="1258920" cy="33012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754" name="Object 30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317680" y="4545000"/>
                    <a:ext cx="12589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55" name="Text Box 31"/>
          <p:cNvSpPr/>
          <p:nvPr/>
        </p:nvSpPr>
        <p:spPr>
          <a:xfrm>
            <a:off x="5907240" y="1620720"/>
            <a:ext cx="2047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56" name="Line 32"/>
          <p:cNvSpPr/>
          <p:nvPr/>
        </p:nvSpPr>
        <p:spPr>
          <a:xfrm flipH="1">
            <a:off x="5689440" y="2006640"/>
            <a:ext cx="12960" cy="2868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57" name="Object 40"/>
          <p:cNvGraphicFramePr/>
          <p:nvPr/>
        </p:nvGraphicFramePr>
        <p:xfrm>
          <a:off x="3948120" y="3952800"/>
          <a:ext cx="1073160" cy="28908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758" name="Object 40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3948120" y="3952800"/>
                    <a:ext cx="107316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759" name="Picture 42" descr="Round-button-blue">
            <a:hlinkClick r:id="rId22"/>
          </p:cNvPr>
          <p:cNvPicPr/>
          <p:nvPr/>
        </p:nvPicPr>
        <p:blipFill>
          <a:blip r:embed="rId23"/>
          <a:stretch/>
        </p:blipFill>
        <p:spPr>
          <a:xfrm>
            <a:off x="2611440" y="6012000"/>
            <a:ext cx="423720" cy="39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0" name="Text Box 43"/>
          <p:cNvSpPr/>
          <p:nvPr/>
        </p:nvSpPr>
        <p:spPr>
          <a:xfrm>
            <a:off x="1939320" y="6391440"/>
            <a:ext cx="1751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 Narrow"/>
              </a:rPr>
              <a:t>Table of exact values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761" name="Group 45"/>
          <p:cNvGrpSpPr/>
          <p:nvPr/>
        </p:nvGrpSpPr>
        <p:grpSpPr>
          <a:xfrm>
            <a:off x="6208560" y="2833560"/>
            <a:ext cx="846000" cy="1338120"/>
            <a:chOff x="6208560" y="2833560"/>
            <a:chExt cx="846000" cy="1338120"/>
          </a:xfrm>
        </p:grpSpPr>
        <p:sp>
          <p:nvSpPr>
            <p:cNvPr id="1762" name="Line 46"/>
            <p:cNvSpPr/>
            <p:nvPr/>
          </p:nvSpPr>
          <p:spPr>
            <a:xfrm>
              <a:off x="6576840" y="3009600"/>
              <a:ext cx="0" cy="97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3" name="Line 47"/>
            <p:cNvSpPr/>
            <p:nvPr/>
          </p:nvSpPr>
          <p:spPr>
            <a:xfrm>
              <a:off x="6208560" y="351612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4" name="Text Box 48"/>
            <p:cNvSpPr/>
            <p:nvPr/>
          </p:nvSpPr>
          <p:spPr>
            <a:xfrm>
              <a:off x="674460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5" name="Text Box 49"/>
            <p:cNvSpPr/>
            <p:nvPr/>
          </p:nvSpPr>
          <p:spPr>
            <a:xfrm>
              <a:off x="6228720" y="2833560"/>
              <a:ext cx="1533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6" name="Text Box 50"/>
            <p:cNvSpPr/>
            <p:nvPr/>
          </p:nvSpPr>
          <p:spPr>
            <a:xfrm>
              <a:off x="6752880" y="3897000"/>
              <a:ext cx="165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7" name="Text Box 51"/>
            <p:cNvSpPr/>
            <p:nvPr/>
          </p:nvSpPr>
          <p:spPr>
            <a:xfrm>
              <a:off x="6235200" y="3897000"/>
              <a:ext cx="1404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T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768" name="Object 52"/>
          <p:cNvGraphicFramePr/>
          <p:nvPr/>
        </p:nvGraphicFramePr>
        <p:xfrm>
          <a:off x="6058080" y="2065320"/>
          <a:ext cx="798480" cy="43344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769" name="Object 52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6058080" y="2065320"/>
                    <a:ext cx="79848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770" name="Group 53"/>
          <p:cNvGrpSpPr/>
          <p:nvPr/>
        </p:nvGrpSpPr>
        <p:grpSpPr>
          <a:xfrm>
            <a:off x="6622920" y="3073320"/>
            <a:ext cx="399960" cy="851040"/>
            <a:chOff x="6622920" y="3073320"/>
            <a:chExt cx="399960" cy="851040"/>
          </a:xfrm>
        </p:grpSpPr>
        <p:pic>
          <p:nvPicPr>
            <p:cNvPr id="1771" name="Picture 54" descr="Blue-tick"/>
            <p:cNvPicPr/>
            <p:nvPr/>
          </p:nvPicPr>
          <p:blipFill>
            <a:blip r:embed="rId26"/>
            <a:stretch/>
          </p:blipFill>
          <p:spPr>
            <a:xfrm>
              <a:off x="6622920" y="353556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772" name="Picture 55" descr="Blue-tick"/>
            <p:cNvPicPr/>
            <p:nvPr/>
          </p:nvPicPr>
          <p:blipFill>
            <a:blip r:embed="rId27"/>
            <a:stretch/>
          </p:blipFill>
          <p:spPr>
            <a:xfrm>
              <a:off x="6634080" y="307332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1773" name="Object 57"/>
          <p:cNvGraphicFramePr/>
          <p:nvPr/>
        </p:nvGraphicFramePr>
        <p:xfrm>
          <a:off x="6235560" y="4214880"/>
          <a:ext cx="806760" cy="63828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774" name="Object 57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6235560" y="4214880"/>
                    <a:ext cx="806760" cy="6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5" name="Text Box 58"/>
          <p:cNvSpPr/>
          <p:nvPr/>
        </p:nvSpPr>
        <p:spPr>
          <a:xfrm>
            <a:off x="2701080" y="5262480"/>
            <a:ext cx="3702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Solutions are:  x= 60° and 300°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76" name="Object 60"/>
          <p:cNvGraphicFramePr/>
          <p:nvPr/>
        </p:nvGraphicFramePr>
        <p:xfrm>
          <a:off x="5996160" y="2503440"/>
          <a:ext cx="1054080" cy="27612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777" name="Object 60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5996160" y="2503440"/>
                    <a:ext cx="1054080" cy="276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8" name="Text Box 61"/>
          <p:cNvSpPr/>
          <p:nvPr/>
        </p:nvSpPr>
        <p:spPr>
          <a:xfrm>
            <a:off x="3839760" y="4511520"/>
            <a:ext cx="1378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Discard above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05" dur="indefinite" restart="never" nodeType="tmRoot">
          <p:childTnLst>
            <p:seq>
              <p:cTn id="3306" dur="indefinite" nodeType="mainSeq">
                <p:childTnLst>
                  <p:par>
                    <p:cTn id="3307" fill="hold">
                      <p:stCondLst>
                        <p:cond delay="indefinite"/>
                      </p:stCondLst>
                      <p:childTnLst>
                        <p:par>
                          <p:cTn id="3308" fill="hold">
                            <p:stCondLst>
                              <p:cond delay="0"/>
                            </p:stCondLst>
                            <p:childTnLst>
                              <p:par>
                                <p:cTn id="33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11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2" fill="hold">
                      <p:stCondLst>
                        <p:cond delay="indefinite"/>
                      </p:stCondLst>
                      <p:childTnLst>
                        <p:par>
                          <p:cTn id="3313" fill="hold">
                            <p:stCondLst>
                              <p:cond delay="0"/>
                            </p:stCondLst>
                            <p:childTnLst>
                              <p:par>
                                <p:cTn id="33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16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7" fill="hold">
                      <p:stCondLst>
                        <p:cond delay="indefinite"/>
                      </p:stCondLst>
                      <p:childTnLst>
                        <p:par>
                          <p:cTn id="3318" fill="hold">
                            <p:stCondLst>
                              <p:cond delay="0"/>
                            </p:stCondLst>
                            <p:childTnLst>
                              <p:par>
                                <p:cTn id="33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21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2" fill="hold">
                      <p:stCondLst>
                        <p:cond delay="indefinite"/>
                      </p:stCondLst>
                      <p:childTnLst>
                        <p:par>
                          <p:cTn id="3323" fill="hold">
                            <p:stCondLst>
                              <p:cond delay="0"/>
                            </p:stCondLst>
                            <p:childTnLst>
                              <p:par>
                                <p:cTn id="33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26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7" fill="hold">
                      <p:stCondLst>
                        <p:cond delay="indefinite"/>
                      </p:stCondLst>
                      <p:childTnLst>
                        <p:par>
                          <p:cTn id="3328" fill="hold">
                            <p:stCondLst>
                              <p:cond delay="0"/>
                            </p:stCondLst>
                            <p:childTnLst>
                              <p:par>
                                <p:cTn id="33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31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2" fill="hold">
                      <p:stCondLst>
                        <p:cond delay="indefinite"/>
                      </p:stCondLst>
                      <p:childTnLst>
                        <p:par>
                          <p:cTn id="3333" fill="hold">
                            <p:stCondLst>
                              <p:cond delay="0"/>
                            </p:stCondLst>
                            <p:childTnLst>
                              <p:par>
                                <p:cTn id="33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36" dur="5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7" fill="hold">
                      <p:stCondLst>
                        <p:cond delay="indefinite"/>
                      </p:stCondLst>
                      <p:childTnLst>
                        <p:par>
                          <p:cTn id="3338" fill="hold">
                            <p:stCondLst>
                              <p:cond delay="0"/>
                            </p:stCondLst>
                            <p:childTnLst>
                              <p:par>
                                <p:cTn id="33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41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2" fill="hold">
                      <p:stCondLst>
                        <p:cond delay="indefinite"/>
                      </p:stCondLst>
                      <p:childTnLst>
                        <p:par>
                          <p:cTn id="3343" fill="hold">
                            <p:stCondLst>
                              <p:cond delay="0"/>
                            </p:stCondLst>
                            <p:childTnLst>
                              <p:par>
                                <p:cTn id="33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46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7" fill="hold">
                      <p:stCondLst>
                        <p:cond delay="indefinite"/>
                      </p:stCondLst>
                      <p:childTnLst>
                        <p:par>
                          <p:cTn id="3348" fill="hold">
                            <p:stCondLst>
                              <p:cond delay="0"/>
                            </p:stCondLst>
                            <p:childTnLst>
                              <p:par>
                                <p:cTn id="33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51" dur="5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2" fill="hold">
                      <p:stCondLst>
                        <p:cond delay="indefinite"/>
                      </p:stCondLst>
                      <p:childTnLst>
                        <p:par>
                          <p:cTn id="3353" fill="hold">
                            <p:stCondLst>
                              <p:cond delay="0"/>
                            </p:stCondLst>
                            <p:childTnLst>
                              <p:par>
                                <p:cTn id="33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56"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7" fill="hold">
                      <p:stCondLst>
                        <p:cond delay="indefinite"/>
                      </p:stCondLst>
                      <p:childTnLst>
                        <p:par>
                          <p:cTn id="3358" fill="hold">
                            <p:stCondLst>
                              <p:cond delay="0"/>
                            </p:stCondLst>
                            <p:childTnLst>
                              <p:par>
                                <p:cTn id="33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61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2" fill="hold">
                      <p:stCondLst>
                        <p:cond delay="indefinite"/>
                      </p:stCondLst>
                      <p:childTnLst>
                        <p:par>
                          <p:cTn id="3363" fill="hold">
                            <p:stCondLst>
                              <p:cond delay="0"/>
                            </p:stCondLst>
                            <p:childTnLst>
                              <p:par>
                                <p:cTn id="33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66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7" fill="hold">
                      <p:stCondLst>
                        <p:cond delay="indefinite"/>
                      </p:stCondLst>
                      <p:childTnLst>
                        <p:par>
                          <p:cTn id="3368" fill="hold">
                            <p:stCondLst>
                              <p:cond delay="0"/>
                            </p:stCondLst>
                            <p:childTnLst>
                              <p:par>
                                <p:cTn id="33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71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2" fill="hold">
                      <p:stCondLst>
                        <p:cond delay="indefinite"/>
                      </p:stCondLst>
                      <p:childTnLst>
                        <p:par>
                          <p:cTn id="3373" fill="hold">
                            <p:stCondLst>
                              <p:cond delay="0"/>
                            </p:stCondLst>
                            <p:childTnLst>
                              <p:par>
                                <p:cTn id="33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76" dur="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7" fill="hold">
                      <p:stCondLst>
                        <p:cond delay="indefinite"/>
                      </p:stCondLst>
                      <p:childTnLst>
                        <p:par>
                          <p:cTn id="3378" fill="hold">
                            <p:stCondLst>
                              <p:cond delay="0"/>
                            </p:stCondLst>
                            <p:childTnLst>
                              <p:par>
                                <p:cTn id="33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81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2" fill="hold">
                      <p:stCondLst>
                        <p:cond delay="indefinite"/>
                      </p:stCondLst>
                      <p:childTnLst>
                        <p:par>
                          <p:cTn id="3383" fill="hold">
                            <p:stCondLst>
                              <p:cond delay="0"/>
                            </p:stCondLst>
                            <p:childTnLst>
                              <p:par>
                                <p:cTn id="33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86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90"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94" dur="5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5" fill="hold">
                            <p:stCondLst>
                              <p:cond delay="1500"/>
                            </p:stCondLst>
                            <p:childTnLst>
                              <p:par>
                                <p:cTn id="339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98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9" fill="hold">
                      <p:stCondLst>
                        <p:cond delay="indefinite"/>
                      </p:stCondLst>
                      <p:childTnLst>
                        <p:par>
                          <p:cTn id="3400" fill="hold">
                            <p:stCondLst>
                              <p:cond delay="0"/>
                            </p:stCondLst>
                            <p:childTnLst>
                              <p:par>
                                <p:cTn id="340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03"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4" fill="hold">
                      <p:stCondLst>
                        <p:cond delay="indefinite"/>
                      </p:stCondLst>
                      <p:childTnLst>
                        <p:par>
                          <p:cTn id="3405" fill="hold">
                            <p:stCondLst>
                              <p:cond delay="0"/>
                            </p:stCondLst>
                            <p:childTnLst>
                              <p:par>
                                <p:cTn id="340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08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9" fill="hold">
                      <p:stCondLst>
                        <p:cond delay="indefinite"/>
                      </p:stCondLst>
                      <p:childTnLst>
                        <p:par>
                          <p:cTn id="3410" fill="hold">
                            <p:stCondLst>
                              <p:cond delay="0"/>
                            </p:stCondLst>
                            <p:childTnLst>
                              <p:par>
                                <p:cTn id="34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13" dur="5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4" fill="hold">
                            <p:stCondLst>
                              <p:cond delay="500"/>
                            </p:stCondLst>
                            <p:childTnLst>
                              <p:par>
                                <p:cTn id="341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17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780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781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82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83" name="Text Box 6"/>
          <p:cNvSpPr/>
          <p:nvPr/>
        </p:nvSpPr>
        <p:spPr>
          <a:xfrm>
            <a:off x="585360" y="2279520"/>
            <a:ext cx="2010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Expand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-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84" name="Object 7"/>
          <p:cNvGraphicFramePr/>
          <p:nvPr/>
        </p:nvGraphicFramePr>
        <p:xfrm>
          <a:off x="2914560" y="2305080"/>
          <a:ext cx="4581720" cy="377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85" name="Object 7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914560" y="2305080"/>
                    <a:ext cx="4581720" cy="377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786" name="Picture 8" descr="tick"/>
          <p:cNvPicPr/>
          <p:nvPr/>
        </p:nvPicPr>
        <p:blipFill>
          <a:blip r:embed="rId4"/>
          <a:stretch/>
        </p:blipFill>
        <p:spPr>
          <a:xfrm>
            <a:off x="6554880" y="58341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7" name="AutoShape 9">
            <a:hlinkClick r:id="" action="ppaction://hlinkshowjump?jump=nextslide"/>
            <a:hlinkClick r:id="rId5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8" name="AutoShape 10">
            <a:hlinkClick r:id="" action="ppaction://hlinkshowjump?jump=previousslide"/>
            <a:hlinkClick r:id="rId6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9" name="Text Box 11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0" name="Text Box 12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1" name="AutoShape 13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2" name="Text Box 14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3" name="Text Box 15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4" name="Text Box 16"/>
          <p:cNvSpPr/>
          <p:nvPr/>
        </p:nvSpPr>
        <p:spPr>
          <a:xfrm>
            <a:off x="518760" y="2805120"/>
            <a:ext cx="2175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Equate coefficients: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95" name="Object 17"/>
          <p:cNvGraphicFramePr/>
          <p:nvPr/>
        </p:nvGraphicFramePr>
        <p:xfrm>
          <a:off x="3017880" y="2789280"/>
          <a:ext cx="2874960" cy="3636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796" name="Object 17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017880" y="2789280"/>
                    <a:ext cx="2874960" cy="36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97" name="Text Box 18"/>
          <p:cNvSpPr/>
          <p:nvPr/>
        </p:nvSpPr>
        <p:spPr>
          <a:xfrm>
            <a:off x="575640" y="3340080"/>
            <a:ext cx="18075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Square and add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98" name="Object 19"/>
          <p:cNvGraphicFramePr/>
          <p:nvPr/>
        </p:nvGraphicFramePr>
        <p:xfrm>
          <a:off x="3011400" y="3278160"/>
          <a:ext cx="2530440" cy="4334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799" name="Object 19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011400" y="3278160"/>
                    <a:ext cx="253044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00" name="Text Box 20"/>
          <p:cNvSpPr/>
          <p:nvPr/>
        </p:nvSpPr>
        <p:spPr>
          <a:xfrm>
            <a:off x="576000" y="3870360"/>
            <a:ext cx="1057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Dividing: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01" name="Text Box 21"/>
          <p:cNvSpPr/>
          <p:nvPr/>
        </p:nvSpPr>
        <p:spPr>
          <a:xfrm>
            <a:off x="575640" y="4405320"/>
            <a:ext cx="1489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Put together: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02" name="Object 22"/>
          <p:cNvGraphicFramePr/>
          <p:nvPr/>
        </p:nvGraphicFramePr>
        <p:xfrm>
          <a:off x="2435400" y="4405320"/>
          <a:ext cx="3423960" cy="4255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803" name="Object 22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435400" y="4405320"/>
                    <a:ext cx="3423960" cy="42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4" name="Object 23"/>
          <p:cNvGraphicFramePr/>
          <p:nvPr/>
        </p:nvGraphicFramePr>
        <p:xfrm>
          <a:off x="2335320" y="3767040"/>
          <a:ext cx="1030320" cy="5526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805" name="Object 23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2335320" y="3767040"/>
                    <a:ext cx="1030320" cy="55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6" name="Object 24"/>
          <p:cNvGraphicFramePr/>
          <p:nvPr/>
        </p:nvGraphicFramePr>
        <p:xfrm>
          <a:off x="3699000" y="3875040"/>
          <a:ext cx="1458720" cy="37620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807" name="Object 24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3699000" y="3875040"/>
                    <a:ext cx="1458720" cy="37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08" name="Text Box 25"/>
          <p:cNvSpPr/>
          <p:nvPr/>
        </p:nvSpPr>
        <p:spPr>
          <a:xfrm>
            <a:off x="5329080" y="3719520"/>
            <a:ext cx="2192400" cy="73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is in 1</a:t>
            </a:r>
            <a:r>
              <a:rPr lang="en-GB" sz="16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st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quadrant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(sin and cos are both + )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809" name="Group 57"/>
          <p:cNvGrpSpPr/>
          <p:nvPr/>
        </p:nvGrpSpPr>
        <p:grpSpPr>
          <a:xfrm>
            <a:off x="7370640" y="2724120"/>
            <a:ext cx="1096920" cy="969840"/>
            <a:chOff x="7370640" y="2724120"/>
            <a:chExt cx="1096920" cy="969840"/>
          </a:xfrm>
        </p:grpSpPr>
        <p:sp>
          <p:nvSpPr>
            <p:cNvPr id="1810" name="Line 27"/>
            <p:cNvSpPr/>
            <p:nvPr/>
          </p:nvSpPr>
          <p:spPr>
            <a:xfrm>
              <a:off x="7813800" y="2724120"/>
              <a:ext cx="0" cy="969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11" name="Line 28"/>
            <p:cNvSpPr/>
            <p:nvPr/>
          </p:nvSpPr>
          <p:spPr>
            <a:xfrm>
              <a:off x="7445520" y="323064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pic>
          <p:nvPicPr>
            <p:cNvPr id="1812" name="Picture 29" descr="Blue-tick"/>
            <p:cNvPicPr/>
            <p:nvPr/>
          </p:nvPicPr>
          <p:blipFill>
            <a:blip r:embed="rId17"/>
            <a:stretch/>
          </p:blipFill>
          <p:spPr>
            <a:xfrm>
              <a:off x="7886880" y="323676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13" name="Picture 30" descr="Blue-tick"/>
            <p:cNvPicPr/>
            <p:nvPr/>
          </p:nvPicPr>
          <p:blipFill>
            <a:blip r:embed="rId18"/>
            <a:stretch/>
          </p:blipFill>
          <p:spPr>
            <a:xfrm>
              <a:off x="7370640" y="2808360"/>
              <a:ext cx="38916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14" name="Picture 31" descr="Blue-tick"/>
            <p:cNvPicPr/>
            <p:nvPr/>
          </p:nvPicPr>
          <p:blipFill>
            <a:blip r:embed="rId19"/>
            <a:stretch/>
          </p:blipFill>
          <p:spPr>
            <a:xfrm>
              <a:off x="7888320" y="277488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15" name="Picture 32" descr="Blue-tick"/>
            <p:cNvPicPr/>
            <p:nvPr/>
          </p:nvPicPr>
          <p:blipFill>
            <a:blip r:embed="rId20"/>
            <a:stretch/>
          </p:blipFill>
          <p:spPr>
            <a:xfrm>
              <a:off x="8078760" y="278604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1816" name="Object 33"/>
          <p:cNvGraphicFramePr/>
          <p:nvPr/>
        </p:nvGraphicFramePr>
        <p:xfrm>
          <a:off x="7566120" y="3857760"/>
          <a:ext cx="907920" cy="33012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817" name="Object 33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7566120" y="3857760"/>
                    <a:ext cx="9079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18" name="Rectangle 39"/>
          <p:cNvSpPr/>
          <p:nvPr/>
        </p:nvSpPr>
        <p:spPr>
          <a:xfrm>
            <a:off x="3809880" y="3328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46440" rIns="90000" bIns="-4644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19" name="Rectangle 42"/>
          <p:cNvSpPr/>
          <p:nvPr/>
        </p:nvSpPr>
        <p:spPr>
          <a:xfrm>
            <a:off x="3262320" y="3328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46440" rIns="90000" bIns="-4644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20" name="Rectangle 45"/>
          <p:cNvSpPr/>
          <p:nvPr/>
        </p:nvSpPr>
        <p:spPr>
          <a:xfrm>
            <a:off x="3710160" y="3328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46440" rIns="90000" bIns="-4644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821" name="Group 47"/>
          <p:cNvGrpSpPr/>
          <p:nvPr/>
        </p:nvGrpSpPr>
        <p:grpSpPr>
          <a:xfrm>
            <a:off x="450720" y="768240"/>
            <a:ext cx="7569360" cy="1219680"/>
            <a:chOff x="450720" y="768240"/>
            <a:chExt cx="7569360" cy="1219680"/>
          </a:xfrm>
        </p:grpSpPr>
        <p:graphicFrame>
          <p:nvGraphicFramePr>
            <p:cNvPr id="1822" name="Object 38"/>
            <p:cNvGraphicFramePr/>
            <p:nvPr/>
          </p:nvGraphicFramePr>
          <p:xfrm>
            <a:off x="517680" y="768240"/>
            <a:ext cx="2909880" cy="382680"/>
          </p:xfrm>
          <a:graphic>
            <a:graphicData uri="http://schemas.openxmlformats.org/presentationml/2006/ole">
              <p:oleObj r:id="rId23" spid="">
                <p:embed/>
                <p:pic>
                  <p:nvPicPr>
                    <p:cNvPr id="1823" name="Object 38"/>
                    <p:cNvPicPr/>
                    <p:nvPr/>
                  </p:nvPicPr>
                  <p:blipFill>
                    <a:blip r:embed="rId24"/>
                    <a:stretch/>
                  </p:blipFill>
                  <p:spPr>
                    <a:xfrm>
                      <a:off x="517680" y="768240"/>
                      <a:ext cx="2909880" cy="382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824" name="Text Box 40"/>
            <p:cNvSpPr/>
            <p:nvPr/>
          </p:nvSpPr>
          <p:spPr>
            <a:xfrm>
              <a:off x="450720" y="1166760"/>
              <a:ext cx="39672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a)     Express  </a:t>
              </a: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f 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(</a:t>
              </a: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x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)  in the form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825" name="Object 41"/>
            <p:cNvGraphicFramePr/>
            <p:nvPr/>
          </p:nvGraphicFramePr>
          <p:xfrm>
            <a:off x="3551400" y="1203480"/>
            <a:ext cx="4468680" cy="341280"/>
          </p:xfrm>
          <a:graphic>
            <a:graphicData uri="http://schemas.openxmlformats.org/presentationml/2006/ole">
              <p:oleObj r:id="rId25" spid="">
                <p:embed/>
                <p:pic>
                  <p:nvPicPr>
                    <p:cNvPr id="1826" name="Object 41"/>
                    <p:cNvPicPr/>
                    <p:nvPr/>
                  </p:nvPicPr>
                  <p:blipFill>
                    <a:blip r:embed="rId26"/>
                    <a:stretch/>
                  </p:blipFill>
                  <p:spPr>
                    <a:xfrm>
                      <a:off x="3551400" y="1203480"/>
                      <a:ext cx="4468680" cy="341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1827" name="Object 44"/>
            <p:cNvGraphicFramePr/>
            <p:nvPr/>
          </p:nvGraphicFramePr>
          <p:xfrm>
            <a:off x="3514680" y="1611360"/>
            <a:ext cx="3197160" cy="371520"/>
          </p:xfrm>
          <a:graphic>
            <a:graphicData uri="http://schemas.openxmlformats.org/presentationml/2006/ole">
              <p:oleObj r:id="rId27" spid="">
                <p:embed/>
                <p:pic>
                  <p:nvPicPr>
                    <p:cNvPr id="1828" name="Object 44"/>
                    <p:cNvPicPr/>
                    <p:nvPr/>
                  </p:nvPicPr>
                  <p:blipFill>
                    <a:blip r:embed="rId28"/>
                    <a:stretch/>
                  </p:blipFill>
                  <p:spPr>
                    <a:xfrm>
                      <a:off x="3514680" y="1611360"/>
                      <a:ext cx="3197160" cy="371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829" name="Text Box 46"/>
            <p:cNvSpPr/>
            <p:nvPr/>
          </p:nvSpPr>
          <p:spPr>
            <a:xfrm>
              <a:off x="463680" y="1589040"/>
              <a:ext cx="3068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b)     Hence solve algebraically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830" name="Text Box 49"/>
          <p:cNvSpPr/>
          <p:nvPr/>
        </p:nvSpPr>
        <p:spPr>
          <a:xfrm>
            <a:off x="575640" y="4971960"/>
            <a:ext cx="17568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Solve equation.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31" name="Object 50"/>
          <p:cNvGraphicFramePr/>
          <p:nvPr/>
        </p:nvGraphicFramePr>
        <p:xfrm>
          <a:off x="2562120" y="4987800"/>
          <a:ext cx="2252880" cy="42084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1832" name="Object 50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2562120" y="4987800"/>
                    <a:ext cx="2252880" cy="42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3" name="Object 51"/>
          <p:cNvGraphicFramePr/>
          <p:nvPr/>
        </p:nvGraphicFramePr>
        <p:xfrm>
          <a:off x="5508720" y="4924440"/>
          <a:ext cx="1865160" cy="520560"/>
        </p:xfrm>
        <a:graphic>
          <a:graphicData uri="http://schemas.openxmlformats.org/presentationml/2006/ole">
            <p:oleObj r:id="rId31" spid="">
              <p:embed/>
              <p:pic>
                <p:nvPicPr>
                  <p:cNvPr id="1834" name="Object 51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5508720" y="4924440"/>
                    <a:ext cx="1865160" cy="52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5" name="Object 52"/>
          <p:cNvGraphicFramePr/>
          <p:nvPr/>
        </p:nvGraphicFramePr>
        <p:xfrm>
          <a:off x="673200" y="5483160"/>
          <a:ext cx="1861920" cy="385920"/>
        </p:xfrm>
        <a:graphic>
          <a:graphicData uri="http://schemas.openxmlformats.org/presentationml/2006/ole">
            <p:oleObj r:id="rId33" spid="">
              <p:embed/>
              <p:pic>
                <p:nvPicPr>
                  <p:cNvPr id="1836" name="Object 52"/>
                  <p:cNvPicPr/>
                  <p:nvPr/>
                </p:nvPicPr>
                <p:blipFill>
                  <a:blip r:embed="rId34"/>
                  <a:stretch/>
                </p:blipFill>
                <p:spPr>
                  <a:xfrm>
                    <a:off x="673200" y="5483160"/>
                    <a:ext cx="1861920" cy="385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37" name="Text Box 54"/>
          <p:cNvSpPr/>
          <p:nvPr/>
        </p:nvSpPr>
        <p:spPr>
          <a:xfrm>
            <a:off x="2787480" y="5486400"/>
            <a:ext cx="2840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Cosine +, so 1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st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&amp; 4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th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38" name="Object 56"/>
          <p:cNvGraphicFramePr/>
          <p:nvPr/>
        </p:nvGraphicFramePr>
        <p:xfrm>
          <a:off x="5715000" y="5533920"/>
          <a:ext cx="2097000" cy="308160"/>
        </p:xfrm>
        <a:graphic>
          <a:graphicData uri="http://schemas.openxmlformats.org/presentationml/2006/ole">
            <p:oleObj r:id="rId35" spid="">
              <p:embed/>
              <p:pic>
                <p:nvPicPr>
                  <p:cNvPr id="1839" name="Object 56"/>
                  <p:cNvPicPr/>
                  <p:nvPr/>
                </p:nvPicPr>
                <p:blipFill>
                  <a:blip r:embed="rId36"/>
                  <a:stretch/>
                </p:blipFill>
                <p:spPr>
                  <a:xfrm>
                    <a:off x="5715000" y="5533920"/>
                    <a:ext cx="2097000" cy="30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18" dur="indefinite" restart="never" nodeType="tmRoot">
          <p:childTnLst>
            <p:seq>
              <p:cTn id="3419" dur="indefinite" nodeType="mainSeq">
                <p:childTnLst>
                  <p:par>
                    <p:cTn id="3420" fill="hold">
                      <p:stCondLst>
                        <p:cond delay="indefinite"/>
                      </p:stCondLst>
                      <p:childTnLst>
                        <p:par>
                          <p:cTn id="3421" fill="hold">
                            <p:stCondLst>
                              <p:cond delay="0"/>
                            </p:stCondLst>
                            <p:childTnLst>
                              <p:par>
                                <p:cTn id="34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24"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5" fill="hold">
                      <p:stCondLst>
                        <p:cond delay="indefinite"/>
                      </p:stCondLst>
                      <p:childTnLst>
                        <p:par>
                          <p:cTn id="3426" fill="hold">
                            <p:stCondLst>
                              <p:cond delay="0"/>
                            </p:stCondLst>
                            <p:childTnLst>
                              <p:par>
                                <p:cTn id="34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29"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0" fill="hold">
                      <p:stCondLst>
                        <p:cond delay="indefinite"/>
                      </p:stCondLst>
                      <p:childTnLst>
                        <p:par>
                          <p:cTn id="3431" fill="hold">
                            <p:stCondLst>
                              <p:cond delay="0"/>
                            </p:stCondLst>
                            <p:childTnLst>
                              <p:par>
                                <p:cTn id="34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34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5" fill="hold">
                      <p:stCondLst>
                        <p:cond delay="indefinite"/>
                      </p:stCondLst>
                      <p:childTnLst>
                        <p:par>
                          <p:cTn id="3436" fill="hold">
                            <p:stCondLst>
                              <p:cond delay="0"/>
                            </p:stCondLst>
                            <p:childTnLst>
                              <p:par>
                                <p:cTn id="34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39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0" fill="hold">
                      <p:stCondLst>
                        <p:cond delay="indefinite"/>
                      </p:stCondLst>
                      <p:childTnLst>
                        <p:par>
                          <p:cTn id="3441" fill="hold">
                            <p:stCondLst>
                              <p:cond delay="0"/>
                            </p:stCondLst>
                            <p:childTnLst>
                              <p:par>
                                <p:cTn id="34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44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5" fill="hold">
                      <p:stCondLst>
                        <p:cond delay="indefinite"/>
                      </p:stCondLst>
                      <p:childTnLst>
                        <p:par>
                          <p:cTn id="3446" fill="hold">
                            <p:stCondLst>
                              <p:cond delay="0"/>
                            </p:stCondLst>
                            <p:childTnLst>
                              <p:par>
                                <p:cTn id="34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49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0" fill="hold">
                      <p:stCondLst>
                        <p:cond delay="indefinite"/>
                      </p:stCondLst>
                      <p:childTnLst>
                        <p:par>
                          <p:cTn id="3451" fill="hold">
                            <p:stCondLst>
                              <p:cond delay="0"/>
                            </p:stCondLst>
                            <p:childTnLst>
                              <p:par>
                                <p:cTn id="34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54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5" fill="hold">
                      <p:stCondLst>
                        <p:cond delay="indefinite"/>
                      </p:stCondLst>
                      <p:childTnLst>
                        <p:par>
                          <p:cTn id="3456" fill="hold">
                            <p:stCondLst>
                              <p:cond delay="0"/>
                            </p:stCondLst>
                            <p:childTnLst>
                              <p:par>
                                <p:cTn id="34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59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0" fill="hold">
                      <p:stCondLst>
                        <p:cond delay="indefinite"/>
                      </p:stCondLst>
                      <p:childTnLst>
                        <p:par>
                          <p:cTn id="3461" fill="hold">
                            <p:stCondLst>
                              <p:cond delay="0"/>
                            </p:stCondLst>
                            <p:childTnLst>
                              <p:par>
                                <p:cTn id="34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64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5" fill="hold">
                      <p:stCondLst>
                        <p:cond delay="indefinite"/>
                      </p:stCondLst>
                      <p:childTnLst>
                        <p:par>
                          <p:cTn id="3466" fill="hold">
                            <p:stCondLst>
                              <p:cond delay="0"/>
                            </p:stCondLst>
                            <p:childTnLst>
                              <p:par>
                                <p:cTn id="346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69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0" fill="hold">
                      <p:stCondLst>
                        <p:cond delay="indefinite"/>
                      </p:stCondLst>
                      <p:childTnLst>
                        <p:par>
                          <p:cTn id="3471" fill="hold">
                            <p:stCondLst>
                              <p:cond delay="0"/>
                            </p:stCondLst>
                            <p:childTnLst>
                              <p:par>
                                <p:cTn id="34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74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5" fill="hold">
                      <p:stCondLst>
                        <p:cond delay="indefinite"/>
                      </p:stCondLst>
                      <p:childTnLst>
                        <p:par>
                          <p:cTn id="3476" fill="hold">
                            <p:stCondLst>
                              <p:cond delay="0"/>
                            </p:stCondLst>
                            <p:childTnLst>
                              <p:par>
                                <p:cTn id="34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79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0" fill="hold">
                      <p:stCondLst>
                        <p:cond delay="indefinite"/>
                      </p:stCondLst>
                      <p:childTnLst>
                        <p:par>
                          <p:cTn id="3481" fill="hold">
                            <p:stCondLst>
                              <p:cond delay="0"/>
                            </p:stCondLst>
                            <p:childTnLst>
                              <p:par>
                                <p:cTn id="34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84"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5" fill="hold">
                      <p:stCondLst>
                        <p:cond delay="indefinite"/>
                      </p:stCondLst>
                      <p:childTnLst>
                        <p:par>
                          <p:cTn id="3486" fill="hold">
                            <p:stCondLst>
                              <p:cond delay="0"/>
                            </p:stCondLst>
                            <p:childTnLst>
                              <p:par>
                                <p:cTn id="34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89" dur="5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0" fill="hold">
                      <p:stCondLst>
                        <p:cond delay="indefinite"/>
                      </p:stCondLst>
                      <p:childTnLst>
                        <p:par>
                          <p:cTn id="3491" fill="hold">
                            <p:stCondLst>
                              <p:cond delay="0"/>
                            </p:stCondLst>
                            <p:childTnLst>
                              <p:par>
                                <p:cTn id="34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94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5" fill="hold">
                      <p:stCondLst>
                        <p:cond delay="indefinite"/>
                      </p:stCondLst>
                      <p:childTnLst>
                        <p:par>
                          <p:cTn id="3496" fill="hold">
                            <p:stCondLst>
                              <p:cond delay="0"/>
                            </p:stCondLst>
                            <p:childTnLst>
                              <p:par>
                                <p:cTn id="34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99" dur="5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0" fill="hold">
                      <p:stCondLst>
                        <p:cond delay="indefinite"/>
                      </p:stCondLst>
                      <p:childTnLst>
                        <p:par>
                          <p:cTn id="3501" fill="hold">
                            <p:stCondLst>
                              <p:cond delay="0"/>
                            </p:stCondLst>
                            <p:childTnLst>
                              <p:par>
                                <p:cTn id="35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04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5" fill="hold">
                      <p:stCondLst>
                        <p:cond delay="indefinite"/>
                      </p:stCondLst>
                      <p:childTnLst>
                        <p:par>
                          <p:cTn id="3506" fill="hold">
                            <p:stCondLst>
                              <p:cond delay="0"/>
                            </p:stCondLst>
                            <p:childTnLst>
                              <p:par>
                                <p:cTn id="35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09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0" fill="hold">
                      <p:stCondLst>
                        <p:cond delay="indefinite"/>
                      </p:stCondLst>
                      <p:childTnLst>
                        <p:par>
                          <p:cTn id="3511" fill="hold">
                            <p:stCondLst>
                              <p:cond delay="0"/>
                            </p:stCondLst>
                            <p:childTnLst>
                              <p:par>
                                <p:cTn id="35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14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5" fill="hold">
                      <p:stCondLst>
                        <p:cond delay="indefinite"/>
                      </p:stCondLst>
                      <p:childTnLst>
                        <p:par>
                          <p:cTn id="3516" fill="hold">
                            <p:stCondLst>
                              <p:cond delay="0"/>
                            </p:stCondLst>
                            <p:childTnLst>
                              <p:par>
                                <p:cTn id="35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19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0" fill="hold">
                            <p:stCondLst>
                              <p:cond delay="500"/>
                            </p:stCondLst>
                            <p:childTnLst>
                              <p:par>
                                <p:cTn id="35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23" dur="5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841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842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43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844" name="Text Box 6"/>
          <p:cNvSpPr/>
          <p:nvPr/>
        </p:nvSpPr>
        <p:spPr>
          <a:xfrm>
            <a:off x="516600" y="1689120"/>
            <a:ext cx="17352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Use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-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45" name="Object 7"/>
          <p:cNvGraphicFramePr/>
          <p:nvPr/>
        </p:nvGraphicFramePr>
        <p:xfrm>
          <a:off x="2546280" y="1685880"/>
          <a:ext cx="4700520" cy="378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46" name="Object 7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546280" y="1685880"/>
                    <a:ext cx="4700520" cy="37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847" name="Picture 8" descr="tick"/>
          <p:cNvPicPr/>
          <p:nvPr/>
        </p:nvPicPr>
        <p:blipFill>
          <a:blip r:embed="rId4"/>
          <a:stretch/>
        </p:blipFill>
        <p:spPr>
          <a:xfrm>
            <a:off x="7483320" y="527040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8" name="AutoShape 9">
            <a:hlinkClick r:id="" action="ppaction://hlinkshowjump?jump=nextslide"/>
            <a:hlinkClick r:id="rId5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49" name="AutoShape 10">
            <a:hlinkClick r:id="" action="ppaction://hlinkshowjump?jump=previousslide"/>
            <a:hlinkClick r:id="rId6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0" name="Text Box 11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1" name="Text Box 12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2" name="AutoShape 13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3" name="Text Box 14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4" name="Text Box 15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5" name="Text Box 16"/>
          <p:cNvSpPr/>
          <p:nvPr/>
        </p:nvSpPr>
        <p:spPr>
          <a:xfrm>
            <a:off x="477360" y="2227320"/>
            <a:ext cx="2175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Equate coefficients: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56" name="Object 17"/>
          <p:cNvGraphicFramePr/>
          <p:nvPr/>
        </p:nvGraphicFramePr>
        <p:xfrm>
          <a:off x="2862360" y="2211480"/>
          <a:ext cx="3105000" cy="3636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857" name="Object 17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862360" y="2211480"/>
                    <a:ext cx="3105000" cy="36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58" name="Text Box 18"/>
          <p:cNvSpPr/>
          <p:nvPr/>
        </p:nvSpPr>
        <p:spPr>
          <a:xfrm>
            <a:off x="489960" y="2797200"/>
            <a:ext cx="18075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Square and add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59" name="Object 19"/>
          <p:cNvGraphicFramePr/>
          <p:nvPr/>
        </p:nvGraphicFramePr>
        <p:xfrm>
          <a:off x="2610000" y="2701800"/>
          <a:ext cx="2966760" cy="5018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860" name="Object 19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610000" y="2701800"/>
                    <a:ext cx="2966760" cy="50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61" name="Text Box 20"/>
          <p:cNvSpPr/>
          <p:nvPr/>
        </p:nvSpPr>
        <p:spPr>
          <a:xfrm>
            <a:off x="520560" y="3363840"/>
            <a:ext cx="1057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Dividing: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2" name="Text Box 21"/>
          <p:cNvSpPr/>
          <p:nvPr/>
        </p:nvSpPr>
        <p:spPr>
          <a:xfrm>
            <a:off x="491760" y="3968640"/>
            <a:ext cx="1489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Put together: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63" name="Object 22"/>
          <p:cNvGraphicFramePr/>
          <p:nvPr/>
        </p:nvGraphicFramePr>
        <p:xfrm>
          <a:off x="2300400" y="3968640"/>
          <a:ext cx="3527280" cy="4255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864" name="Object 22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300400" y="3968640"/>
                    <a:ext cx="3527280" cy="42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5" name="Object 23"/>
          <p:cNvGraphicFramePr/>
          <p:nvPr/>
        </p:nvGraphicFramePr>
        <p:xfrm>
          <a:off x="1766880" y="3246480"/>
          <a:ext cx="1209600" cy="5522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866" name="Object 23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766880" y="3246480"/>
                    <a:ext cx="1209600" cy="55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7" name="Object 24"/>
          <p:cNvGraphicFramePr/>
          <p:nvPr/>
        </p:nvGraphicFramePr>
        <p:xfrm>
          <a:off x="3276720" y="3354480"/>
          <a:ext cx="1458720" cy="37620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868" name="Object 24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3276720" y="3354480"/>
                    <a:ext cx="1458720" cy="37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69" name="Text Box 25"/>
          <p:cNvSpPr/>
          <p:nvPr/>
        </p:nvSpPr>
        <p:spPr>
          <a:xfrm>
            <a:off x="4894200" y="3213000"/>
            <a:ext cx="2192400" cy="73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is in 2</a:t>
            </a:r>
            <a:r>
              <a:rPr lang="en-GB" sz="16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nd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quadrant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(sin + and  cos - )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870" name="Group 52"/>
          <p:cNvGrpSpPr/>
          <p:nvPr/>
        </p:nvGrpSpPr>
        <p:grpSpPr>
          <a:xfrm>
            <a:off x="7397640" y="2217600"/>
            <a:ext cx="1068480" cy="973080"/>
            <a:chOff x="7397640" y="2217600"/>
            <a:chExt cx="1068480" cy="973080"/>
          </a:xfrm>
        </p:grpSpPr>
        <p:sp>
          <p:nvSpPr>
            <p:cNvPr id="1871" name="Line 27"/>
            <p:cNvSpPr/>
            <p:nvPr/>
          </p:nvSpPr>
          <p:spPr>
            <a:xfrm>
              <a:off x="7983720" y="2217600"/>
              <a:ext cx="0" cy="969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72" name="Line 28"/>
            <p:cNvSpPr/>
            <p:nvPr/>
          </p:nvSpPr>
          <p:spPr>
            <a:xfrm>
              <a:off x="7615440" y="272412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pic>
          <p:nvPicPr>
            <p:cNvPr id="1873" name="Picture 29" descr="Blue-tick"/>
            <p:cNvPicPr/>
            <p:nvPr/>
          </p:nvPicPr>
          <p:blipFill>
            <a:blip r:embed="rId17"/>
            <a:stretch/>
          </p:blipFill>
          <p:spPr>
            <a:xfrm>
              <a:off x="7466040" y="280188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74" name="Picture 30" descr="Blue-tick"/>
            <p:cNvPicPr/>
            <p:nvPr/>
          </p:nvPicPr>
          <p:blipFill>
            <a:blip r:embed="rId18"/>
            <a:stretch/>
          </p:blipFill>
          <p:spPr>
            <a:xfrm>
              <a:off x="7612200" y="230184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75" name="Picture 31" descr="Blue-tick"/>
            <p:cNvPicPr/>
            <p:nvPr/>
          </p:nvPicPr>
          <p:blipFill>
            <a:blip r:embed="rId19"/>
            <a:stretch/>
          </p:blipFill>
          <p:spPr>
            <a:xfrm>
              <a:off x="7397640" y="2297160"/>
              <a:ext cx="38916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76" name="Picture 32" descr="Blue-tick"/>
            <p:cNvPicPr/>
            <p:nvPr/>
          </p:nvPicPr>
          <p:blipFill>
            <a:blip r:embed="rId20"/>
            <a:stretch/>
          </p:blipFill>
          <p:spPr>
            <a:xfrm>
              <a:off x="8077320" y="227952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1877" name="Object 33"/>
          <p:cNvGraphicFramePr/>
          <p:nvPr/>
        </p:nvGraphicFramePr>
        <p:xfrm>
          <a:off x="7392960" y="3422520"/>
          <a:ext cx="1028880" cy="33048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878" name="Object 33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7392960" y="3422520"/>
                    <a:ext cx="102888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79" name="Text Box 43"/>
          <p:cNvSpPr/>
          <p:nvPr/>
        </p:nvSpPr>
        <p:spPr>
          <a:xfrm>
            <a:off x="477360" y="4521240"/>
            <a:ext cx="17568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Solve equation.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80" name="Object 44"/>
          <p:cNvGraphicFramePr/>
          <p:nvPr/>
        </p:nvGraphicFramePr>
        <p:xfrm>
          <a:off x="2495520" y="4497480"/>
          <a:ext cx="2354400" cy="42048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881" name="Object 44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2495520" y="4497480"/>
                    <a:ext cx="2354400" cy="42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2" name="Object 45"/>
          <p:cNvGraphicFramePr/>
          <p:nvPr/>
        </p:nvGraphicFramePr>
        <p:xfrm>
          <a:off x="5402160" y="4417920"/>
          <a:ext cx="1967040" cy="52092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883" name="Object 45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5402160" y="4417920"/>
                    <a:ext cx="1967040" cy="52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4" name="Object 46"/>
          <p:cNvGraphicFramePr/>
          <p:nvPr/>
        </p:nvGraphicFramePr>
        <p:xfrm>
          <a:off x="569880" y="5032440"/>
          <a:ext cx="1981080" cy="38556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885" name="Object 46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569880" y="5032440"/>
                    <a:ext cx="1981080" cy="385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6" name="Text Box 47"/>
          <p:cNvSpPr/>
          <p:nvPr/>
        </p:nvSpPr>
        <p:spPr>
          <a:xfrm>
            <a:off x="2717640" y="5021280"/>
            <a:ext cx="2840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Cosine +, so 1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st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&amp; 4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th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quadrants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87" name="Object 48"/>
          <p:cNvGraphicFramePr/>
          <p:nvPr/>
        </p:nvGraphicFramePr>
        <p:xfrm>
          <a:off x="593640" y="5578560"/>
          <a:ext cx="4292640" cy="30780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1888" name="Object 48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593640" y="5578560"/>
                    <a:ext cx="4292640" cy="30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9" name="Text Box 49"/>
          <p:cNvSpPr/>
          <p:nvPr/>
        </p:nvSpPr>
        <p:spPr>
          <a:xfrm>
            <a:off x="463680" y="914400"/>
            <a:ext cx="7961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Times New Roman"/>
              </a:rPr>
              <a:t>Solve the equation                                           in the interval  0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Times New Roman"/>
              </a:rPr>
              <a:t>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Times New Roman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Times New Roman"/>
              </a:rPr>
              <a:t> 360.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90" name="Object 50"/>
          <p:cNvGraphicFramePr/>
          <p:nvPr/>
        </p:nvGraphicFramePr>
        <p:xfrm>
          <a:off x="2557440" y="932040"/>
          <a:ext cx="2436840" cy="312480"/>
        </p:xfrm>
        <a:graphic>
          <a:graphicData uri="http://schemas.openxmlformats.org/presentationml/2006/ole">
            <p:oleObj r:id="rId31" spid="">
              <p:embed/>
              <p:pic>
                <p:nvPicPr>
                  <p:cNvPr id="1891" name="Object 50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2557440" y="932040"/>
                    <a:ext cx="2436840" cy="312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2" name="Object 53"/>
          <p:cNvGraphicFramePr/>
          <p:nvPr/>
        </p:nvGraphicFramePr>
        <p:xfrm>
          <a:off x="5089680" y="5532480"/>
          <a:ext cx="2392200" cy="365040"/>
        </p:xfrm>
        <a:graphic>
          <a:graphicData uri="http://schemas.openxmlformats.org/presentationml/2006/ole">
            <p:oleObj r:id="rId33" spid="">
              <p:embed/>
              <p:pic>
                <p:nvPicPr>
                  <p:cNvPr id="1893" name="Object 53"/>
                  <p:cNvPicPr/>
                  <p:nvPr/>
                </p:nvPicPr>
                <p:blipFill>
                  <a:blip r:embed="rId34"/>
                  <a:stretch/>
                </p:blipFill>
                <p:spPr>
                  <a:xfrm>
                    <a:off x="5089680" y="5532480"/>
                    <a:ext cx="2392200" cy="36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24" dur="indefinite" restart="never" nodeType="tmRoot">
          <p:childTnLst>
            <p:seq>
              <p:cTn id="3525" dur="indefinite" nodeType="mainSeq">
                <p:childTnLst>
                  <p:par>
                    <p:cTn id="3526" fill="hold">
                      <p:stCondLst>
                        <p:cond delay="indefinite"/>
                      </p:stCondLst>
                      <p:childTnLst>
                        <p:par>
                          <p:cTn id="3527" fill="hold">
                            <p:stCondLst>
                              <p:cond delay="0"/>
                            </p:stCondLst>
                            <p:childTnLst>
                              <p:par>
                                <p:cTn id="35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30" dur="5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1" fill="hold">
                      <p:stCondLst>
                        <p:cond delay="indefinite"/>
                      </p:stCondLst>
                      <p:childTnLst>
                        <p:par>
                          <p:cTn id="3532" fill="hold">
                            <p:stCondLst>
                              <p:cond delay="0"/>
                            </p:stCondLst>
                            <p:childTnLst>
                              <p:par>
                                <p:cTn id="35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35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6" fill="hold">
                      <p:stCondLst>
                        <p:cond delay="indefinite"/>
                      </p:stCondLst>
                      <p:childTnLst>
                        <p:par>
                          <p:cTn id="3537" fill="hold">
                            <p:stCondLst>
                              <p:cond delay="0"/>
                            </p:stCondLst>
                            <p:childTnLst>
                              <p:par>
                                <p:cTn id="35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40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1" fill="hold">
                      <p:stCondLst>
                        <p:cond delay="indefinite"/>
                      </p:stCondLst>
                      <p:childTnLst>
                        <p:par>
                          <p:cTn id="3542" fill="hold">
                            <p:stCondLst>
                              <p:cond delay="0"/>
                            </p:stCondLst>
                            <p:childTnLst>
                              <p:par>
                                <p:cTn id="35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45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6" fill="hold">
                      <p:stCondLst>
                        <p:cond delay="indefinite"/>
                      </p:stCondLst>
                      <p:childTnLst>
                        <p:par>
                          <p:cTn id="3547" fill="hold">
                            <p:stCondLst>
                              <p:cond delay="0"/>
                            </p:stCondLst>
                            <p:childTnLst>
                              <p:par>
                                <p:cTn id="35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50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1" fill="hold">
                      <p:stCondLst>
                        <p:cond delay="indefinite"/>
                      </p:stCondLst>
                      <p:childTnLst>
                        <p:par>
                          <p:cTn id="3552" fill="hold">
                            <p:stCondLst>
                              <p:cond delay="0"/>
                            </p:stCondLst>
                            <p:childTnLst>
                              <p:par>
                                <p:cTn id="35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55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6" fill="hold">
                      <p:stCondLst>
                        <p:cond delay="indefinite"/>
                      </p:stCondLst>
                      <p:childTnLst>
                        <p:par>
                          <p:cTn id="3557" fill="hold">
                            <p:stCondLst>
                              <p:cond delay="0"/>
                            </p:stCondLst>
                            <p:childTnLst>
                              <p:par>
                                <p:cTn id="35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60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1" fill="hold">
                      <p:stCondLst>
                        <p:cond delay="indefinite"/>
                      </p:stCondLst>
                      <p:childTnLst>
                        <p:par>
                          <p:cTn id="3562" fill="hold">
                            <p:stCondLst>
                              <p:cond delay="0"/>
                            </p:stCondLst>
                            <p:childTnLst>
                              <p:par>
                                <p:cTn id="35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65" dur="5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6" fill="hold">
                      <p:stCondLst>
                        <p:cond delay="indefinite"/>
                      </p:stCondLst>
                      <p:childTnLst>
                        <p:par>
                          <p:cTn id="3567" fill="hold">
                            <p:stCondLst>
                              <p:cond delay="0"/>
                            </p:stCondLst>
                            <p:childTnLst>
                              <p:par>
                                <p:cTn id="35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70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1" fill="hold">
                      <p:stCondLst>
                        <p:cond delay="indefinite"/>
                      </p:stCondLst>
                      <p:childTnLst>
                        <p:par>
                          <p:cTn id="3572" fill="hold">
                            <p:stCondLst>
                              <p:cond delay="0"/>
                            </p:stCondLst>
                            <p:childTnLst>
                              <p:par>
                                <p:cTn id="35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75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79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0" fill="hold">
                      <p:stCondLst>
                        <p:cond delay="indefinite"/>
                      </p:stCondLst>
                      <p:childTnLst>
                        <p:par>
                          <p:cTn id="3581" fill="hold">
                            <p:stCondLst>
                              <p:cond delay="0"/>
                            </p:stCondLst>
                            <p:childTnLst>
                              <p:par>
                                <p:cTn id="35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84" dur="5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5" fill="hold">
                      <p:stCondLst>
                        <p:cond delay="indefinite"/>
                      </p:stCondLst>
                      <p:childTnLst>
                        <p:par>
                          <p:cTn id="3586" fill="hold">
                            <p:stCondLst>
                              <p:cond delay="0"/>
                            </p:stCondLst>
                            <p:childTnLst>
                              <p:par>
                                <p:cTn id="35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89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0" fill="hold">
                      <p:stCondLst>
                        <p:cond delay="indefinite"/>
                      </p:stCondLst>
                      <p:childTnLst>
                        <p:par>
                          <p:cTn id="3591" fill="hold">
                            <p:stCondLst>
                              <p:cond delay="0"/>
                            </p:stCondLst>
                            <p:childTnLst>
                              <p:par>
                                <p:cTn id="35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94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5" fill="hold">
                      <p:stCondLst>
                        <p:cond delay="indefinite"/>
                      </p:stCondLst>
                      <p:childTnLst>
                        <p:par>
                          <p:cTn id="3596" fill="hold">
                            <p:stCondLst>
                              <p:cond delay="0"/>
                            </p:stCondLst>
                            <p:childTnLst>
                              <p:par>
                                <p:cTn id="35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99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0" fill="hold">
                      <p:stCondLst>
                        <p:cond delay="indefinite"/>
                      </p:stCondLst>
                      <p:childTnLst>
                        <p:par>
                          <p:cTn id="3601" fill="hold">
                            <p:stCondLst>
                              <p:cond delay="0"/>
                            </p:stCondLst>
                            <p:childTnLst>
                              <p:par>
                                <p:cTn id="36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04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5" fill="hold">
                      <p:stCondLst>
                        <p:cond delay="indefinite"/>
                      </p:stCondLst>
                      <p:childTnLst>
                        <p:par>
                          <p:cTn id="3606" fill="hold">
                            <p:stCondLst>
                              <p:cond delay="0"/>
                            </p:stCondLst>
                            <p:childTnLst>
                              <p:par>
                                <p:cTn id="36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09" dur="5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0" fill="hold">
                      <p:stCondLst>
                        <p:cond delay="indefinite"/>
                      </p:stCondLst>
                      <p:childTnLst>
                        <p:par>
                          <p:cTn id="3611" fill="hold">
                            <p:stCondLst>
                              <p:cond delay="0"/>
                            </p:stCondLst>
                            <p:childTnLst>
                              <p:par>
                                <p:cTn id="36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14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5" fill="hold">
                      <p:stCondLst>
                        <p:cond delay="indefinite"/>
                      </p:stCondLst>
                      <p:childTnLst>
                        <p:par>
                          <p:cTn id="3616" fill="hold">
                            <p:stCondLst>
                              <p:cond delay="0"/>
                            </p:stCondLst>
                            <p:childTnLst>
                              <p:par>
                                <p:cTn id="36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19" dur="5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0" fill="hold">
                      <p:stCondLst>
                        <p:cond delay="indefinite"/>
                      </p:stCondLst>
                      <p:childTnLst>
                        <p:par>
                          <p:cTn id="3621" fill="hold">
                            <p:stCondLst>
                              <p:cond delay="0"/>
                            </p:stCondLst>
                            <p:childTnLst>
                              <p:par>
                                <p:cTn id="36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24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5" fill="hold">
                      <p:stCondLst>
                        <p:cond delay="indefinite"/>
                      </p:stCondLst>
                      <p:childTnLst>
                        <p:par>
                          <p:cTn id="3626" fill="hold">
                            <p:stCondLst>
                              <p:cond delay="0"/>
                            </p:stCondLst>
                            <p:childTnLst>
                              <p:par>
                                <p:cTn id="36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29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0" fill="hold">
                            <p:stCondLst>
                              <p:cond delay="500"/>
                            </p:stCondLst>
                            <p:childTnLst>
                              <p:par>
                                <p:cTn id="36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33" dur="5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895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896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97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898" name="Text Box 6"/>
          <p:cNvSpPr/>
          <p:nvPr/>
        </p:nvSpPr>
        <p:spPr>
          <a:xfrm>
            <a:off x="493200" y="2192400"/>
            <a:ext cx="27154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Use tan A = sin A / cos 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99" name="Object 7"/>
          <p:cNvGraphicFramePr/>
          <p:nvPr/>
        </p:nvGraphicFramePr>
        <p:xfrm>
          <a:off x="1636560" y="2660760"/>
          <a:ext cx="1006560" cy="5522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00" name="Object 7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636560" y="2660760"/>
                    <a:ext cx="1006560" cy="55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01" name="Picture 8" descr="tick"/>
          <p:cNvPicPr/>
          <p:nvPr/>
        </p:nvPicPr>
        <p:blipFill>
          <a:blip r:embed="rId4"/>
          <a:stretch/>
        </p:blipFill>
        <p:spPr>
          <a:xfrm>
            <a:off x="6554880" y="58341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2" name="AutoShape 9">
            <a:hlinkClick r:id="" action="ppaction://hlinkshowjump?jump=nextslide"/>
            <a:hlinkClick r:id="rId5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3" name="AutoShape 10">
            <a:hlinkClick r:id="" action="ppaction://hlinkshowjump?jump=previousslide"/>
            <a:hlinkClick r:id="rId6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4" name="Text Box 11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5" name="Text Box 12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6" name="AutoShape 13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7" name="Text Box 14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8" name="Text Box 15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9" name="Text Box 16"/>
          <p:cNvSpPr/>
          <p:nvPr/>
        </p:nvSpPr>
        <p:spPr>
          <a:xfrm>
            <a:off x="492120" y="2757600"/>
            <a:ext cx="816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Divide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10" name="Object 24"/>
          <p:cNvGraphicFramePr/>
          <p:nvPr/>
        </p:nvGraphicFramePr>
        <p:xfrm>
          <a:off x="2757600" y="3363840"/>
          <a:ext cx="1458720" cy="3762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911" name="Object 2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757600" y="3363840"/>
                    <a:ext cx="1458720" cy="37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12" name="Text Box 25"/>
          <p:cNvSpPr/>
          <p:nvPr/>
        </p:nvSpPr>
        <p:spPr>
          <a:xfrm>
            <a:off x="3227400" y="4029120"/>
            <a:ext cx="419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Sine and cosine are both + in original equations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913" name="Group 26"/>
          <p:cNvGrpSpPr/>
          <p:nvPr/>
        </p:nvGrpSpPr>
        <p:grpSpPr>
          <a:xfrm>
            <a:off x="7507440" y="3562200"/>
            <a:ext cx="1096920" cy="969840"/>
            <a:chOff x="7507440" y="3562200"/>
            <a:chExt cx="1096920" cy="969840"/>
          </a:xfrm>
        </p:grpSpPr>
        <p:sp>
          <p:nvSpPr>
            <p:cNvPr id="1914" name="Line 27"/>
            <p:cNvSpPr/>
            <p:nvPr/>
          </p:nvSpPr>
          <p:spPr>
            <a:xfrm>
              <a:off x="7950600" y="3562200"/>
              <a:ext cx="0" cy="969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15" name="Line 28"/>
            <p:cNvSpPr/>
            <p:nvPr/>
          </p:nvSpPr>
          <p:spPr>
            <a:xfrm>
              <a:off x="7582320" y="4068720"/>
              <a:ext cx="846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pic>
          <p:nvPicPr>
            <p:cNvPr id="1916" name="Picture 29" descr="Blue-tick"/>
            <p:cNvPicPr/>
            <p:nvPr/>
          </p:nvPicPr>
          <p:blipFill>
            <a:blip r:embed="rId9"/>
            <a:stretch/>
          </p:blipFill>
          <p:spPr>
            <a:xfrm>
              <a:off x="8023680" y="407484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17" name="Picture 30" descr="Blue-tick"/>
            <p:cNvPicPr/>
            <p:nvPr/>
          </p:nvPicPr>
          <p:blipFill>
            <a:blip r:embed="rId10"/>
            <a:stretch/>
          </p:blipFill>
          <p:spPr>
            <a:xfrm>
              <a:off x="7507440" y="3646440"/>
              <a:ext cx="389160" cy="388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18" name="Picture 31" descr="Blue-tick"/>
            <p:cNvPicPr/>
            <p:nvPr/>
          </p:nvPicPr>
          <p:blipFill>
            <a:blip r:embed="rId11"/>
            <a:stretch/>
          </p:blipFill>
          <p:spPr>
            <a:xfrm>
              <a:off x="8025120" y="3612960"/>
              <a:ext cx="388800" cy="389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19" name="Picture 32" descr="Blue-tick"/>
            <p:cNvPicPr/>
            <p:nvPr/>
          </p:nvPicPr>
          <p:blipFill>
            <a:blip r:embed="rId12"/>
            <a:stretch/>
          </p:blipFill>
          <p:spPr>
            <a:xfrm>
              <a:off x="8215560" y="3624120"/>
              <a:ext cx="38880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1920" name="Object 33"/>
          <p:cNvGraphicFramePr/>
          <p:nvPr/>
        </p:nvGraphicFramePr>
        <p:xfrm>
          <a:off x="3389400" y="5106960"/>
          <a:ext cx="907920" cy="3301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921" name="Object 33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3389400" y="5106960"/>
                    <a:ext cx="9079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22" name="Text Box 49"/>
          <p:cNvSpPr/>
          <p:nvPr/>
        </p:nvSpPr>
        <p:spPr>
          <a:xfrm>
            <a:off x="463680" y="857160"/>
            <a:ext cx="815796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Solve the simultaneous equations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where  k &gt; 0  and   0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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360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23" name="Object 50"/>
          <p:cNvGraphicFramePr/>
          <p:nvPr/>
        </p:nvGraphicFramePr>
        <p:xfrm>
          <a:off x="4479840" y="952560"/>
          <a:ext cx="1297080" cy="71604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924" name="Object 50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4479840" y="952560"/>
                    <a:ext cx="1297080" cy="71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25" name="Text Box 51"/>
          <p:cNvSpPr/>
          <p:nvPr/>
        </p:nvSpPr>
        <p:spPr>
          <a:xfrm>
            <a:off x="491760" y="3352680"/>
            <a:ext cx="1870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Find acute angle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26" name="Text Box 52"/>
          <p:cNvSpPr/>
          <p:nvPr/>
        </p:nvSpPr>
        <p:spPr>
          <a:xfrm>
            <a:off x="491760" y="4038480"/>
            <a:ext cx="24678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Determine quadrant(s)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27" name="Text Box 53"/>
          <p:cNvSpPr/>
          <p:nvPr/>
        </p:nvSpPr>
        <p:spPr>
          <a:xfrm>
            <a:off x="3254400" y="4576680"/>
            <a:ext cx="419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Solution must be in 1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st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quadrant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28" name="Text Box 54"/>
          <p:cNvSpPr/>
          <p:nvPr/>
        </p:nvSpPr>
        <p:spPr>
          <a:xfrm>
            <a:off x="491760" y="5105520"/>
            <a:ext cx="15660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State solution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34" dur="indefinite" restart="never" nodeType="tmRoot">
          <p:childTnLst>
            <p:seq>
              <p:cTn id="3635" dur="indefinite" nodeType="mainSeq">
                <p:childTnLst>
                  <p:par>
                    <p:cTn id="3636" fill="hold">
                      <p:stCondLst>
                        <p:cond delay="indefinite"/>
                      </p:stCondLst>
                      <p:childTnLst>
                        <p:par>
                          <p:cTn id="3637" fill="hold">
                            <p:stCondLst>
                              <p:cond delay="0"/>
                            </p:stCondLst>
                            <p:childTnLst>
                              <p:par>
                                <p:cTn id="36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40" dur="500"/>
                                        <p:tgtEl>
                                          <p:spTgt spid="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1" fill="hold">
                      <p:stCondLst>
                        <p:cond delay="indefinite"/>
                      </p:stCondLst>
                      <p:childTnLst>
                        <p:par>
                          <p:cTn id="3642" fill="hold">
                            <p:stCondLst>
                              <p:cond delay="0"/>
                            </p:stCondLst>
                            <p:childTnLst>
                              <p:par>
                                <p:cTn id="36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45"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6" fill="hold">
                      <p:stCondLst>
                        <p:cond delay="indefinite"/>
                      </p:stCondLst>
                      <p:childTnLst>
                        <p:par>
                          <p:cTn id="3647" fill="hold">
                            <p:stCondLst>
                              <p:cond delay="0"/>
                            </p:stCondLst>
                            <p:childTnLst>
                              <p:par>
                                <p:cTn id="36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50" dur="50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1" fill="hold">
                      <p:stCondLst>
                        <p:cond delay="indefinite"/>
                      </p:stCondLst>
                      <p:childTnLst>
                        <p:par>
                          <p:cTn id="3652" fill="hold">
                            <p:stCondLst>
                              <p:cond delay="0"/>
                            </p:stCondLst>
                            <p:childTnLst>
                              <p:par>
                                <p:cTn id="36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55"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6" fill="hold">
                      <p:stCondLst>
                        <p:cond delay="indefinite"/>
                      </p:stCondLst>
                      <p:childTnLst>
                        <p:par>
                          <p:cTn id="3657" fill="hold">
                            <p:stCondLst>
                              <p:cond delay="0"/>
                            </p:stCondLst>
                            <p:childTnLst>
                              <p:par>
                                <p:cTn id="36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60" dur="5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1" fill="hold">
                      <p:stCondLst>
                        <p:cond delay="indefinite"/>
                      </p:stCondLst>
                      <p:childTnLst>
                        <p:par>
                          <p:cTn id="3662" fill="hold">
                            <p:stCondLst>
                              <p:cond delay="0"/>
                            </p:stCondLst>
                            <p:childTnLst>
                              <p:par>
                                <p:cTn id="36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65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6" fill="hold">
                      <p:stCondLst>
                        <p:cond delay="indefinite"/>
                      </p:stCondLst>
                      <p:childTnLst>
                        <p:par>
                          <p:cTn id="3667" fill="hold">
                            <p:stCondLst>
                              <p:cond delay="0"/>
                            </p:stCondLst>
                            <p:childTnLst>
                              <p:par>
                                <p:cTn id="36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70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1" fill="hold">
                      <p:stCondLst>
                        <p:cond delay="indefinite"/>
                      </p:stCondLst>
                      <p:childTnLst>
                        <p:par>
                          <p:cTn id="3672" fill="hold">
                            <p:stCondLst>
                              <p:cond delay="0"/>
                            </p:stCondLst>
                            <p:childTnLst>
                              <p:par>
                                <p:cTn id="36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75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6" fill="hold">
                      <p:stCondLst>
                        <p:cond delay="indefinite"/>
                      </p:stCondLst>
                      <p:childTnLst>
                        <p:par>
                          <p:cTn id="3677" fill="hold">
                            <p:stCondLst>
                              <p:cond delay="0"/>
                            </p:stCondLst>
                            <p:childTnLst>
                              <p:par>
                                <p:cTn id="36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80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1" fill="hold">
                      <p:stCondLst>
                        <p:cond delay="indefinite"/>
                      </p:stCondLst>
                      <p:childTnLst>
                        <p:par>
                          <p:cTn id="3682" fill="hold">
                            <p:stCondLst>
                              <p:cond delay="0"/>
                            </p:stCondLst>
                            <p:childTnLst>
                              <p:par>
                                <p:cTn id="36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85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6" fill="hold">
                      <p:stCondLst>
                        <p:cond delay="indefinite"/>
                      </p:stCondLst>
                      <p:childTnLst>
                        <p:par>
                          <p:cTn id="3687" fill="hold">
                            <p:stCondLst>
                              <p:cond delay="0"/>
                            </p:stCondLst>
                            <p:childTnLst>
                              <p:par>
                                <p:cTn id="36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90" dur="5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1" fill="hold">
                            <p:stCondLst>
                              <p:cond delay="500"/>
                            </p:stCondLst>
                            <p:childTnLst>
                              <p:par>
                                <p:cTn id="369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94" dur="5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Text Box 4"/>
          <p:cNvSpPr/>
          <p:nvPr/>
        </p:nvSpPr>
        <p:spPr>
          <a:xfrm>
            <a:off x="1542960" y="736560"/>
            <a:ext cx="5802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30" name="Text Box 5"/>
          <p:cNvSpPr/>
          <p:nvPr/>
        </p:nvSpPr>
        <p:spPr>
          <a:xfrm>
            <a:off x="861840" y="1474920"/>
            <a:ext cx="2006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31" name="Object 2"/>
          <p:cNvGraphicFramePr/>
          <p:nvPr/>
        </p:nvGraphicFramePr>
        <p:xfrm>
          <a:off x="1030320" y="2092320"/>
          <a:ext cx="6337440" cy="711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32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30320" y="2092320"/>
                    <a:ext cx="6337440" cy="711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33" name="Object 3"/>
          <p:cNvGraphicFramePr/>
          <p:nvPr/>
        </p:nvGraphicFramePr>
        <p:xfrm>
          <a:off x="1030320" y="2975040"/>
          <a:ext cx="4103640" cy="344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34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30320" y="2975040"/>
                    <a:ext cx="4103640" cy="344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35" name="Object 4"/>
          <p:cNvGraphicFramePr/>
          <p:nvPr/>
        </p:nvGraphicFramePr>
        <p:xfrm>
          <a:off x="1030320" y="3490920"/>
          <a:ext cx="4087800" cy="320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936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30320" y="3490920"/>
                    <a:ext cx="4087800" cy="3207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37" name="Object 5"/>
          <p:cNvGraphicFramePr/>
          <p:nvPr/>
        </p:nvGraphicFramePr>
        <p:xfrm>
          <a:off x="1030320" y="3983040"/>
          <a:ext cx="1498680" cy="7365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938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30320" y="3983040"/>
                    <a:ext cx="1498680" cy="7365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39" name="Object 6"/>
          <p:cNvGraphicFramePr/>
          <p:nvPr/>
        </p:nvGraphicFramePr>
        <p:xfrm>
          <a:off x="1030320" y="4890960"/>
          <a:ext cx="1130400" cy="3952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940" name="Object 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0320" y="4890960"/>
                    <a:ext cx="1130400" cy="3952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41" name="Object 7"/>
          <p:cNvGraphicFramePr/>
          <p:nvPr/>
        </p:nvGraphicFramePr>
        <p:xfrm>
          <a:off x="1030320" y="4884840"/>
          <a:ext cx="1247760" cy="4111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942" name="Object 7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030320" y="4884840"/>
                    <a:ext cx="1247760" cy="4111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43" name="Object 9"/>
          <p:cNvGraphicFramePr/>
          <p:nvPr/>
        </p:nvGraphicFramePr>
        <p:xfrm>
          <a:off x="1030320" y="5470560"/>
          <a:ext cx="3492360" cy="6858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944" name="Object 9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030320" y="5470560"/>
                    <a:ext cx="3492360" cy="685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45" name="Object 11"/>
          <p:cNvGraphicFramePr/>
          <p:nvPr/>
        </p:nvGraphicFramePr>
        <p:xfrm>
          <a:off x="1030320" y="6340320"/>
          <a:ext cx="3681360" cy="3952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946" name="Object 11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030320" y="6340320"/>
                    <a:ext cx="3681360" cy="3952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1947" name="Group 23"/>
          <p:cNvGrpSpPr/>
          <p:nvPr/>
        </p:nvGrpSpPr>
        <p:grpSpPr>
          <a:xfrm>
            <a:off x="5715000" y="2865600"/>
            <a:ext cx="3061800" cy="3317400"/>
            <a:chOff x="5715000" y="2865600"/>
            <a:chExt cx="3061800" cy="3317400"/>
          </a:xfrm>
        </p:grpSpPr>
        <p:sp>
          <p:nvSpPr>
            <p:cNvPr id="1948" name="AutoShape 10"/>
            <p:cNvSpPr/>
            <p:nvPr/>
          </p:nvSpPr>
          <p:spPr>
            <a:xfrm>
              <a:off x="6806160" y="3861000"/>
              <a:ext cx="1445760" cy="135180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49" name="Text Box 11"/>
            <p:cNvSpPr/>
            <p:nvPr/>
          </p:nvSpPr>
          <p:spPr>
            <a:xfrm>
              <a:off x="7630200" y="460404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50" name="Text Box 12"/>
            <p:cNvSpPr/>
            <p:nvPr/>
          </p:nvSpPr>
          <p:spPr>
            <a:xfrm>
              <a:off x="7625880" y="408204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51" name="Text Box 13"/>
            <p:cNvSpPr/>
            <p:nvPr/>
          </p:nvSpPr>
          <p:spPr>
            <a:xfrm>
              <a:off x="7027200" y="408960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52" name="Text Box 14"/>
            <p:cNvSpPr/>
            <p:nvPr/>
          </p:nvSpPr>
          <p:spPr>
            <a:xfrm>
              <a:off x="7027200" y="461304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53" name="Text Box 15"/>
            <p:cNvSpPr/>
            <p:nvPr/>
          </p:nvSpPr>
          <p:spPr>
            <a:xfrm>
              <a:off x="8210520" y="4346640"/>
              <a:ext cx="566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54" name="Text Box 16"/>
            <p:cNvSpPr/>
            <p:nvPr/>
          </p:nvSpPr>
          <p:spPr>
            <a:xfrm>
              <a:off x="6064560" y="4269960"/>
              <a:ext cx="8395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55" name="Text Box 17"/>
            <p:cNvSpPr/>
            <p:nvPr/>
          </p:nvSpPr>
          <p:spPr>
            <a:xfrm>
              <a:off x="7114680" y="5213160"/>
              <a:ext cx="8946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56" name="Text Box 18"/>
            <p:cNvSpPr/>
            <p:nvPr/>
          </p:nvSpPr>
          <p:spPr>
            <a:xfrm>
              <a:off x="7202160" y="3427920"/>
              <a:ext cx="708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957" name="Object 10"/>
            <p:cNvGraphicFramePr/>
            <p:nvPr/>
          </p:nvGraphicFramePr>
          <p:xfrm>
            <a:off x="7408080" y="5641920"/>
            <a:ext cx="318960" cy="541080"/>
          </p:xfrm>
          <a:graphic>
            <a:graphicData uri="http://schemas.openxmlformats.org/presentationml/2006/ole">
              <p:oleObj r:id="rId17" spid="">
                <p:embed/>
                <p:pic>
                  <p:nvPicPr>
                    <p:cNvPr id="1958" name="Object 10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7408080" y="5641920"/>
                      <a:ext cx="31896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959" name="Object 11"/>
            <p:cNvGraphicFramePr/>
            <p:nvPr/>
          </p:nvGraphicFramePr>
          <p:xfrm>
            <a:off x="7464600" y="2865600"/>
            <a:ext cx="208800" cy="541080"/>
          </p:xfrm>
          <a:graphic>
            <a:graphicData uri="http://schemas.openxmlformats.org/presentationml/2006/ole">
              <p:oleObj r:id="rId19" spid="">
                <p:embed/>
                <p:pic>
                  <p:nvPicPr>
                    <p:cNvPr id="1960" name="Object 11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7464600" y="2865600"/>
                      <a:ext cx="20880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961" name="Object 12"/>
            <p:cNvGraphicFramePr/>
            <p:nvPr/>
          </p:nvGraphicFramePr>
          <p:xfrm>
            <a:off x="5715000" y="4356000"/>
            <a:ext cx="354240" cy="324360"/>
          </p:xfrm>
          <a:graphic>
            <a:graphicData uri="http://schemas.openxmlformats.org/presentationml/2006/ole">
              <p:oleObj r:id="rId21" spid="">
                <p:embed/>
                <p:pic>
                  <p:nvPicPr>
                    <p:cNvPr id="1962" name="Object 12"/>
                    <p:cNvPicPr/>
                    <p:nvPr/>
                  </p:nvPicPr>
                  <p:blipFill>
                    <a:blip r:embed="rId22"/>
                    <a:stretch/>
                  </p:blipFill>
                  <p:spPr>
                    <a:xfrm>
                      <a:off x="5715000" y="4356000"/>
                      <a:ext cx="354240" cy="324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pic>
        <p:nvPicPr>
          <p:cNvPr id="1963" name="Picture 38" descr="TICK.jpg"/>
          <p:cNvPicPr/>
          <p:nvPr/>
        </p:nvPicPr>
        <p:blipFill>
          <a:blip r:embed="rId23"/>
          <a:stretch/>
        </p:blipFill>
        <p:spPr>
          <a:xfrm>
            <a:off x="6473880" y="4552920"/>
            <a:ext cx="877680" cy="87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4" name="Cloud Callout 40"/>
          <p:cNvSpPr/>
          <p:nvPr/>
        </p:nvSpPr>
        <p:spPr>
          <a:xfrm>
            <a:off x="3321000" y="3978360"/>
            <a:ext cx="3687840" cy="661320"/>
          </a:xfrm>
          <a:prstGeom prst="cloudCallout">
            <a:avLst>
              <a:gd name="adj1" fmla="val -71675"/>
              <a:gd name="adj2" fmla="val 324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Square and add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5" name="Cloud Callout 41"/>
          <p:cNvSpPr/>
          <p:nvPr/>
        </p:nvSpPr>
        <p:spPr>
          <a:xfrm>
            <a:off x="5562720" y="2514600"/>
            <a:ext cx="3581280" cy="1694520"/>
          </a:xfrm>
          <a:prstGeom prst="cloudCallout">
            <a:avLst>
              <a:gd name="adj1" fmla="val -129171"/>
              <a:gd name="adj2" fmla="val 49532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tan ratio note:           sin(-) and cos(-)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6" name="Cloud Callout 42"/>
          <p:cNvSpPr/>
          <p:nvPr/>
        </p:nvSpPr>
        <p:spPr>
          <a:xfrm>
            <a:off x="5456160" y="258840"/>
            <a:ext cx="3687840" cy="1694520"/>
          </a:xfrm>
          <a:prstGeom prst="cloudCallout">
            <a:avLst>
              <a:gd name="adj1" fmla="val -74986"/>
              <a:gd name="adj2" fmla="val 53907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Expand and equate coefficients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95" dur="indefinite" restart="never" nodeType="tmRoot">
          <p:childTnLst>
            <p:seq>
              <p:cTn id="3696" dur="indefinite" nodeType="mainSeq">
                <p:childTnLst>
                  <p:par>
                    <p:cTn id="3697" fill="hold">
                      <p:stCondLst>
                        <p:cond delay="indefinite"/>
                      </p:stCondLst>
                      <p:childTnLst>
                        <p:par>
                          <p:cTn id="3698" fill="hold">
                            <p:stCondLst>
                              <p:cond delay="0"/>
                            </p:stCondLst>
                            <p:childTnLst>
                              <p:par>
                                <p:cTn id="36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01" dur="8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02" dur="8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3" dur="8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4" fill="hold">
                      <p:stCondLst>
                        <p:cond delay="indefinite"/>
                      </p:stCondLst>
                      <p:childTnLst>
                        <p:par>
                          <p:cTn id="3705" fill="hold">
                            <p:stCondLst>
                              <p:cond delay="0"/>
                            </p:stCondLst>
                            <p:childTnLst>
                              <p:par>
                                <p:cTn id="37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08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9" fill="hold">
                      <p:stCondLst>
                        <p:cond delay="indefinite"/>
                      </p:stCondLst>
                      <p:childTnLst>
                        <p:par>
                          <p:cTn id="3710" fill="hold">
                            <p:stCondLst>
                              <p:cond delay="0"/>
                            </p:stCondLst>
                            <p:childTnLst>
                              <p:par>
                                <p:cTn id="37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13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4" fill="hold">
                      <p:stCondLst>
                        <p:cond delay="indefinite"/>
                      </p:stCondLst>
                      <p:childTnLst>
                        <p:par>
                          <p:cTn id="3715" fill="hold">
                            <p:stCondLst>
                              <p:cond delay="0"/>
                            </p:stCondLst>
                            <p:childTnLst>
                              <p:par>
                                <p:cTn id="371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18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9" fill="hold">
                      <p:stCondLst>
                        <p:cond delay="indefinite"/>
                      </p:stCondLst>
                      <p:childTnLst>
                        <p:par>
                          <p:cTn id="3720" fill="hold">
                            <p:stCondLst>
                              <p:cond delay="0"/>
                            </p:stCondLst>
                            <p:childTnLst>
                              <p:par>
                                <p:cTn id="372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3" fill="hold">
                            <p:stCondLst>
                              <p:cond delay="0"/>
                            </p:stCondLst>
                            <p:childTnLst>
                              <p:par>
                                <p:cTn id="372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26" dur="8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27" dur="8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8" dur="8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9" fill="hold">
                      <p:stCondLst>
                        <p:cond delay="indefinite"/>
                      </p:stCondLst>
                      <p:childTnLst>
                        <p:par>
                          <p:cTn id="3730" fill="hold">
                            <p:stCondLst>
                              <p:cond delay="0"/>
                            </p:stCondLst>
                            <p:childTnLst>
                              <p:par>
                                <p:cTn id="37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33" dur="500"/>
                                        <p:tgtEl>
                                          <p:spTgt spid="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4" fill="hold">
                      <p:stCondLst>
                        <p:cond delay="indefinite"/>
                      </p:stCondLst>
                      <p:childTnLst>
                        <p:par>
                          <p:cTn id="3735" fill="hold">
                            <p:stCondLst>
                              <p:cond delay="0"/>
                            </p:stCondLst>
                            <p:childTnLst>
                              <p:par>
                                <p:cTn id="373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38" dur="5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9" fill="hold">
                      <p:stCondLst>
                        <p:cond delay="indefinite"/>
                      </p:stCondLst>
                      <p:childTnLst>
                        <p:par>
                          <p:cTn id="3740" fill="hold">
                            <p:stCondLst>
                              <p:cond delay="0"/>
                            </p:stCondLst>
                            <p:childTnLst>
                              <p:par>
                                <p:cTn id="374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3" fill="hold">
                            <p:stCondLst>
                              <p:cond delay="0"/>
                            </p:stCondLst>
                            <p:childTnLst>
                              <p:par>
                                <p:cTn id="374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46" dur="8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47" dur="8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8" dur="8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9" fill="hold">
                      <p:stCondLst>
                        <p:cond delay="indefinite"/>
                      </p:stCondLst>
                      <p:childTnLst>
                        <p:par>
                          <p:cTn id="3750" fill="hold">
                            <p:stCondLst>
                              <p:cond delay="0"/>
                            </p:stCondLst>
                            <p:childTnLst>
                              <p:par>
                                <p:cTn id="37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53" dur="50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4" fill="hold">
                      <p:stCondLst>
                        <p:cond delay="indefinite"/>
                      </p:stCondLst>
                      <p:childTnLst>
                        <p:par>
                          <p:cTn id="3755" fill="hold">
                            <p:stCondLst>
                              <p:cond delay="0"/>
                            </p:stCondLst>
                            <p:childTnLst>
                              <p:par>
                                <p:cTn id="3756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8" fill="hold">
                            <p:stCondLst>
                              <p:cond delay="0"/>
                            </p:stCondLst>
                            <p:childTnLst>
                              <p:par>
                                <p:cTn id="3759" presetID="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1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2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3" fill="hold">
                      <p:stCondLst>
                        <p:cond delay="indefinite"/>
                      </p:stCondLst>
                      <p:childTnLst>
                        <p:par>
                          <p:cTn id="3764" fill="hold">
                            <p:stCondLst>
                              <p:cond delay="0"/>
                            </p:stCondLst>
                            <p:childTnLst>
                              <p:par>
                                <p:cTn id="3765" preset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67" dur="5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8" dur="5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9" dur="5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0" dur="5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1" fill="hold">
                      <p:stCondLst>
                        <p:cond delay="indefinite"/>
                      </p:stCondLst>
                      <p:childTnLst>
                        <p:par>
                          <p:cTn id="3772" fill="hold">
                            <p:stCondLst>
                              <p:cond delay="0"/>
                            </p:stCondLst>
                            <p:childTnLst>
                              <p:par>
                                <p:cTn id="37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75" dur="5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7" name="Object 2"/>
          <p:cNvGraphicFramePr/>
          <p:nvPr/>
        </p:nvGraphicFramePr>
        <p:xfrm>
          <a:off x="971640" y="2048040"/>
          <a:ext cx="6261120" cy="36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6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71640" y="2048040"/>
                    <a:ext cx="6261120" cy="3682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69" name="Object 3"/>
          <p:cNvGraphicFramePr/>
          <p:nvPr/>
        </p:nvGraphicFramePr>
        <p:xfrm>
          <a:off x="971640" y="2879640"/>
          <a:ext cx="4000320" cy="736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70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71640" y="2879640"/>
                    <a:ext cx="4000320" cy="7365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71" name="Object 4"/>
          <p:cNvGraphicFramePr/>
          <p:nvPr/>
        </p:nvGraphicFramePr>
        <p:xfrm>
          <a:off x="971640" y="3833640"/>
          <a:ext cx="2501640" cy="6606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972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971640" y="3833640"/>
                    <a:ext cx="2501640" cy="6606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73" name="Object 5"/>
          <p:cNvGraphicFramePr/>
          <p:nvPr/>
        </p:nvGraphicFramePr>
        <p:xfrm>
          <a:off x="4133880" y="3824280"/>
          <a:ext cx="4635360" cy="7113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974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133880" y="3824280"/>
                    <a:ext cx="4635360" cy="711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975" name="Text Box 12"/>
          <p:cNvSpPr/>
          <p:nvPr/>
        </p:nvSpPr>
        <p:spPr>
          <a:xfrm>
            <a:off x="1092240" y="4749840"/>
            <a:ext cx="8229600" cy="9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i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– 213.7 =  16.1</a:t>
            </a:r>
            <a:r>
              <a:rPr lang="en-GB" sz="2200" b="1" i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163.9</a:t>
            </a:r>
            <a:r>
              <a:rPr lang="en-GB" sz="2200" b="1" i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       376.1</a:t>
            </a:r>
            <a:r>
              <a:rPr lang="en-GB" sz="2200" b="1" i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523.9</a:t>
            </a:r>
            <a:r>
              <a:rPr lang="en-GB" sz="2200" b="1" i="1" u="none" strike="noStrike" baseline="4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6" name="Text Box 13"/>
          <p:cNvSpPr/>
          <p:nvPr/>
        </p:nvSpPr>
        <p:spPr>
          <a:xfrm>
            <a:off x="5418000" y="4738680"/>
            <a:ext cx="3254400" cy="12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i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 229.8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377.6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589.8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737.6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7" name="Text Box 20"/>
          <p:cNvSpPr/>
          <p:nvPr/>
        </p:nvSpPr>
        <p:spPr>
          <a:xfrm>
            <a:off x="1638360" y="6035760"/>
            <a:ext cx="6845400" cy="429120"/>
          </a:xfrm>
          <a:prstGeom prst="rect">
            <a:avLst/>
          </a:prstGeom>
          <a:noFill/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i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 114.9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,    188.8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,         294.9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,           368.8</a:t>
            </a:r>
            <a:r>
              <a:rPr lang="en-GB" sz="2200" b="1" i="1" u="none" strike="noStrike" baseline="4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8" name="Text Box 4"/>
          <p:cNvSpPr/>
          <p:nvPr/>
        </p:nvSpPr>
        <p:spPr>
          <a:xfrm>
            <a:off x="1542960" y="736560"/>
            <a:ext cx="5802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Trig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9" name="Straight Connector 11"/>
          <p:cNvSpPr/>
          <p:nvPr/>
        </p:nvSpPr>
        <p:spPr>
          <a:xfrm>
            <a:off x="6745320" y="5938920"/>
            <a:ext cx="1311120" cy="65556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0" name="Straight Connector 12"/>
          <p:cNvSpPr/>
          <p:nvPr/>
        </p:nvSpPr>
        <p:spPr>
          <a:xfrm flipV="1">
            <a:off x="6730920" y="5938560"/>
            <a:ext cx="1417680" cy="65556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1" name="Cloud 11"/>
          <p:cNvSpPr/>
          <p:nvPr/>
        </p:nvSpPr>
        <p:spPr>
          <a:xfrm>
            <a:off x="5865840" y="4637160"/>
            <a:ext cx="3278160" cy="1266480"/>
          </a:xfrm>
          <a:custGeom>
            <a:avLst/>
            <a:gdLst>
              <a:gd name="textAreaLeft" fmla="*/ 451800 w 3278160"/>
              <a:gd name="textAreaRight" fmla="*/ 2593440 w 3278160"/>
              <a:gd name="textAreaTop" fmla="*/ 191160 h 1266480"/>
              <a:gd name="textAreaBottom" fmla="*/ 1016640 h 1266480"/>
              <a:gd name="GluePoint1X" fmla="*/ 3275455 w 43200"/>
              <a:gd name="GluePoint1Y" fmla="*/ 632619 h 43200"/>
              <a:gd name="GluePoint2X" fmla="*/ 1639094 w 43200"/>
              <a:gd name="GluePoint2Y" fmla="*/ 1263890 h 43200"/>
              <a:gd name="GluePoint3X" fmla="*/ 10168 w 43200"/>
              <a:gd name="GluePoint3Y" fmla="*/ 632619 h 43200"/>
              <a:gd name="GluePoint4X" fmla="*/ 1639094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00FFFF"/>
          </a:solidFill>
          <a:ln w="93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368.8º - 360º = 8.8º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76" dur="indefinite" restart="never" nodeType="tmRoot">
          <p:childTnLst>
            <p:seq>
              <p:cTn id="3777" dur="indefinite" nodeType="mainSeq">
                <p:childTnLst>
                  <p:par>
                    <p:cTn id="3778" fill="hold">
                      <p:stCondLst>
                        <p:cond delay="indefinite"/>
                      </p:stCondLst>
                      <p:childTnLst>
                        <p:par>
                          <p:cTn id="3779" fill="hold">
                            <p:stCondLst>
                              <p:cond delay="0"/>
                            </p:stCondLst>
                            <p:childTnLst>
                              <p:par>
                                <p:cTn id="37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82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3" fill="hold">
                      <p:stCondLst>
                        <p:cond delay="indefinite"/>
                      </p:stCondLst>
                      <p:childTnLst>
                        <p:par>
                          <p:cTn id="3784" fill="hold">
                            <p:stCondLst>
                              <p:cond delay="0"/>
                            </p:stCondLst>
                            <p:childTnLst>
                              <p:par>
                                <p:cTn id="37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87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8" fill="hold">
                      <p:stCondLst>
                        <p:cond delay="indefinite"/>
                      </p:stCondLst>
                      <p:childTnLst>
                        <p:par>
                          <p:cTn id="3789" fill="hold">
                            <p:stCondLst>
                              <p:cond delay="0"/>
                            </p:stCondLst>
                            <p:childTnLst>
                              <p:par>
                                <p:cTn id="37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92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3" fill="hold">
                      <p:stCondLst>
                        <p:cond delay="indefinite"/>
                      </p:stCondLst>
                      <p:childTnLst>
                        <p:par>
                          <p:cTn id="3794" fill="hold">
                            <p:stCondLst>
                              <p:cond delay="0"/>
                            </p:stCondLst>
                            <p:childTnLst>
                              <p:par>
                                <p:cTn id="37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97" dur="8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98" dur="8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9" dur="8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0" fill="hold">
                      <p:stCondLst>
                        <p:cond delay="indefinite"/>
                      </p:stCondLst>
                      <p:childTnLst>
                        <p:par>
                          <p:cTn id="3801" fill="hold">
                            <p:stCondLst>
                              <p:cond delay="0"/>
                            </p:stCondLst>
                            <p:childTnLst>
                              <p:par>
                                <p:cTn id="38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04" dur="8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05" dur="8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6" dur="8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7" fill="hold">
                      <p:stCondLst>
                        <p:cond delay="indefinite"/>
                      </p:stCondLst>
                      <p:childTnLst>
                        <p:par>
                          <p:cTn id="3808" fill="hold">
                            <p:stCondLst>
                              <p:cond delay="0"/>
                            </p:stCondLst>
                            <p:childTnLst>
                              <p:par>
                                <p:cTn id="38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11" dur="8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12" dur="8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3" dur="8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4" fill="hold">
                      <p:stCondLst>
                        <p:cond delay="indefinite"/>
                      </p:stCondLst>
                      <p:childTnLst>
                        <p:par>
                          <p:cTn id="3815" fill="hold">
                            <p:stCondLst>
                              <p:cond delay="0"/>
                            </p:stCondLst>
                            <p:childTnLst>
                              <p:par>
                                <p:cTn id="38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18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19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20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23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24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25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6" fill="hold">
                      <p:stCondLst>
                        <p:cond delay="indefinite"/>
                      </p:stCondLst>
                      <p:childTnLst>
                        <p:par>
                          <p:cTn id="3827" fill="hold">
                            <p:stCondLst>
                              <p:cond delay="0"/>
                            </p:stCondLst>
                            <p:childTnLst>
                              <p:par>
                                <p:cTn id="3828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0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1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Straight Connector 6"/>
          <p:cNvSpPr/>
          <p:nvPr/>
        </p:nvSpPr>
        <p:spPr>
          <a:xfrm>
            <a:off x="4460040" y="9360"/>
            <a:ext cx="3240" cy="302112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3" name="Straight Connector 8"/>
          <p:cNvSpPr/>
          <p:nvPr/>
        </p:nvSpPr>
        <p:spPr>
          <a:xfrm>
            <a:off x="5850720" y="3330720"/>
            <a:ext cx="4680" cy="35272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4" name="TextBox 15"/>
          <p:cNvSpPr/>
          <p:nvPr/>
        </p:nvSpPr>
        <p:spPr>
          <a:xfrm>
            <a:off x="2836080" y="461880"/>
            <a:ext cx="150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5" name="TextBox 16"/>
          <p:cNvSpPr/>
          <p:nvPr/>
        </p:nvSpPr>
        <p:spPr>
          <a:xfrm>
            <a:off x="7361640" y="514440"/>
            <a:ext cx="1773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360</a:t>
            </a:r>
            <a:r>
              <a:rPr lang="en-GB" sz="1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6" name="TextBox 18"/>
          <p:cNvSpPr/>
          <p:nvPr/>
        </p:nvSpPr>
        <p:spPr>
          <a:xfrm>
            <a:off x="7583040" y="3286080"/>
            <a:ext cx="161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Range : 0 ≤ x ≤ 2</a:t>
            </a:r>
            <a:r>
              <a:rPr lang="el-GR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π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7" name="Straight Connector 19"/>
          <p:cNvSpPr/>
          <p:nvPr/>
        </p:nvSpPr>
        <p:spPr>
          <a:xfrm flipH="1">
            <a:off x="0" y="3252960"/>
            <a:ext cx="91440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8" name="Rectangle 4"/>
          <p:cNvSpPr/>
          <p:nvPr/>
        </p:nvSpPr>
        <p:spPr>
          <a:xfrm>
            <a:off x="2637000" y="2789280"/>
            <a:ext cx="3381120" cy="568440"/>
          </a:xfrm>
          <a:prstGeom prst="rect">
            <a:avLst/>
          </a:prstGeom>
          <a:solidFill>
            <a:srgbClr val="D9D9D9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Solving Trig. Equations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9" name="TextBox 16"/>
          <p:cNvSpPr/>
          <p:nvPr/>
        </p:nvSpPr>
        <p:spPr>
          <a:xfrm>
            <a:off x="-8280" y="6572160"/>
            <a:ext cx="791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Name :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90" name="Picture 3"/>
          <p:cNvPicPr/>
          <p:nvPr/>
        </p:nvPicPr>
        <p:blipFill>
          <a:blip r:embed="rId1"/>
          <a:stretch/>
        </p:blipFill>
        <p:spPr>
          <a:xfrm>
            <a:off x="4916520" y="12600"/>
            <a:ext cx="3843360" cy="484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1" name="Picture 4"/>
          <p:cNvPicPr/>
          <p:nvPr/>
        </p:nvPicPr>
        <p:blipFill>
          <a:blip r:embed="rId2"/>
          <a:srcRect l="0" t="0" r="41763" b="16757"/>
          <a:stretch/>
        </p:blipFill>
        <p:spPr>
          <a:xfrm>
            <a:off x="6178680" y="3666960"/>
            <a:ext cx="2733480" cy="38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2" name="Picture 5"/>
          <p:cNvPicPr/>
          <p:nvPr/>
        </p:nvPicPr>
        <p:blipFill>
          <a:blip r:embed="rId3"/>
          <a:stretch/>
        </p:blipFill>
        <p:spPr>
          <a:xfrm>
            <a:off x="619200" y="0"/>
            <a:ext cx="2309760" cy="4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3" name="Picture 6"/>
          <p:cNvPicPr/>
          <p:nvPr/>
        </p:nvPicPr>
        <p:blipFill>
          <a:blip r:embed="rId4"/>
          <a:stretch/>
        </p:blipFill>
        <p:spPr>
          <a:xfrm>
            <a:off x="117360" y="3382920"/>
            <a:ext cx="5553360" cy="1295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PlaceHolder 1"/>
          <p:cNvSpPr>
            <a:spLocks noGrp="1"/>
          </p:cNvSpPr>
          <p:nvPr>
            <p:ph type="title"/>
          </p:nvPr>
        </p:nvSpPr>
        <p:spPr>
          <a:xfrm>
            <a:off x="1384200" y="198360"/>
            <a:ext cx="666288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you on Target !</a:t>
            </a:r>
            <a:endParaRPr lang="en-US" sz="4800" b="1" u="none" strike="noStrike">
              <a:solidFill>
                <a:srgbClr val="EAEAEA"/>
              </a:solidFill>
              <a:effectLst/>
              <a:uFillTx/>
              <a:latin typeface="Comic Sans MS"/>
            </a:endParaRPr>
          </a:p>
        </p:txBody>
      </p:sp>
      <p:sp>
        <p:nvSpPr>
          <p:cNvPr id="1995" name="TextBox 9"/>
          <p:cNvSpPr/>
          <p:nvPr/>
        </p:nvSpPr>
        <p:spPr>
          <a:xfrm>
            <a:off x="956160" y="2484360"/>
            <a:ext cx="5821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Update you log book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96" name="TextBox 4"/>
          <p:cNvSpPr/>
          <p:nvPr/>
        </p:nvSpPr>
        <p:spPr>
          <a:xfrm>
            <a:off x="1086840" y="3330720"/>
            <a:ext cx="81259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Make sure you complete and correct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MOST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of the Trigonometry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questions in the past paper booklet.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 Box 4"/>
          <p:cNvSpPr/>
          <p:nvPr/>
        </p:nvSpPr>
        <p:spPr>
          <a:xfrm>
            <a:off x="2384280" y="6172200"/>
            <a:ext cx="1143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18" name="Group 5"/>
          <p:cNvGrpSpPr/>
          <p:nvPr/>
        </p:nvGrpSpPr>
        <p:grpSpPr>
          <a:xfrm>
            <a:off x="1469880" y="2782800"/>
            <a:ext cx="3429000" cy="2985480"/>
            <a:chOff x="1469880" y="2782800"/>
            <a:chExt cx="3429000" cy="2985480"/>
          </a:xfrm>
        </p:grpSpPr>
        <p:sp>
          <p:nvSpPr>
            <p:cNvPr id="319" name="AutoShape 6"/>
            <p:cNvSpPr/>
            <p:nvPr/>
          </p:nvSpPr>
          <p:spPr>
            <a:xfrm>
              <a:off x="1469880" y="2782800"/>
              <a:ext cx="3429000" cy="2438640"/>
            </a:xfrm>
            <a:prstGeom prst="triangle">
              <a:avLst>
                <a:gd name="adj" fmla="val 50731"/>
              </a:avLst>
            </a:prstGeom>
            <a:solidFill>
              <a:srgbClr val="66CCFF"/>
            </a:solidFill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20" name="Text Box 7"/>
            <p:cNvSpPr/>
            <p:nvPr/>
          </p:nvSpPr>
          <p:spPr>
            <a:xfrm>
              <a:off x="4060800" y="3697200"/>
              <a:ext cx="8380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21" name="Text Box 8"/>
            <p:cNvSpPr/>
            <p:nvPr/>
          </p:nvSpPr>
          <p:spPr>
            <a:xfrm>
              <a:off x="1847880" y="3562560"/>
              <a:ext cx="8380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22" name="Text Box 9"/>
            <p:cNvSpPr/>
            <p:nvPr/>
          </p:nvSpPr>
          <p:spPr>
            <a:xfrm>
              <a:off x="2994120" y="5186520"/>
              <a:ext cx="8380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23" name="Text Box 10"/>
            <p:cNvSpPr/>
            <p:nvPr/>
          </p:nvSpPr>
          <p:spPr>
            <a:xfrm>
              <a:off x="2801880" y="3171960"/>
              <a:ext cx="838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24" name="Text Box 11"/>
            <p:cNvSpPr/>
            <p:nvPr/>
          </p:nvSpPr>
          <p:spPr>
            <a:xfrm>
              <a:off x="3944880" y="4764240"/>
              <a:ext cx="838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25" name="Text Box 12"/>
            <p:cNvSpPr/>
            <p:nvPr/>
          </p:nvSpPr>
          <p:spPr>
            <a:xfrm>
              <a:off x="1670040" y="4749840"/>
              <a:ext cx="838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326" name="Line 13"/>
          <p:cNvSpPr/>
          <p:nvPr/>
        </p:nvSpPr>
        <p:spPr>
          <a:xfrm>
            <a:off x="4822920" y="3925800"/>
            <a:ext cx="1523880" cy="0"/>
          </a:xfrm>
          <a:prstGeom prst="line">
            <a:avLst/>
          </a:prstGeom>
          <a:ln w="76320">
            <a:solidFill>
              <a:srgbClr val="FFFFFF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7" name="Text Box 14"/>
          <p:cNvSpPr/>
          <p:nvPr/>
        </p:nvSpPr>
        <p:spPr>
          <a:xfrm>
            <a:off x="7729560" y="5084640"/>
            <a:ext cx="441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28" name="Group 15"/>
          <p:cNvGrpSpPr/>
          <p:nvPr/>
        </p:nvGrpSpPr>
        <p:grpSpPr>
          <a:xfrm>
            <a:off x="7184880" y="2706840"/>
            <a:ext cx="1761840" cy="2425320"/>
            <a:chOff x="7184880" y="2706840"/>
            <a:chExt cx="1761840" cy="2425320"/>
          </a:xfrm>
        </p:grpSpPr>
        <p:sp>
          <p:nvSpPr>
            <p:cNvPr id="329" name="AutoShape 16"/>
            <p:cNvSpPr/>
            <p:nvPr/>
          </p:nvSpPr>
          <p:spPr>
            <a:xfrm>
              <a:off x="7184880" y="2706840"/>
              <a:ext cx="1549800" cy="2361600"/>
            </a:xfrm>
            <a:prstGeom prst="rtTriangle">
              <a:avLst/>
            </a:prstGeom>
            <a:solidFill>
              <a:srgbClr val="66CCFF"/>
            </a:solidFill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30" name="Text Box 17"/>
            <p:cNvSpPr/>
            <p:nvPr/>
          </p:nvSpPr>
          <p:spPr>
            <a:xfrm>
              <a:off x="7772760" y="4611240"/>
              <a:ext cx="9054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31" name="Text Box 18"/>
            <p:cNvSpPr/>
            <p:nvPr/>
          </p:nvSpPr>
          <p:spPr>
            <a:xfrm>
              <a:off x="8049960" y="3544560"/>
              <a:ext cx="89676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32" name="Rectangle 19"/>
            <p:cNvSpPr/>
            <p:nvPr/>
          </p:nvSpPr>
          <p:spPr>
            <a:xfrm>
              <a:off x="7184880" y="4839840"/>
              <a:ext cx="244440" cy="228240"/>
            </a:xfrm>
            <a:prstGeom prst="rect">
              <a:avLst/>
            </a:prstGeom>
            <a:solidFill>
              <a:srgbClr val="080808"/>
            </a:solidFill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333" name="Text Box 20"/>
          <p:cNvSpPr/>
          <p:nvPr/>
        </p:nvSpPr>
        <p:spPr>
          <a:xfrm>
            <a:off x="7108920" y="3527280"/>
            <a:ext cx="838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30º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4" name="Text Box 21"/>
          <p:cNvSpPr/>
          <p:nvPr/>
        </p:nvSpPr>
        <p:spPr>
          <a:xfrm>
            <a:off x="6519960" y="377352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5" name="Text Box 22"/>
          <p:cNvSpPr/>
          <p:nvPr/>
        </p:nvSpPr>
        <p:spPr>
          <a:xfrm>
            <a:off x="912960" y="5759280"/>
            <a:ext cx="79405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This triangle will provide exact values for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sin, cos and tan 30º and 60º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6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7" name="Text Box 3"/>
          <p:cNvSpPr/>
          <p:nvPr/>
        </p:nvSpPr>
        <p:spPr>
          <a:xfrm>
            <a:off x="990720" y="1817640"/>
            <a:ext cx="81532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Some special values of Sin, Cos and Tan are useful left as fractions,  We call these 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exact values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8" name="Straight Connector 29"/>
          <p:cNvSpPr/>
          <p:nvPr/>
        </p:nvSpPr>
        <p:spPr>
          <a:xfrm flipH="1">
            <a:off x="3206880" y="2685960"/>
            <a:ext cx="1440" cy="2816280"/>
          </a:xfrm>
          <a:prstGeom prst="line">
            <a:avLst/>
          </a:prstGeom>
          <a:ln w="57240">
            <a:solidFill>
              <a:srgbClr val="080808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317" dur="indefinite" restart="never" nodeType="tmRoot">
          <p:childTnLst>
            <p:seq>
              <p:cTn id="318" dur="indefinite" nodeType="mainSeq">
                <p:childTnLst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3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"/>
          <p:cNvGraphicFramePr/>
          <p:nvPr/>
        </p:nvGraphicFramePr>
        <p:xfrm>
          <a:off x="1160640" y="2195640"/>
          <a:ext cx="7391160" cy="4089240"/>
        </p:xfrm>
        <a:graphic>
          <a:graphicData uri="http://schemas.openxmlformats.org/drawingml/2006/table">
            <a:tbl>
              <a:tblPr/>
              <a:tblGrid>
                <a:gridCol w="1320480"/>
                <a:gridCol w="1346400"/>
                <a:gridCol w="1295280"/>
                <a:gridCol w="1219320"/>
                <a:gridCol w="1143000"/>
                <a:gridCol w="1066680"/>
              </a:tblGrid>
              <a:tr h="10411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x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30º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45º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60º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90º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628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Sin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Cos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Tan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44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Symbol"/>
                          <a:ea typeface="Symbol"/>
                        </a:rPr>
                        <a:t></a:t>
                      </a: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0" name="Text Box 39"/>
          <p:cNvSpPr/>
          <p:nvPr/>
        </p:nvSpPr>
        <p:spPr>
          <a:xfrm>
            <a:off x="4005360" y="3338640"/>
            <a:ext cx="930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½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1" name="Text Box 40"/>
          <p:cNvSpPr/>
          <p:nvPr/>
        </p:nvSpPr>
        <p:spPr>
          <a:xfrm>
            <a:off x="6586560" y="4430880"/>
            <a:ext cx="5335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½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2" name="Text Box 41"/>
          <p:cNvSpPr/>
          <p:nvPr/>
        </p:nvSpPr>
        <p:spPr>
          <a:xfrm>
            <a:off x="6516720" y="5522760"/>
            <a:ext cx="65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3" name="Text Box 42"/>
          <p:cNvSpPr/>
          <p:nvPr/>
        </p:nvSpPr>
        <p:spPr>
          <a:xfrm>
            <a:off x="4005360" y="4303800"/>
            <a:ext cx="8571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4" name="Text Box 44"/>
          <p:cNvSpPr/>
          <p:nvPr/>
        </p:nvSpPr>
        <p:spPr>
          <a:xfrm>
            <a:off x="6411960" y="3236760"/>
            <a:ext cx="8445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5" name="Text Box 45"/>
          <p:cNvSpPr/>
          <p:nvPr/>
        </p:nvSpPr>
        <p:spPr>
          <a:xfrm>
            <a:off x="2847960" y="3541680"/>
            <a:ext cx="533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6" name="Text Box 46"/>
          <p:cNvSpPr/>
          <p:nvPr/>
        </p:nvSpPr>
        <p:spPr>
          <a:xfrm flipV="1" rot="10683000">
            <a:off x="2866320" y="440568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7" name="Text Box 47"/>
          <p:cNvSpPr/>
          <p:nvPr/>
        </p:nvSpPr>
        <p:spPr>
          <a:xfrm flipV="1" rot="10683000">
            <a:off x="2852280" y="5458320"/>
            <a:ext cx="228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8" name="Text Box 48"/>
          <p:cNvSpPr/>
          <p:nvPr/>
        </p:nvSpPr>
        <p:spPr>
          <a:xfrm flipV="1" rot="10683000">
            <a:off x="7789320" y="341604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9" name="Text Box 49"/>
          <p:cNvSpPr/>
          <p:nvPr/>
        </p:nvSpPr>
        <p:spPr>
          <a:xfrm flipV="1" rot="10683000">
            <a:off x="7782840" y="4438440"/>
            <a:ext cx="385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0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51" name="Object 67"/>
          <p:cNvGraphicFramePr/>
          <p:nvPr/>
        </p:nvGraphicFramePr>
        <p:xfrm>
          <a:off x="4154400" y="5294160"/>
          <a:ext cx="561960" cy="928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2" name="Object 67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54400" y="5294160"/>
                    <a:ext cx="561960" cy="92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cover dir="l"/>
  </p:transition>
  <p:timing>
    <p:tnLst>
      <p:par>
        <p:cTn id="362" dur="indefinite" restart="never" nodeType="tmRoot">
          <p:childTnLst>
            <p:seq>
              <p:cTn id="363" dur="indefinite" nodeType="mainSeq">
                <p:childTnLst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4" name="Rectangle 2"/>
          <p:cNvSpPr/>
          <p:nvPr/>
        </p:nvSpPr>
        <p:spPr>
          <a:xfrm>
            <a:off x="1241280" y="2921040"/>
            <a:ext cx="2210040" cy="1981080"/>
          </a:xfrm>
          <a:prstGeom prst="rect">
            <a:avLst/>
          </a:prstGeom>
          <a:solidFill>
            <a:srgbClr val="66CCF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5" name="Text Box 4"/>
          <p:cNvSpPr/>
          <p:nvPr/>
        </p:nvSpPr>
        <p:spPr>
          <a:xfrm>
            <a:off x="3451320" y="368316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6" name="Line 6"/>
          <p:cNvSpPr/>
          <p:nvPr/>
        </p:nvSpPr>
        <p:spPr>
          <a:xfrm>
            <a:off x="3908520" y="3911760"/>
            <a:ext cx="1523880" cy="0"/>
          </a:xfrm>
          <a:prstGeom prst="line">
            <a:avLst/>
          </a:prstGeom>
          <a:ln w="76320">
            <a:solidFill>
              <a:srgbClr val="FFFFFF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7" name="AutoShape 7"/>
          <p:cNvSpPr/>
          <p:nvPr/>
        </p:nvSpPr>
        <p:spPr>
          <a:xfrm>
            <a:off x="6012000" y="2997360"/>
            <a:ext cx="1904760" cy="1904760"/>
          </a:xfrm>
          <a:prstGeom prst="rtTriangle">
            <a:avLst/>
          </a:prstGeom>
          <a:solidFill>
            <a:srgbClr val="66CCF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8" name="Text Box 9"/>
          <p:cNvSpPr/>
          <p:nvPr/>
        </p:nvSpPr>
        <p:spPr>
          <a:xfrm>
            <a:off x="5504040" y="368316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9" name="Text Box 10"/>
          <p:cNvSpPr/>
          <p:nvPr/>
        </p:nvSpPr>
        <p:spPr>
          <a:xfrm>
            <a:off x="5950080" y="3600360"/>
            <a:ext cx="1036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45º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0" name="Text Box 11"/>
          <p:cNvSpPr/>
          <p:nvPr/>
        </p:nvSpPr>
        <p:spPr>
          <a:xfrm>
            <a:off x="6616800" y="4357800"/>
            <a:ext cx="1096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80808"/>
                </a:solidFill>
                <a:effectLst/>
                <a:uFillTx/>
                <a:latin typeface="Comic Sans MS"/>
              </a:rPr>
              <a:t>45º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1" name="Text Box 12"/>
          <p:cNvSpPr/>
          <p:nvPr/>
        </p:nvSpPr>
        <p:spPr>
          <a:xfrm>
            <a:off x="6821640" y="347652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2" name="TextBox 28"/>
          <p:cNvSpPr/>
          <p:nvPr/>
        </p:nvSpPr>
        <p:spPr>
          <a:xfrm>
            <a:off x="923400" y="1944720"/>
            <a:ext cx="540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Consider the square with sides 1 unit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3" name="Straight Connector 30"/>
          <p:cNvSpPr/>
          <p:nvPr/>
        </p:nvSpPr>
        <p:spPr>
          <a:xfrm flipH="1" flipV="1">
            <a:off x="1074600" y="2771280"/>
            <a:ext cx="2554560" cy="2279880"/>
          </a:xfrm>
          <a:prstGeom prst="line">
            <a:avLst/>
          </a:prstGeom>
          <a:ln w="38160">
            <a:solidFill>
              <a:srgbClr val="080808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4" name="Text Box 9"/>
          <p:cNvSpPr/>
          <p:nvPr/>
        </p:nvSpPr>
        <p:spPr>
          <a:xfrm>
            <a:off x="6570720" y="491004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5" name="Text Box 4"/>
          <p:cNvSpPr/>
          <p:nvPr/>
        </p:nvSpPr>
        <p:spPr>
          <a:xfrm>
            <a:off x="2093760" y="4981680"/>
            <a:ext cx="838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6" name="TextBox 33"/>
          <p:cNvSpPr/>
          <p:nvPr/>
        </p:nvSpPr>
        <p:spPr>
          <a:xfrm>
            <a:off x="1860840" y="5718240"/>
            <a:ext cx="5712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are now in a position to calculate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exact values for sin, cos and tan of 45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cover dir="l"/>
  </p:transition>
  <p:timing>
    <p:tnLst>
      <p:par>
        <p:cTn id="409" dur="indefinite" restart="never" nodeType="tmRoot">
          <p:childTnLst>
            <p:seq>
              <p:cTn id="410" dur="indefinite" nodeType="mainSeq">
                <p:childTnLst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"/>
                            </p:stCondLst>
                            <p:childTnLst>
                              <p:par>
                                <p:cTn id="422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8" dur="8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59" dur="8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8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"/>
          <p:cNvGraphicFramePr/>
          <p:nvPr/>
        </p:nvGraphicFramePr>
        <p:xfrm>
          <a:off x="1160640" y="2195640"/>
          <a:ext cx="7391160" cy="4089240"/>
        </p:xfrm>
        <a:graphic>
          <a:graphicData uri="http://schemas.openxmlformats.org/drawingml/2006/table">
            <a:tbl>
              <a:tblPr/>
              <a:tblGrid>
                <a:gridCol w="1320480"/>
                <a:gridCol w="1346400"/>
                <a:gridCol w="1295280"/>
                <a:gridCol w="1219320"/>
                <a:gridCol w="1143000"/>
                <a:gridCol w="1066680"/>
              </a:tblGrid>
              <a:tr h="10411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x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30º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45º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60º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90º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628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Sin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Cos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Tan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14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Undefined</a:t>
                      </a:r>
                      <a:endParaRPr lang="en-US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8" name="Text Box 39"/>
          <p:cNvSpPr/>
          <p:nvPr/>
        </p:nvSpPr>
        <p:spPr>
          <a:xfrm>
            <a:off x="4005360" y="3338640"/>
            <a:ext cx="930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½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9" name="Text Box 40"/>
          <p:cNvSpPr/>
          <p:nvPr/>
        </p:nvSpPr>
        <p:spPr>
          <a:xfrm>
            <a:off x="6586560" y="4430880"/>
            <a:ext cx="5335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½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0" name="Text Box 41"/>
          <p:cNvSpPr/>
          <p:nvPr/>
        </p:nvSpPr>
        <p:spPr>
          <a:xfrm>
            <a:off x="6516720" y="5522760"/>
            <a:ext cx="65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1" name="Text Box 42"/>
          <p:cNvSpPr/>
          <p:nvPr/>
        </p:nvSpPr>
        <p:spPr>
          <a:xfrm>
            <a:off x="4005360" y="4303800"/>
            <a:ext cx="8571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2" name="Text Box 44"/>
          <p:cNvSpPr/>
          <p:nvPr/>
        </p:nvSpPr>
        <p:spPr>
          <a:xfrm>
            <a:off x="6411960" y="3236760"/>
            <a:ext cx="8445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3" name="Text Box 45"/>
          <p:cNvSpPr/>
          <p:nvPr/>
        </p:nvSpPr>
        <p:spPr>
          <a:xfrm>
            <a:off x="2847960" y="3541680"/>
            <a:ext cx="533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4" name="Text Box 46"/>
          <p:cNvSpPr/>
          <p:nvPr/>
        </p:nvSpPr>
        <p:spPr>
          <a:xfrm flipV="1" rot="10683000">
            <a:off x="2866320" y="440568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5" name="Text Box 47"/>
          <p:cNvSpPr/>
          <p:nvPr/>
        </p:nvSpPr>
        <p:spPr>
          <a:xfrm flipV="1" rot="10683000">
            <a:off x="2852280" y="5458320"/>
            <a:ext cx="228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6" name="Text Box 48"/>
          <p:cNvSpPr/>
          <p:nvPr/>
        </p:nvSpPr>
        <p:spPr>
          <a:xfrm flipV="1" rot="10683000">
            <a:off x="7789320" y="341604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7" name="Text Box 49"/>
          <p:cNvSpPr/>
          <p:nvPr/>
        </p:nvSpPr>
        <p:spPr>
          <a:xfrm flipV="1" rot="10683000">
            <a:off x="7782840" y="4438440"/>
            <a:ext cx="385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8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379" name="Picture 4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80" name="Object 2"/>
          <p:cNvGraphicFramePr/>
          <p:nvPr/>
        </p:nvGraphicFramePr>
        <p:xfrm>
          <a:off x="4154400" y="5294160"/>
          <a:ext cx="561960" cy="928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81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154400" y="5294160"/>
                    <a:ext cx="561960" cy="92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2" name="Text Box 50"/>
          <p:cNvSpPr/>
          <p:nvPr/>
        </p:nvSpPr>
        <p:spPr>
          <a:xfrm>
            <a:off x="5356080" y="3284640"/>
            <a:ext cx="7113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1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3" name="Text Box 51"/>
          <p:cNvSpPr/>
          <p:nvPr/>
        </p:nvSpPr>
        <p:spPr>
          <a:xfrm>
            <a:off x="5359320" y="4335480"/>
            <a:ext cx="7113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1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4" name="Text Box 52"/>
          <p:cNvSpPr/>
          <p:nvPr/>
        </p:nvSpPr>
        <p:spPr>
          <a:xfrm>
            <a:off x="5272200" y="5478480"/>
            <a:ext cx="711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1</a:t>
            </a:r>
            <a:r>
              <a:rPr lang="en-GB" sz="36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cover dir="l"/>
  </p:transition>
  <p:timing>
    <p:tnLst>
      <p:par>
        <p:cTn id="461" dur="indefinite" restart="never" nodeType="tmRoot">
          <p:childTnLst>
            <p:seq>
              <p:cTn id="462" dur="indefinite" nodeType="mainSeq">
                <p:childTnLst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2003-07-06T12:17:47Z</dcterms:created>
  <dc:creator>Alan Pithie</dc:creator>
  <dc:description/>
  <dc:language>en-US</dc:language>
  <cp:lastModifiedBy>Bernie</cp:lastModifiedBy>
  <dcterms:modified xsi:type="dcterms:W3CDTF">2017-03-01T16:38:32Z</dcterms:modified>
  <cp:revision>428</cp:revision>
  <dc:subject/>
  <dc:title>The Laws Of Surds.</dc:title>
</cp:coreProperties>
</file>