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6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media/image256.wmf" ContentType="image/x-wmf"/>
  <Override PartName="/ppt/media/image255.wmf" ContentType="image/x-wmf"/>
  <Override PartName="/ppt/media/image246.wmf" ContentType="image/x-wmf"/>
  <Override PartName="/ppt/media/image239.wmf" ContentType="image/x-wmf"/>
  <Override PartName="/ppt/media/image237.wmf" ContentType="image/x-wmf"/>
  <Override PartName="/ppt/media/image236.wmf" ContentType="image/x-wmf"/>
  <Override PartName="/ppt/media/image232.wmf" ContentType="image/x-wmf"/>
  <Override PartName="/ppt/media/image394.wmf" ContentType="image/x-wmf"/>
  <Override PartName="/ppt/media/image228.wmf" ContentType="image/x-wmf"/>
  <Override PartName="/ppt/media/image393.wmf" ContentType="image/x-wmf"/>
  <Override PartName="/ppt/media/image223.wmf" ContentType="image/x-wmf"/>
  <Override PartName="/ppt/media/image221.wmf" ContentType="image/x-wmf"/>
  <Override PartName="/ppt/media/image220.wmf" ContentType="image/x-wmf"/>
  <Override PartName="/ppt/media/image219.wmf" ContentType="image/x-wmf"/>
  <Override PartName="/ppt/media/image384.wmf" ContentType="image/x-wmf"/>
  <Override PartName="/ppt/media/image218.wmf" ContentType="image/x-wmf"/>
  <Override PartName="/ppt/media/image217.wmf" ContentType="image/x-wmf"/>
  <Override PartName="/ppt/media/image216.wmf" ContentType="image/x-wmf"/>
  <Override PartName="/ppt/media/image381.wmf" ContentType="image/x-wmf"/>
  <Override PartName="/ppt/media/image215.wmf" ContentType="image/x-wmf"/>
  <Override PartName="/ppt/media/image380.wmf" ContentType="image/x-wmf"/>
  <Override PartName="/ppt/media/image253.wmf" ContentType="image/x-wmf"/>
  <Override PartName="/ppt/media/image409.wmf" ContentType="image/x-wmf"/>
  <Override PartName="/ppt/media/image213.wmf" ContentType="image/x-wmf"/>
  <Override PartName="/ppt/media/image407.wmf" ContentType="image/x-wmf"/>
  <Override PartName="/ppt/media/image251.wmf" ContentType="image/x-wmf"/>
  <Override PartName="/ppt/media/image212.wmf" ContentType="image/x-wmf"/>
  <Override PartName="/ppt/media/image211.wmf" ContentType="image/x-wmf"/>
  <Override PartName="/ppt/media/image257.wmf" ContentType="image/x-wmf"/>
  <Override PartName="/ppt/media/image210.wmf" ContentType="image/x-wmf"/>
  <Override PartName="/ppt/media/image249.wmf" ContentType="image/x-wmf"/>
  <Override PartName="/ppt/media/image209.wmf" ContentType="image/x-wmf"/>
  <Override PartName="/ppt/media/image180.wmf" ContentType="image/x-wmf"/>
  <Override PartName="/ppt/media/image247.wmf" ContentType="image/x-wmf"/>
  <Override PartName="/ppt/media/image208.wmf" ContentType="image/x-wmf"/>
  <Override PartName="/ppt/media/image207.wmf" ContentType="image/x-wmf"/>
  <Override PartName="/ppt/media/image372.wmf" ContentType="image/x-wmf"/>
  <Override PartName="/ppt/media/image206.wmf" ContentType="image/x-wmf"/>
  <Override PartName="/ppt/media/image408.wmf" ContentType="image/x-wmf"/>
  <Override PartName="/ppt/media/image371.wmf" ContentType="image/x-wmf"/>
  <Override PartName="/ppt/media/image203.wmf" ContentType="image/x-wmf"/>
  <Override PartName="/ppt/media/image402.wmf" ContentType="image/x-wmf"/>
  <Override PartName="/ppt/media/image194.wmf" ContentType="image/x-wmf"/>
  <Override PartName="/ppt/media/image165.wmf" ContentType="image/x-wmf"/>
  <Override PartName="/ppt/media/image149.wmf" ContentType="image/x-wmf"/>
  <Override PartName="/ppt/media/image100.wmf" ContentType="image/x-wmf"/>
  <Override PartName="/ppt/media/image55.wmf" ContentType="image/x-wmf"/>
  <Override PartName="/ppt/media/image103.wmf" ContentType="image/x-wmf"/>
  <Override PartName="/ppt/media/image71.wmf" ContentType="image/x-wmf"/>
  <Override PartName="/ppt/media/image148.wmf" ContentType="image/x-wmf"/>
  <Override PartName="/ppt/media/image222.wmf" ContentType="image/x-wmf"/>
  <Override PartName="/ppt/media/image48.wmf" ContentType="image/x-wmf"/>
  <Override PartName="/ppt/media/image46.wmf" ContentType="image/x-wmf"/>
  <Override PartName="/ppt/media/image144.wmf" ContentType="image/x-wmf"/>
  <Override PartName="/ppt/media/image44.wmf" ContentType="image/x-wmf"/>
  <Override PartName="/ppt/media/image143.wmf" ContentType="image/x-wmf"/>
  <Override PartName="/ppt/media/image337.wmf" ContentType="image/x-wmf"/>
  <Override PartName="/ppt/media/image43.wmf" ContentType="image/x-wmf"/>
  <Override PartName="/ppt/media/image245.wmf" ContentType="image/x-wmf"/>
  <Override PartName="/ppt/media/image335.wmf" ContentType="image/x-wmf"/>
  <Override PartName="/ppt/media/image41.wmf" ContentType="image/x-wmf"/>
  <Override PartName="/ppt/media/image135.wmf" ContentType="image/x-wmf"/>
  <Override PartName="/ppt/media/image329.wmf" ContentType="image/x-wmf"/>
  <Override PartName="/ppt/media/image35.wmf" ContentType="image/x-wmf"/>
  <Override PartName="/ppt/media/image134.wmf" ContentType="image/x-wmf"/>
  <Override PartName="/ppt/media/image328.wmf" ContentType="image/x-wmf"/>
  <Override PartName="/ppt/media/image383.wmf" ContentType="image/x-wmf"/>
  <Override PartName="/ppt/media/image34.wmf" ContentType="image/x-wmf"/>
  <Override PartName="/ppt/media/image1.gif" ContentType="image/gif"/>
  <Override PartName="/ppt/media/image133.wmf" ContentType="image/x-wmf"/>
  <Override PartName="/ppt/media/image190.wmf" ContentType="image/x-wmf"/>
  <Override PartName="/ppt/media/image327.wmf" ContentType="image/x-wmf"/>
  <Override PartName="/ppt/media/image32.wmf" ContentType="image/x-wmf"/>
  <Override PartName="/ppt/media/image131.wmf" ContentType="image/x-wmf"/>
  <Override PartName="/ppt/media/image92.wmf" ContentType="image/x-wmf"/>
  <Override PartName="/ppt/media/image325.wmf" ContentType="image/x-wmf"/>
  <Override PartName="/ppt/media/image31.wmf" ContentType="image/x-wmf"/>
  <Override PartName="/ppt/media/image344.wmf" ContentType="image/x-wmf"/>
  <Override PartName="/ppt/media/image4.wmf" ContentType="image/x-wmf"/>
  <Override PartName="/ppt/media/image36.wmf" ContentType="image/x-wmf"/>
  <Override PartName="/ppt/media/image155.wmf" ContentType="image/x-wmf"/>
  <Override PartName="/ppt/media/image349.wmf" ContentType="image/x-wmf"/>
  <Override PartName="/ppt/media/image157.wmf" ContentType="image/x-wmf"/>
  <Override PartName="/ppt/media/image57.wmf" ContentType="image/x-wmf"/>
  <Override PartName="/ppt/media/image406.wmf" ContentType="image/x-wmf"/>
  <Override PartName="/ppt/media/image289.wmf" ContentType="image/x-wmf"/>
  <Override PartName="/ppt/media/image154.wmf" ContentType="image/x-wmf"/>
  <Override PartName="/ppt/media/image137.wmf" ContentType="image/x-wmf"/>
  <Override PartName="/ppt/media/image376.wmf" ContentType="image/x-wmf"/>
  <Override PartName="/ppt/media/image78.wmf" ContentType="image/x-wmf"/>
  <Override PartName="/ppt/media/image377.wmf" ContentType="image/x-wmf"/>
  <Override PartName="/ppt/media/image94.wmf" ContentType="image/x-wmf"/>
  <Override PartName="/ppt/media/image9.wmf" ContentType="image/x-wmf"/>
  <Override PartName="/ppt/media/image293.wmf" ContentType="image/x-wmf"/>
  <Override PartName="/ppt/media/image123.wmf" ContentType="image/x-wmf"/>
  <Override PartName="/ppt/media/image66.wmf" ContentType="image/x-wmf"/>
  <Override PartName="/ppt/media/image59.wmf" ContentType="image/x-wmf"/>
  <Override PartName="/ppt/media/image38.wmf" ContentType="image/x-wmf"/>
  <Override PartName="/ppt/media/image88.wmf" ContentType="image/x-wmf"/>
  <Override PartName="/ppt/media/image214.wmf" ContentType="image/x-wmf"/>
  <Override PartName="/ppt/media/image89.wmf" ContentType="image/x-wmf"/>
  <Override PartName="/ppt/media/image198.wmf" ContentType="image/x-wmf"/>
  <Override PartName="/ppt/media/image318.wmf" ContentType="image/x-wmf"/>
  <Override PartName="/ppt/media/image101.wmf" ContentType="image/x-wmf"/>
  <Override PartName="/ppt/media/image292.wmf" ContentType="image/x-wmf"/>
  <Override PartName="/ppt/media/image290.wmf" ContentType="image/x-wmf"/>
  <Override PartName="/ppt/media/image269.wmf" ContentType="image/x-wmf"/>
  <Override PartName="/ppt/media/image28.wmf" ContentType="image/x-wmf"/>
  <Override PartName="/ppt/media/image389.wmf" ContentType="image/x-wmf"/>
  <Override PartName="/ppt/media/image350.wmf" ContentType="image/x-wmf"/>
  <Override PartName="/ppt/media/image197.wmf" ContentType="image/x-wmf"/>
  <Override PartName="/ppt/media/image331.wmf" ContentType="image/x-wmf"/>
  <Override PartName="/ppt/media/image200.wmf" ContentType="image/x-wmf"/>
  <Override PartName="/ppt/media/image271.wmf" ContentType="image/x-wmf"/>
  <Override PartName="/ppt/media/image204.wmf" ContentType="image/x-wmf"/>
  <Override PartName="/ppt/media/image98.wmf" ContentType="image/x-wmf"/>
  <Override PartName="/ppt/media/image73.wmf" ContentType="image/x-wmf"/>
  <Override PartName="/ppt/media/image306.wmf" ContentType="image/x-wmf"/>
  <Override PartName="/ppt/media/image130.wmf" ContentType="image/x-wmf"/>
  <Override PartName="/ppt/media/image13.wmf" ContentType="image/x-wmf"/>
  <Override PartName="/ppt/media/image240.wmf" ContentType="image/x-wmf"/>
  <Override PartName="/ppt/media/image99.wmf" ContentType="image/x-wmf"/>
  <Override PartName="/ppt/media/image317.wmf" ContentType="image/x-wmf"/>
  <Override PartName="/ppt/media/image105.wmf" ContentType="image/x-wmf"/>
  <Override PartName="/ppt/media/image280.wmf" ContentType="image/x-wmf"/>
  <Override PartName="/ppt/media/image189.wmf" ContentType="image/x-wmf"/>
  <Override PartName="/ppt/media/image70.wmf" ContentType="image/x-wmf"/>
  <Override PartName="/ppt/media/image413.wmf" ContentType="image/x-wmf"/>
  <Override PartName="/ppt/media/image108.wmf" ContentType="image/x-wmf"/>
  <Override PartName="/ppt/media/image273.wmf" ContentType="image/x-wmf"/>
  <Override PartName="/ppt/media/image252.wmf" ContentType="image/x-wmf"/>
  <Override PartName="/ppt/media/image162.wmf" ContentType="image/x-wmf"/>
  <Override PartName="/ppt/media/image77.wmf" ContentType="image/x-wmf"/>
  <Override PartName="/ppt/media/image109.wmf" ContentType="image/x-wmf"/>
  <Override PartName="/ppt/media/image152.wmf" ContentType="image/x-wmf"/>
  <Override PartName="/ppt/media/image274.wmf" ContentType="image/x-wmf"/>
  <Override PartName="/ppt/media/image175.wmf" ContentType="image/x-wmf"/>
  <Override PartName="/ppt/media/image17.wmf" ContentType="image/x-wmf"/>
  <Override PartName="/ppt/media/image177.wmf" ContentType="image/x-wmf"/>
  <Override PartName="/ppt/media/image379.wmf" ContentType="image/x-wmf"/>
  <Override PartName="/ppt/media/image282.wmf" ContentType="image/x-wmf"/>
  <Override PartName="/ppt/media/image186.wmf" ContentType="image/x-wmf"/>
  <Override PartName="/ppt/media/image126.wmf" ContentType="image/x-wmf"/>
  <Override PartName="/ppt/media/image19.wmf" ContentType="image/x-wmf"/>
  <Override PartName="/ppt/media/image354.wmf" ContentType="image/x-wmf"/>
  <Override PartName="/ppt/media/image231.wmf" ContentType="image/x-wmf"/>
  <Override PartName="/ppt/media/image102.wmf" ContentType="image/x-wmf"/>
  <Override PartName="/ppt/media/image119.wmf" ContentType="image/x-wmf"/>
  <Override PartName="/ppt/media/image205.wmf" ContentType="image/x-wmf"/>
  <Override PartName="/ppt/media/image338.wmf" ContentType="image/x-wmf"/>
  <Override PartName="/ppt/media/image284.wmf" ContentType="image/x-wmf"/>
  <Override PartName="/ppt/media/image234.wmf" ContentType="image/x-wmf"/>
  <Override PartName="/ppt/media/image259.wmf" ContentType="image/x-wmf"/>
  <Override PartName="/ppt/media/image339.wmf" ContentType="image/x-wmf"/>
  <Override PartName="/ppt/media/image85.wmf" ContentType="image/x-wmf"/>
  <Override PartName="/ppt/media/image29.wmf" ContentType="image/x-wmf"/>
  <Override PartName="/ppt/media/image387.wmf" ContentType="image/x-wmf"/>
  <Override PartName="/ppt/media/image226.wmf" ContentType="image/x-wmf"/>
  <Override PartName="/ppt/media/image283.wmf" ContentType="image/x-wmf"/>
  <Override PartName="/ppt/media/image262.wmf" ContentType="image/x-wmf"/>
  <Override PartName="/ppt/media/image150.wmf" ContentType="image/x-wmf"/>
  <Override PartName="/ppt/media/image117.wmf" ContentType="image/x-wmf"/>
  <Override PartName="/ppt/media/image288.wmf" ContentType="image/x-wmf"/>
  <Override PartName="/ppt/media/image122.wmf" ContentType="image/x-wmf"/>
  <Override PartName="/ppt/media/image95.wmf" ContentType="image/x-wmf"/>
  <Override PartName="/ppt/media/image395.wmf" ContentType="image/x-wmf"/>
  <Override PartName="/ppt/media/image363.wmf" ContentType="image/x-wmf"/>
  <Override PartName="/ppt/media/image312.wmf" ContentType="image/x-wmf"/>
  <Override PartName="/ppt/media/image47.wmf" ContentType="image/x-wmf"/>
  <Override PartName="/ppt/media/image373.wmf" ContentType="image/x-wmf"/>
  <Override PartName="/ppt/media/image261.wmf" ContentType="image/x-wmf"/>
  <Override PartName="/ppt/media/image361.wmf" ContentType="image/x-wmf"/>
  <Override PartName="/ppt/media/image67.wmf" ContentType="image/x-wmf"/>
  <Override PartName="/ppt/media/image51.wmf" ContentType="image/x-wmf"/>
  <Override PartName="/ppt/media/image87.wmf" ContentType="image/x-wmf"/>
  <Override PartName="/ppt/media/image321.wmf" ContentType="image/x-wmf"/>
  <Override PartName="/ppt/media/image110.wmf" ContentType="image/x-wmf"/>
  <Override PartName="/ppt/media/image341.wmf" ContentType="image/x-wmf"/>
  <Override PartName="/ppt/media/image401.wmf" ContentType="image/x-wmf"/>
  <Override PartName="/ppt/media/image132.wmf" ContentType="image/x-wmf"/>
  <Override PartName="/ppt/media/image342.wmf" ContentType="image/x-wmf"/>
  <Override PartName="/ppt/media/image268.wmf" ContentType="image/x-wmf"/>
  <Override PartName="/ppt/media/image185.wmf" ContentType="image/x-wmf"/>
  <Override PartName="/ppt/media/image412.wmf" ContentType="image/x-wmf"/>
  <Override PartName="/ppt/media/image18.wmf" ContentType="image/x-wmf"/>
  <Override PartName="/ppt/media/image277.wmf" ContentType="image/x-wmf"/>
  <Override PartName="/ppt/media/image266.wmf" ContentType="image/x-wmf"/>
  <Override PartName="/ppt/media/image229.wmf" ContentType="image/x-wmf"/>
  <Override PartName="/ppt/media/image53.wmf" ContentType="image/x-wmf"/>
  <Override PartName="/ppt/media/image263.wmf" ContentType="image/x-wmf"/>
  <Override PartName="/ppt/media/image241.wmf" ContentType="image/x-wmf"/>
  <Override PartName="/ppt/media/image336.wmf" ContentType="image/x-wmf"/>
  <Override PartName="/ppt/media/image30.wmf" ContentType="image/x-wmf"/>
  <Override PartName="/ppt/media/image167.wmf" ContentType="image/x-wmf"/>
  <Override PartName="/ppt/media/image291.wmf" ContentType="image/x-wmf"/>
  <Override PartName="/ppt/media/image340.wmf" ContentType="image/x-wmf"/>
  <Override PartName="/ppt/media/image362.wmf" ContentType="image/x-wmf"/>
  <Override PartName="/ppt/media/image176.wmf" ContentType="image/x-wmf"/>
  <Override PartName="/ppt/media/image386.wmf" ContentType="image/x-wmf"/>
  <Override PartName="/ppt/media/image359.wmf" ContentType="image/x-wmf"/>
  <Override PartName="/ppt/media/image404.wmf" ContentType="image/x-wmf"/>
  <Override PartName="/ppt/media/image136.wmf" ContentType="image/x-wmf"/>
  <Override PartName="/ppt/media/image199.wmf" ContentType="image/x-wmf"/>
  <Override PartName="/ppt/media/image286.wmf" ContentType="image/x-wmf"/>
  <Override PartName="/ppt/media/image345.wmf" ContentType="image/x-wmf"/>
  <Override PartName="/ppt/media/image311.wmf" ContentType="image/x-wmf"/>
  <Override PartName="/ppt/media/image96.wmf" ContentType="image/x-wmf"/>
  <Override PartName="/ppt/media/image295.wmf" ContentType="image/x-wmf"/>
  <Override PartName="/ppt/media/image403.wmf" ContentType="image/x-wmf"/>
  <Override PartName="/ppt/media/image153.wmf" ContentType="image/x-wmf"/>
  <Override PartName="/ppt/media/image301.wmf" ContentType="image/x-wmf"/>
  <Override PartName="/ppt/media/image411.wmf" ContentType="image/x-wmf"/>
  <Override PartName="/ppt/media/image151.wmf" ContentType="image/x-wmf"/>
  <Override PartName="/ppt/media/image7.wmf" ContentType="image/x-wmf"/>
  <Override PartName="/ppt/media/image76.wmf" ContentType="image/x-wmf"/>
  <Override PartName="/ppt/media/image187.wmf" ContentType="image/x-wmf"/>
  <Override PartName="/ppt/media/image111.wmf" ContentType="image/x-wmf"/>
  <Override PartName="/ppt/media/image250.wmf" ContentType="image/x-wmf"/>
  <Override PartName="/ppt/media/image370.wmf" ContentType="image/x-wmf"/>
  <Override PartName="/ppt/media/image366.wmf" ContentType="image/x-wmf"/>
  <Override PartName="/ppt/media/image367.wmf" ContentType="image/x-wmf"/>
  <Override PartName="/ppt/media/image178.wmf" ContentType="image/x-wmf"/>
  <Override PartName="/ppt/media/image410.wmf" ContentType="image/x-wmf"/>
  <Override PartName="/ppt/media/image168.wmf" ContentType="image/x-wmf"/>
  <Override PartName="/ppt/media/image238.wmf" ContentType="image/x-wmf"/>
  <Override PartName="/ppt/media/image320.wmf" ContentType="image/x-wmf"/>
  <Override PartName="/ppt/media/image275.wmf" ContentType="image/x-wmf"/>
  <Override PartName="/ppt/media/image192.wmf" ContentType="image/x-wmf"/>
  <Override PartName="/ppt/media/image378.wmf" ContentType="image/x-wmf"/>
  <Override PartName="/ppt/media/image397.wmf" ContentType="image/x-wmf"/>
  <Override PartName="/ppt/media/image97.wmf" ContentType="image/x-wmf"/>
  <Override PartName="/ppt/media/image107.wmf" ContentType="image/x-wmf"/>
  <Override PartName="/ppt/media/image303.wmf" ContentType="image/x-wmf"/>
  <Override PartName="/ppt/media/image6.wmf" ContentType="image/x-wmf"/>
  <Override PartName="/ppt/media/image141.wmf" ContentType="image/x-wmf"/>
  <Override PartName="/ppt/media/image352.wmf" ContentType="image/x-wmf"/>
  <Override PartName="/ppt/media/image50.wmf" ContentType="image/x-wmf"/>
  <Override PartName="/ppt/media/image299.wmf" ContentType="image/x-wmf"/>
  <Override PartName="/ppt/media/image388.wmf" ContentType="image/x-wmf"/>
  <Override PartName="/ppt/media/image156.wmf" ContentType="image/x-wmf"/>
  <Override PartName="/ppt/media/image396.wmf" ContentType="image/x-wmf"/>
  <Override PartName="/ppt/media/image330.wmf" ContentType="image/x-wmf"/>
  <Override PartName="/ppt/media/image195.wmf" ContentType="image/x-wmf"/>
  <Override PartName="/ppt/media/image351.wmf" ContentType="image/x-wmf"/>
  <Override PartName="/ppt/media/image310.wmf" ContentType="image/x-wmf"/>
  <Override PartName="/ppt/media/image224.wmf" ContentType="image/x-wmf"/>
  <Override PartName="/ppt/media/image304.wmf" ContentType="image/x-wmf"/>
  <Override PartName="/ppt/media/image398.wmf" ContentType="image/x-wmf"/>
  <Override PartName="/ppt/media/image300.wmf" ContentType="image/x-wmf"/>
  <Override PartName="/ppt/media/image184.wmf" ContentType="image/x-wmf"/>
  <Override PartName="/ppt/media/image12.wmf" ContentType="image/x-wmf"/>
  <Override PartName="/ppt/media/image201.wmf" ContentType="image/x-wmf"/>
  <Override PartName="/ppt/media/image399.wmf" ContentType="image/x-wmf"/>
  <Override PartName="/ppt/media/image127.wmf" ContentType="image/x-wmf"/>
  <Override PartName="/ppt/media/image296.wmf" ContentType="image/x-wmf"/>
  <Override PartName="/ppt/media/image364.wmf" ContentType="image/x-wmf"/>
  <Override PartName="/ppt/media/image285.wmf" ContentType="image/x-wmf"/>
  <Override PartName="/ppt/media/image159.wmf" ContentType="image/x-wmf"/>
  <Override PartName="/ppt/media/image146.wmf" ContentType="image/x-wmf"/>
  <Override PartName="/ppt/media/image129.wmf" ContentType="image/x-wmf"/>
  <Override PartName="/ppt/media/image348.wmf" ContentType="image/x-wmf"/>
  <Override PartName="/ppt/media/image160.wmf" ContentType="image/x-wmf"/>
  <Override PartName="/ppt/media/image287.wmf" ContentType="image/x-wmf"/>
  <Override PartName="/ppt/media/image14.wmf" ContentType="image/x-wmf"/>
  <Override PartName="/ppt/media/image114.wmf" ContentType="image/x-wmf"/>
  <Override PartName="/ppt/media/image279.wmf" ContentType="image/x-wmf"/>
  <Override PartName="/ppt/media/image243.wmf" ContentType="image/x-wmf"/>
  <Override PartName="/ppt/media/image193.wmf" ContentType="image/x-wmf"/>
  <Override PartName="/ppt/media/image115.wmf" ContentType="image/x-wmf"/>
  <Override PartName="/ppt/media/image278.wmf" ContentType="image/x-wmf"/>
  <Override PartName="/ppt/media/image276.wmf" ContentType="image/x-wmf"/>
  <Override PartName="/ppt/media/image230.wmf" ContentType="image/x-wmf"/>
  <Override PartName="/ppt/media/image264.wmf" ContentType="image/x-wmf"/>
  <Override PartName="/ppt/media/image125.wmf" ContentType="image/x-wmf"/>
  <Override PartName="/ppt/media/image357.wmf" ContentType="image/x-wmf"/>
  <Override PartName="/ppt/media/image26.wmf" ContentType="image/x-wmf"/>
  <Override PartName="/ppt/media/image93.wmf" ContentType="image/x-wmf"/>
  <Override PartName="/ppt/media/image142.wmf" ContentType="image/x-wmf"/>
  <Override PartName="/ppt/media/image25.wmf" ContentType="image/x-wmf"/>
  <Override PartName="/ppt/media/image161.wmf" ContentType="image/x-wmf"/>
  <Override PartName="/ppt/media/image128.wmf" ContentType="image/x-wmf"/>
  <Override PartName="/ppt/media/image91.wmf" ContentType="image/x-wmf"/>
  <Override PartName="/ppt/media/image385.wmf" ContentType="image/x-wmf"/>
  <Override PartName="/ppt/media/image62.wmf" ContentType="image/x-wmf"/>
  <Override PartName="/ppt/media/image294.wmf" ContentType="image/x-wmf"/>
  <Override PartName="/ppt/media/image272.wmf" ContentType="image/x-wmf"/>
  <Override PartName="/ppt/media/image368.wmf" ContentType="image/x-wmf"/>
  <Override PartName="/ppt/media/image316.wmf" ContentType="image/x-wmf"/>
  <Override PartName="/ppt/media/image90.wmf" ContentType="image/x-wmf"/>
  <Override PartName="/ppt/media/image315.wmf" ContentType="image/x-wmf"/>
  <Override PartName="/ppt/media/image121.wmf" ContentType="image/x-wmf"/>
  <Override PartName="/ppt/media/image244.wmf" ContentType="image/x-wmf"/>
  <Override PartName="/ppt/media/image21.wmf" ContentType="image/x-wmf"/>
  <Override PartName="/ppt/media/image233.wmf" ContentType="image/x-wmf"/>
  <Override PartName="/ppt/media/image227.wmf" ContentType="image/x-wmf"/>
  <Override PartName="/ppt/media/image83.wmf" ContentType="image/x-wmf"/>
  <Override PartName="/ppt/media/image260.wmf" ContentType="image/x-wmf"/>
  <Override PartName="/ppt/media/image319.wmf" ContentType="image/x-wmf"/>
  <Override PartName="/ppt/media/image270.wmf" ContentType="image/x-wmf"/>
  <Override PartName="/ppt/media/image314.wmf" ContentType="image/x-wmf"/>
  <Override PartName="/ppt/media/image145.wmf" ContentType="image/x-wmf"/>
  <Override PartName="/ppt/media/image72.wmf" ContentType="image/x-wmf"/>
  <Override PartName="/ppt/media/image104.wmf" ContentType="image/x-wmf"/>
  <Override PartName="/ppt/media/image392.wmf" ContentType="image/x-wmf"/>
  <Override PartName="/ppt/media/image281.wmf" ContentType="image/x-wmf"/>
  <Override PartName="/ppt/media/image369.wmf" ContentType="image/x-wmf"/>
  <Override PartName="/ppt/media/image116.wmf" ContentType="image/x-wmf"/>
  <Override PartName="/ppt/media/image84.wmf" ContentType="image/x-wmf"/>
  <Override PartName="/ppt/media/image45.wmf" ContentType="image/x-wmf"/>
  <Override PartName="/ppt/media/image68.wmf" ContentType="image/x-wmf"/>
  <Override PartName="/ppt/media/image267.wmf" ContentType="image/x-wmf"/>
  <Override PartName="/ppt/media/image309.wmf" ContentType="image/x-wmf"/>
  <Override PartName="/ppt/media/image106.wmf" ContentType="image/x-wmf"/>
  <Override PartName="/ppt/media/image15.wmf" ContentType="image/x-wmf"/>
  <Override PartName="/ppt/media/image183.wmf" ContentType="image/x-wmf"/>
  <Override PartName="/ppt/media/image308.wmf" ContentType="image/x-wmf"/>
  <Override PartName="/ppt/media/image326.wmf" ContentType="image/x-wmf"/>
  <Override PartName="/ppt/media/image74.wmf" ContentType="image/x-wmf"/>
  <Override PartName="/ppt/media/image82.wmf" ContentType="image/x-wmf"/>
  <Override PartName="/ppt/media/image166.wmf" ContentType="image/x-wmf"/>
  <Override PartName="/ppt/media/image358.wmf" ContentType="image/x-wmf"/>
  <Override PartName="/ppt/media/image182.wmf" ContentType="image/x-wmf"/>
  <Override PartName="/ppt/media/image313.wmf" ContentType="image/x-wmf"/>
  <Override PartName="/ppt/media/image196.wmf" ContentType="image/x-wmf"/>
  <Override PartName="/ppt/media/image191.wmf" ContentType="image/x-wmf"/>
  <Override PartName="/ppt/media/image112.wmf" ContentType="image/x-wmf"/>
  <Override PartName="/ppt/media/image80.wmf" ContentType="image/x-wmf"/>
  <Override PartName="/ppt/media/image20.wmf" ContentType="image/x-wmf"/>
  <Override PartName="/ppt/media/image64.wmf" ContentType="image/x-wmf"/>
  <Override PartName="/ppt/media/image24.wmf" ContentType="image/x-wmf"/>
  <Override PartName="/ppt/media/image305.wmf" ContentType="image/x-wmf"/>
  <Override PartName="/ppt/media/image61.wmf" ContentType="image/x-wmf"/>
  <Override PartName="/ppt/media/image63.wmf" ContentType="image/x-wmf"/>
  <Override PartName="/ppt/media/image242.wmf" ContentType="image/x-wmf"/>
  <Override PartName="/ppt/media/image163.wmf" ContentType="image/x-wmf"/>
  <Override PartName="/ppt/media/image10.wmf" ContentType="image/x-wmf"/>
  <Override PartName="/ppt/media/image356.wmf" ContentType="image/x-wmf"/>
  <Override PartName="/ppt/media/image405.wmf" ContentType="image/x-wmf"/>
  <Override PartName="/ppt/media/image118.wmf" ContentType="image/x-wmf"/>
  <Override PartName="/ppt/media/image124.wmf" ContentType="image/x-wmf"/>
  <Override PartName="/ppt/media/image75.wmf" ContentType="image/x-wmf"/>
  <Override PartName="/ppt/media/image120.wmf" ContentType="image/x-wmf"/>
  <Override PartName="/ppt/media/image147.wmf" ContentType="image/x-wmf"/>
  <Override PartName="/ppt/media/image58.wmf" ContentType="image/x-wmf"/>
  <Override PartName="/ppt/media/image158.wmf" ContentType="image/x-wmf"/>
  <Override PartName="/ppt/media/image33.wmf" ContentType="image/x-wmf"/>
  <Override PartName="/ppt/media/image139.wmf" ContentType="image/x-wmf"/>
  <Override PartName="/ppt/media/image333.wmf" ContentType="image/x-wmf"/>
  <Override PartName="/ppt/media/image56.wmf" ContentType="image/x-wmf"/>
  <Override PartName="/ppt/media/image40.wmf" ContentType="image/x-wmf"/>
  <Override PartName="/ppt/media/image334.wmf" ContentType="image/x-wmf"/>
  <Override PartName="/ppt/media/image248.wmf" ContentType="image/x-wmf"/>
  <Override PartName="/ppt/media/image140.wmf" ContentType="image/x-wmf"/>
  <Override PartName="/ppt/media/image60.wmf" ContentType="image/x-wmf"/>
  <Override PartName="/ppt/media/image346.wmf" ContentType="image/x-wmf"/>
  <Override PartName="/ppt/media/image164.wmf" ContentType="image/x-wmf"/>
  <Override PartName="/ppt/media/image52.wmf" ContentType="image/x-wmf"/>
  <Override PartName="/ppt/media/image138.wmf" ContentType="image/x-wmf"/>
  <Override PartName="/ppt/media/image355.wmf" ContentType="image/x-wmf"/>
  <Override PartName="/ppt/media/image79.wmf" ContentType="image/x-wmf"/>
  <Override PartName="/ppt/media/image179.wmf" ContentType="image/x-wmf"/>
  <Override PartName="/ppt/media/image258.wmf" ContentType="image/x-wmf"/>
  <Override PartName="/ppt/media/image322.wmf" ContentType="image/x-wmf"/>
  <Override PartName="/ppt/media/image81.wmf" ContentType="image/x-wmf"/>
  <Override PartName="/ppt/media/image298.wmf" ContentType="image/x-wmf"/>
  <Override PartName="/ppt/media/image375.wmf" ContentType="image/x-wmf"/>
  <Override PartName="/ppt/media/image302.wmf" ContentType="image/x-wmf"/>
  <Override PartName="/ppt/media/image347.wmf" ContentType="image/x-wmf"/>
  <Override PartName="/ppt/media/image181.wmf" ContentType="image/x-wmf"/>
  <Override PartName="/ppt/media/image39.wmf" ContentType="image/x-wmf"/>
  <Override PartName="/ppt/media/image8.wmf" ContentType="image/x-wmf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embeddings/oleObject62.bin" ContentType="application/vnd.openxmlformats-officedocument.oleObject"/>
  <Override PartName="/ppt/embeddings/oleObject256.bin" ContentType="application/vnd.openxmlformats-officedocument.oleObject"/>
  <Override PartName="/ppt/embeddings/oleObject61.bin" ContentType="application/vnd.openxmlformats-officedocument.oleObject"/>
  <Override PartName="/ppt/embeddings/oleObject255.bin" ContentType="application/vnd.openxmlformats-officedocument.oleObject"/>
  <Override PartName="/ppt/embeddings/oleObject60.bin" ContentType="application/vnd.openxmlformats-officedocument.oleObject"/>
  <Override PartName="/ppt/embeddings/oleObject254.bin" ContentType="application/vnd.openxmlformats-officedocument.oleObject"/>
  <Override PartName="/ppt/embeddings/oleObject250.bin" ContentType="application/vnd.openxmlformats-officedocument.oleObject"/>
  <Override PartName="/ppt/embeddings/oleObject249.bin" ContentType="application/vnd.openxmlformats-officedocument.oleObject"/>
  <Override PartName="/ppt/embeddings/oleObject54.bin" ContentType="application/vnd.openxmlformats-officedocument.oleObject"/>
  <Override PartName="/ppt/embeddings/oleObject53.bin" ContentType="application/vnd.openxmlformats-officedocument.oleObject"/>
  <Override PartName="/ppt/embeddings/oleObject247.bin" ContentType="application/vnd.openxmlformats-officedocument.oleObject"/>
  <Override PartName="/ppt/embeddings/oleObject245.bin" ContentType="application/vnd.openxmlformats-officedocument.oleObject"/>
  <Override PartName="/ppt/embeddings/oleObject50.bin" ContentType="application/vnd.openxmlformats-officedocument.oleObject"/>
  <Override PartName="/ppt/embeddings/oleObject243.bin" ContentType="application/vnd.openxmlformats-officedocument.oleObject"/>
  <Override PartName="/ppt/embeddings/oleObject242.bin" ContentType="application/vnd.openxmlformats-officedocument.oleObject"/>
  <Override PartName="/ppt/embeddings/oleObject238.bin" ContentType="application/vnd.openxmlformats-officedocument.oleObject"/>
  <Override PartName="/ppt/embeddings/oleObject43.bin" ContentType="application/vnd.openxmlformats-officedocument.oleObject"/>
  <Override PartName="/ppt/embeddings/oleObject237.bin" ContentType="application/vnd.openxmlformats-officedocument.oleObject"/>
  <Override PartName="/ppt/embeddings/oleObject42.bin" ContentType="application/vnd.openxmlformats-officedocument.oleObject"/>
  <Override PartName="/ppt/embeddings/oleObject236.bin" ContentType="application/vnd.openxmlformats-officedocument.oleObject"/>
  <Override PartName="/ppt/embeddings/oleObject41.bin" ContentType="application/vnd.openxmlformats-officedocument.oleObject"/>
  <Override PartName="/ppt/embeddings/oleObject235.bin" ContentType="application/vnd.openxmlformats-officedocument.oleObject"/>
  <Override PartName="/ppt/embeddings/oleObject232.bin" ContentType="application/vnd.openxmlformats-officedocument.oleObject"/>
  <Override PartName="/ppt/embeddings/oleObject244.bin" ContentType="application/vnd.openxmlformats-officedocument.oleObject"/>
  <Override PartName="/ppt/embeddings/oleObject231.bin" ContentType="application/vnd.openxmlformats-officedocument.oleObject"/>
  <Override PartName="/ppt/embeddings/oleObject229.bin" ContentType="application/vnd.openxmlformats-officedocument.oleObject"/>
  <Override PartName="/ppt/embeddings/oleObject233.bin" ContentType="application/vnd.openxmlformats-officedocument.oleObject"/>
  <Override PartName="/ppt/embeddings/oleObject33.bin" ContentType="application/vnd.openxmlformats-officedocument.oleObject"/>
  <Override PartName="/ppt/embeddings/oleObject227.bin" ContentType="application/vnd.openxmlformats-officedocument.oleObject"/>
  <Override PartName="/ppt/embeddings/oleObject32.bin" ContentType="application/vnd.openxmlformats-officedocument.oleObject"/>
  <Override PartName="/ppt/embeddings/oleObject391.bin" ContentType="application/vnd.openxmlformats-officedocument.oleObject"/>
  <Override PartName="/ppt/embeddings/oleObject390.bin" ContentType="application/vnd.openxmlformats-officedocument.oleObject"/>
  <Override PartName="/ppt/embeddings/oleObject222.bin" ContentType="application/vnd.openxmlformats-officedocument.oleObject"/>
  <Override PartName="/ppt/embeddings/oleObject218.bin" ContentType="application/vnd.openxmlformats-officedocument.oleObject"/>
  <Override PartName="/ppt/embeddings/oleObject383.bin" ContentType="application/vnd.openxmlformats-officedocument.oleObject"/>
  <Override PartName="/ppt/embeddings/oleObject217.bin" ContentType="application/vnd.openxmlformats-officedocument.oleObject"/>
  <Override PartName="/ppt/embeddings/oleObject22.bin" ContentType="application/vnd.openxmlformats-officedocument.oleObject"/>
  <Override PartName="/ppt/embeddings/oleObject215.bin" ContentType="application/vnd.openxmlformats-officedocument.oleObject"/>
  <Override PartName="/ppt/embeddings/oleObject20.bin" ContentType="application/vnd.openxmlformats-officedocument.oleObject"/>
  <Override PartName="/ppt/embeddings/oleObject380.bin" ContentType="application/vnd.openxmlformats-officedocument.oleObject"/>
  <Override PartName="/ppt/embeddings/oleObject214.bin" ContentType="application/vnd.openxmlformats-officedocument.oleObject"/>
  <Override PartName="/ppt/embeddings/oleObject211.bin" ContentType="application/vnd.openxmlformats-officedocument.oleObject"/>
  <Override PartName="/ppt/embeddings/oleObject209.bin" ContentType="application/vnd.openxmlformats-officedocument.oleObject"/>
  <Override PartName="/ppt/embeddings/oleObject14.bin" ContentType="application/vnd.openxmlformats-officedocument.oleObject"/>
  <Override PartName="/ppt/embeddings/oleObject374.bin" ContentType="application/vnd.openxmlformats-officedocument.oleObject"/>
  <Override PartName="/ppt/embeddings/oleObject208.bin" ContentType="application/vnd.openxmlformats-officedocument.oleObject"/>
  <Override PartName="/ppt/embeddings/oleObject373.bin" ContentType="application/vnd.openxmlformats-officedocument.oleObject"/>
  <Override PartName="/ppt/embeddings/oleObject207.bin" ContentType="application/vnd.openxmlformats-officedocument.oleObject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embeddings/oleObject205.bin" ContentType="application/vnd.openxmlformats-officedocument.oleObject"/>
  <Override PartName="/ppt/embeddings/oleObject10.bin" ContentType="application/vnd.openxmlformats-officedocument.oleObject"/>
  <Override PartName="/ppt/embeddings/oleObject370.bin" ContentType="application/vnd.openxmlformats-officedocument.oleObject"/>
  <Override PartName="/ppt/embeddings/oleObject204.bin" ContentType="application/vnd.openxmlformats-officedocument.oleObject"/>
  <Override PartName="/ppt/embeddings/oleObject189.bin" ContentType="application/vnd.openxmlformats-officedocument.oleObject"/>
  <Override PartName="/ppt/embeddings/oleObject334.bin" ContentType="application/vnd.openxmlformats-officedocument.oleObject"/>
  <Override PartName="/ppt/embeddings/oleObject130.bin" ContentType="application/vnd.openxmlformats-officedocument.oleObject"/>
  <Override PartName="/ppt/embeddings/oleObject324.bin" ContentType="application/vnd.openxmlformats-officedocument.oleObject"/>
  <Override PartName="/ppt/embeddings/oleObject193.bin" ContentType="application/vnd.openxmlformats-officedocument.oleObject"/>
  <Override PartName="/ppt/embeddings/oleObject319.bin" ContentType="application/vnd.openxmlformats-officedocument.oleObject"/>
  <Override PartName="/ppt/embeddings/oleObject192.bin" ContentType="application/vnd.openxmlformats-officedocument.oleObject"/>
  <Override PartName="/ppt/embeddings/oleObject3.bin" ContentType="application/vnd.openxmlformats-officedocument.oleObject"/>
  <Override PartName="/ppt/embeddings/oleObject386.bin" ContentType="application/vnd.openxmlformats-officedocument.oleObject"/>
  <Override PartName="/ppt/embeddings/oleObject318.bin" ContentType="application/vnd.openxmlformats-officedocument.oleObject"/>
  <Override PartName="/ppt/embeddings/oleObject9.bin" ContentType="application/vnd.openxmlformats-officedocument.oleObject"/>
  <Override PartName="/ppt/embeddings/oleObject140.bin" ContentType="application/vnd.openxmlformats-officedocument.oleObject"/>
  <Override PartName="/ppt/embeddings/oleObject191.bin" ContentType="application/vnd.openxmlformats-officedocument.oleObject"/>
  <Override PartName="/ppt/embeddings/oleObject2.bin" ContentType="application/vnd.openxmlformats-officedocument.oleObject"/>
  <Override PartName="/ppt/embeddings/oleObject1.bin" ContentType="application/vnd.openxmlformats-officedocument.oleObject"/>
  <Override PartName="/ppt/embeddings/oleObject4.bin" ContentType="application/vnd.openxmlformats-officedocument.oleObject"/>
  <Override PartName="/ppt/embeddings/oleObject385.bin" ContentType="application/vnd.openxmlformats-officedocument.oleObject"/>
  <Override PartName="/ppt/embeddings/oleObject317.bin" ContentType="application/vnd.openxmlformats-officedocument.oleObject"/>
  <Override PartName="/ppt/embeddings/oleObject316.bin" ContentType="application/vnd.openxmlformats-officedocument.oleObject"/>
  <Override PartName="/ppt/embeddings/oleObject196.bin" ContentType="application/vnd.openxmlformats-officedocument.oleObject"/>
  <Override PartName="/ppt/embeddings/oleObject120.bin" ContentType="application/vnd.openxmlformats-officedocument.oleObject"/>
  <Override PartName="/ppt/embeddings/oleObject314.bin" ContentType="application/vnd.openxmlformats-officedocument.oleObject"/>
  <Override PartName="/ppt/embeddings/oleObject382.bin" ContentType="application/vnd.openxmlformats-officedocument.oleObject"/>
  <Override PartName="/ppt/embeddings/oleObject315.bin" ContentType="application/vnd.openxmlformats-officedocument.oleObject"/>
  <Override PartName="/ppt/embeddings/oleObject161.bin" ContentType="application/vnd.openxmlformats-officedocument.oleObject"/>
  <Override PartName="/ppt/embeddings/oleObject285.bin" ContentType="application/vnd.openxmlformats-officedocument.oleObject"/>
  <Override PartName="/ppt/embeddings/oleObject141.bin" ContentType="application/vnd.openxmlformats-officedocument.oleObject"/>
  <Override PartName="/ppt/embeddings/oleObject36.bin" ContentType="application/vnd.openxmlformats-officedocument.oleObject"/>
  <Override PartName="/ppt/embeddings/oleObject21.bin" ContentType="application/vnd.openxmlformats-officedocument.oleObject"/>
  <Override PartName="/ppt/embeddings/oleObject326.bin" ContentType="application/vnd.openxmlformats-officedocument.oleObject"/>
  <Override PartName="/ppt/embeddings/oleObject133.bin" ContentType="application/vnd.openxmlformats-officedocument.oleObject"/>
  <Override PartName="/ppt/embeddings/oleObject308.bin" ContentType="application/vnd.openxmlformats-officedocument.oleObject"/>
  <Override PartName="/ppt/embeddings/oleObject327.bin" ContentType="application/vnd.openxmlformats-officedocument.oleObject"/>
  <Override PartName="/ppt/embeddings/oleObject360.bin" ContentType="application/vnd.openxmlformats-officedocument.oleObject"/>
  <Override PartName="/ppt/embeddings/oleObject198.bin" ContentType="application/vnd.openxmlformats-officedocument.oleObject"/>
  <Override PartName="/ppt/embeddings/oleObject106.bin" ContentType="application/vnd.openxmlformats-officedocument.oleObject"/>
  <Override PartName="/ppt/embeddings/oleObject213.bin" ContentType="application/vnd.openxmlformats-officedocument.oleObject"/>
  <Override PartName="/ppt/embeddings/oleObject65.bin" ContentType="application/vnd.openxmlformats-officedocument.oleObject"/>
  <Override PartName="/ppt/embeddings/oleObject138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46.bin" ContentType="application/vnd.openxmlformats-officedocument.oleObject"/>
  <Override PartName="/ppt/embeddings/oleObject335.bin" ContentType="application/vnd.openxmlformats-officedocument.oleObject"/>
  <Override PartName="/ppt/embeddings/oleObject71.bin" ContentType="application/vnd.openxmlformats-officedocument.oleObject"/>
  <Override PartName="/ppt/embeddings/oleObject266.bin" ContentType="application/vnd.openxmlformats-officedocument.oleObject"/>
  <Override PartName="/ppt/embeddings/oleObject168.bin" ContentType="application/vnd.openxmlformats-officedocument.oleObject"/>
  <Override PartName="/ppt/embeddings/oleObject143.bin" ContentType="application/vnd.openxmlformats-officedocument.oleObject"/>
  <Override PartName="/ppt/embeddings/oleObject234.bin" ContentType="application/vnd.openxmlformats-officedocument.oleObject"/>
  <Override PartName="/ppt/embeddings/oleObject292.bin" ContentType="application/vnd.openxmlformats-officedocument.oleObject"/>
  <Override PartName="/ppt/embeddings/oleObject152.bin" ContentType="application/vnd.openxmlformats-officedocument.oleObject"/>
  <Override PartName="/ppt/embeddings/oleObject144.bin" ContentType="application/vnd.openxmlformats-officedocument.oleObject"/>
  <Override PartName="/ppt/embeddings/oleObject379.bin" ContentType="application/vnd.openxmlformats-officedocument.oleObject"/>
  <Override PartName="/ppt/embeddings/oleObject145.bin" ContentType="application/vnd.openxmlformats-officedocument.oleObject"/>
  <Override PartName="/ppt/embeddings/oleObject339.bin" ContentType="application/vnd.openxmlformats-officedocument.oleObject"/>
  <Override PartName="/ppt/embeddings/oleObject95.bin" ContentType="application/vnd.openxmlformats-officedocument.oleObject"/>
  <Override PartName="/ppt/embeddings/oleObject67.bin" ContentType="application/vnd.openxmlformats-officedocument.oleObject"/>
  <Override PartName="/ppt/embeddings/oleObject221.bin" ContentType="application/vnd.openxmlformats-officedocument.oleObject"/>
  <Override PartName="/ppt/embeddings/oleObject381.bin" ContentType="application/vnd.openxmlformats-officedocument.oleObject"/>
  <Override PartName="/ppt/embeddings/oleObject341.bin" ContentType="application/vnd.openxmlformats-officedocument.oleObject"/>
  <Override PartName="/ppt/embeddings/oleObject200.bin" ContentType="application/vnd.openxmlformats-officedocument.oleObject"/>
  <Override PartName="/ppt/embeddings/oleObject226.bin" ContentType="application/vnd.openxmlformats-officedocument.oleObject"/>
  <Override PartName="/ppt/embeddings/oleObject115.bin" ContentType="application/vnd.openxmlformats-officedocument.oleObject"/>
  <Override PartName="/ppt/embeddings/oleObject173.bin" ContentType="application/vnd.openxmlformats-officedocument.oleObject"/>
  <Override PartName="/ppt/embeddings/oleObject269.bin" ContentType="application/vnd.openxmlformats-officedocument.oleObject"/>
  <Override PartName="/ppt/embeddings/oleObject142.bin" ContentType="application/vnd.openxmlformats-officedocument.oleObject"/>
  <Override PartName="/ppt/embeddings/oleObject283.bin" ContentType="application/vnd.openxmlformats-officedocument.oleObject"/>
  <Override PartName="/ppt/embeddings/oleObject75.bin" ContentType="application/vnd.openxmlformats-officedocument.oleObject"/>
  <Override PartName="/ppt/embeddings/oleObject220.bin" ContentType="application/vnd.openxmlformats-officedocument.oleObject"/>
  <Override PartName="/ppt/embeddings/oleObject147.bin" ContentType="application/vnd.openxmlformats-officedocument.oleObject"/>
  <Override PartName="/ppt/embeddings/oleObject273.bin" ContentType="application/vnd.openxmlformats-officedocument.oleObject"/>
  <Override PartName="/ppt/embeddings/oleObject265.bin" ContentType="application/vnd.openxmlformats-officedocument.oleObject"/>
  <Override PartName="/ppt/embeddings/oleObject34.bin" ContentType="application/vnd.openxmlformats-officedocument.oleObject"/>
  <Override PartName="/ppt/embeddings/oleObject338.bin" ContentType="application/vnd.openxmlformats-officedocument.oleObject"/>
  <Override PartName="/ppt/embeddings/oleObject64.bin" ContentType="application/vnd.openxmlformats-officedocument.oleObject"/>
  <Override PartName="/ppt/embeddings/oleObject58.bin" ContentType="application/vnd.openxmlformats-officedocument.oleObject"/>
  <Override PartName="/ppt/embeddings/oleObject371.bin" ContentType="application/vnd.openxmlformats-officedocument.oleObject"/>
  <Override PartName="/ppt/embeddings/oleObject185.bin" ContentType="application/vnd.openxmlformats-officedocument.oleObject"/>
  <Override PartName="/ppt/embeddings/oleObject257.bin" ContentType="application/vnd.openxmlformats-officedocument.oleObject"/>
  <Override PartName="/ppt/embeddings/oleObject156.bin" ContentType="application/vnd.openxmlformats-officedocument.oleObject"/>
  <Override PartName="/ppt/embeddings/oleObject223.bin" ContentType="application/vnd.openxmlformats-officedocument.oleObject"/>
  <Override PartName="/ppt/embeddings/oleObject163.bin" ContentType="application/vnd.openxmlformats-officedocument.oleObject"/>
  <Override PartName="/ppt/embeddings/oleObject90.bin" ContentType="application/vnd.openxmlformats-officedocument.oleObject"/>
  <Override PartName="/ppt/embeddings/oleObject260.bin" ContentType="application/vnd.openxmlformats-officedocument.oleObject"/>
  <Override PartName="/ppt/embeddings/oleObject24.bin" ContentType="application/vnd.openxmlformats-officedocument.oleObject"/>
  <Override PartName="/ppt/embeddings/oleObject349.bin" ContentType="application/vnd.openxmlformats-officedocument.oleObject"/>
  <Override PartName="/ppt/embeddings/oleObject157.bin" ContentType="application/vnd.openxmlformats-officedocument.oleObject"/>
  <Override PartName="/ppt/embeddings/oleObject372.bin" ContentType="application/vnd.openxmlformats-officedocument.oleObject"/>
  <Override PartName="/ppt/embeddings/oleObject197.bin" ContentType="application/vnd.openxmlformats-officedocument.oleObject"/>
  <Override PartName="/ppt/embeddings/oleObject158.bin" ContentType="application/vnd.openxmlformats-officedocument.oleObject"/>
  <Override PartName="/ppt/embeddings/oleObject290.bin" ContentType="application/vnd.openxmlformats-officedocument.oleObject"/>
  <Override PartName="/ppt/embeddings/oleObject55.bin" ContentType="application/vnd.openxmlformats-officedocument.oleObject"/>
  <Override PartName="/ppt/embeddings/oleObject119.bin" ContentType="application/vnd.openxmlformats-officedocument.oleObject"/>
  <Override PartName="/ppt/embeddings/oleObject51.bin" ContentType="application/vnd.openxmlformats-officedocument.oleObject"/>
  <Override PartName="/ppt/embeddings/oleObject355.bin" ContentType="application/vnd.openxmlformats-officedocument.oleObject"/>
  <Override PartName="/ppt/embeddings/oleObject202.bin" ContentType="application/vnd.openxmlformats-officedocument.oleObject"/>
  <Override PartName="/ppt/embeddings/oleObject85.bin" ContentType="application/vnd.openxmlformats-officedocument.oleObject"/>
  <Override PartName="/ppt/embeddings/oleObject248.bin" ContentType="application/vnd.openxmlformats-officedocument.oleObject"/>
  <Override PartName="/ppt/embeddings/oleObject159.bin" ContentType="application/vnd.openxmlformats-officedocument.oleObject"/>
  <Override PartName="/ppt/embeddings/oleObject45.bin" ContentType="application/vnd.openxmlformats-officedocument.oleObject"/>
  <Override PartName="/ppt/embeddings/oleObject264.bin" ContentType="application/vnd.openxmlformats-officedocument.oleObject"/>
  <Override PartName="/ppt/embeddings/oleObject288.bin" ContentType="application/vnd.openxmlformats-officedocument.oleObject"/>
  <Override PartName="/ppt/embeddings/oleObject241.bin" ContentType="application/vnd.openxmlformats-officedocument.oleObject"/>
  <Override PartName="/ppt/embeddings/oleObject289.bin" ContentType="application/vnd.openxmlformats-officedocument.oleObject"/>
  <Override PartName="/ppt/embeddings/oleObject110.bin" ContentType="application/vnd.openxmlformats-officedocument.oleObject"/>
  <Override PartName="/ppt/embeddings/oleObject302.bin" ContentType="application/vnd.openxmlformats-officedocument.oleObject"/>
  <Override PartName="/ppt/embeddings/oleObject188.bin" ContentType="application/vnd.openxmlformats-officedocument.oleObject"/>
  <Override PartName="/ppt/embeddings/oleObject384.bin" ContentType="application/vnd.openxmlformats-officedocument.oleObject"/>
  <Override PartName="/ppt/embeddings/oleObject25.bin" ContentType="application/vnd.openxmlformats-officedocument.oleObject"/>
  <Override PartName="/ppt/embeddings/oleObject78.bin" ContentType="application/vnd.openxmlformats-officedocument.oleObject"/>
  <Override PartName="/ppt/embeddings/oleObject96.bin" ContentType="application/vnd.openxmlformats-officedocument.oleObject"/>
  <Override PartName="/ppt/embeddings/oleObject261.bin" ContentType="application/vnd.openxmlformats-officedocument.oleObject"/>
  <Override PartName="/ppt/embeddings/oleObject299.bin" ContentType="application/vnd.openxmlformats-officedocument.oleObject"/>
  <Override PartName="/ppt/embeddings/oleObject219.bin" ContentType="application/vnd.openxmlformats-officedocument.oleObject"/>
  <Override PartName="/ppt/embeddings/oleObject328.bin" ContentType="application/vnd.openxmlformats-officedocument.oleObject"/>
  <Override PartName="/ppt/embeddings/oleObject330.bin" ContentType="application/vnd.openxmlformats-officedocument.oleObject"/>
  <Override PartName="/ppt/embeddings/oleObject309.bin" ContentType="application/vnd.openxmlformats-officedocument.oleObject"/>
  <Override PartName="/ppt/embeddings/oleObject303.bin" ContentType="application/vnd.openxmlformats-officedocument.oleObject"/>
  <Override PartName="/ppt/embeddings/oleObject320.bin" ContentType="application/vnd.openxmlformats-officedocument.oleObject"/>
  <Override PartName="/ppt/embeddings/oleObject331.bin" ContentType="application/vnd.openxmlformats-officedocument.oleObject"/>
  <Override PartName="/ppt/embeddings/oleObject362.bin" ContentType="application/vnd.openxmlformats-officedocument.oleObject"/>
  <Override PartName="/ppt/embeddings/oleObject284.bin" ContentType="application/vnd.openxmlformats-officedocument.oleObject"/>
  <Override PartName="/ppt/embeddings/oleObject230.bin" ContentType="application/vnd.openxmlformats-officedocument.oleObject"/>
  <Override PartName="/ppt/embeddings/oleObject149.bin" ContentType="application/vnd.openxmlformats-officedocument.oleObject"/>
  <Override PartName="/ppt/embeddings/oleObject224.bin" ContentType="application/vnd.openxmlformats-officedocument.oleObject"/>
  <Override PartName="/ppt/embeddings/oleObject18.bin" ContentType="application/vnd.openxmlformats-officedocument.oleObject"/>
  <Override PartName="/ppt/embeddings/oleObject63.bin" ContentType="application/vnd.openxmlformats-officedocument.oleObject"/>
  <Override PartName="/ppt/embeddings/oleObject216.bin" ContentType="application/vnd.openxmlformats-officedocument.oleObject"/>
  <Override PartName="/ppt/embeddings/oleObject7.bin" ContentType="application/vnd.openxmlformats-officedocument.oleObject"/>
  <Override PartName="/ppt/embeddings/oleObject263.bin" ContentType="application/vnd.openxmlformats-officedocument.oleObject"/>
  <Override PartName="/ppt/embeddings/oleObject346.bin" ContentType="application/vnd.openxmlformats-officedocument.oleObject"/>
  <Override PartName="/ppt/embeddings/oleObject131.bin" ContentType="application/vnd.openxmlformats-officedocument.oleObject"/>
  <Override PartName="/ppt/embeddings/oleObject310.bin" ContentType="application/vnd.openxmlformats-officedocument.oleObject"/>
  <Override PartName="/ppt/embeddings/oleObject129.bin" ContentType="application/vnd.openxmlformats-officedocument.oleObject"/>
  <Override PartName="/ppt/embeddings/oleObject387.bin" ContentType="application/vnd.openxmlformats-officedocument.oleObject"/>
  <Override PartName="/ppt/embeddings/oleObject114.bin" ContentType="application/vnd.openxmlformats-officedocument.oleObject"/>
  <Override PartName="/ppt/embeddings/oleObject336.bin" ContentType="application/vnd.openxmlformats-officedocument.oleObject"/>
  <Override PartName="/ppt/embeddings/oleObject347.bin" ContentType="application/vnd.openxmlformats-officedocument.oleObject"/>
  <Override PartName="/ppt/embeddings/oleObject123.bin" ContentType="application/vnd.openxmlformats-officedocument.oleObject"/>
  <Override PartName="/ppt/embeddings/oleObject345.bin" ContentType="application/vnd.openxmlformats-officedocument.oleObject"/>
  <Override PartName="/ppt/embeddings/oleObject333.bin" ContentType="application/vnd.openxmlformats-officedocument.oleObject"/>
  <Override PartName="/ppt/embeddings/oleObject300.bin" ContentType="application/vnd.openxmlformats-officedocument.oleObject"/>
  <Override PartName="/ppt/embeddings/oleObject296.bin" ContentType="application/vnd.openxmlformats-officedocument.oleObject"/>
  <Override PartName="/ppt/embeddings/oleObject313.bin" ContentType="application/vnd.openxmlformats-officedocument.oleObject"/>
  <Override PartName="/ppt/embeddings/oleObject225.bin" ContentType="application/vnd.openxmlformats-officedocument.oleObject"/>
  <Override PartName="/ppt/embeddings/oleObject124.bin" ContentType="application/vnd.openxmlformats-officedocument.oleObject"/>
  <Override PartName="/ppt/embeddings/oleObject72.bin" ContentType="application/vnd.openxmlformats-officedocument.oleObject"/>
  <Override PartName="/ppt/embeddings/oleObject259.bin" ContentType="application/vnd.openxmlformats-officedocument.oleObject"/>
  <Override PartName="/ppt/embeddings/oleObject112.bin" ContentType="application/vnd.openxmlformats-officedocument.oleObject"/>
  <Override PartName="/ppt/embeddings/oleObject352.bin" ContentType="application/vnd.openxmlformats-officedocument.oleObject"/>
  <Override PartName="/ppt/embeddings/oleObject312.bin" ContentType="application/vnd.openxmlformats-officedocument.oleObject"/>
  <Override PartName="/ppt/embeddings/oleObject174.bin" ContentType="application/vnd.openxmlformats-officedocument.oleObject"/>
  <Override PartName="/ppt/embeddings/oleObject107.bin" ContentType="application/vnd.openxmlformats-officedocument.oleObject"/>
  <Override PartName="/ppt/embeddings/oleObject301.bin" ContentType="application/vnd.openxmlformats-officedocument.oleObject"/>
  <Override PartName="/ppt/embeddings/oleObject47.bin" ContentType="application/vnd.openxmlformats-officedocument.oleObject"/>
  <Override PartName="/ppt/embeddings/oleObject166.bin" ContentType="application/vnd.openxmlformats-officedocument.oleObject"/>
  <Override PartName="/ppt/embeddings/oleObject178.bin" ContentType="application/vnd.openxmlformats-officedocument.oleObject"/>
  <Override PartName="/ppt/embeddings/oleObject337.bin" ContentType="application/vnd.openxmlformats-officedocument.oleObject"/>
  <Override PartName="/ppt/embeddings/oleObject343.bin" ContentType="application/vnd.openxmlformats-officedocument.oleObject"/>
  <Override PartName="/ppt/embeddings/oleObject363.bin" ContentType="application/vnd.openxmlformats-officedocument.oleObject"/>
  <Override PartName="/ppt/embeddings/oleObject350.bin" ContentType="application/vnd.openxmlformats-officedocument.oleObject"/>
  <Override PartName="/ppt/embeddings/oleObject351.bin" ContentType="application/vnd.openxmlformats-officedocument.oleObject"/>
  <Override PartName="/ppt/embeddings/oleObject16.bin" ContentType="application/vnd.openxmlformats-officedocument.oleObject"/>
  <Override PartName="/ppt/embeddings/oleObject361.bin" ContentType="application/vnd.openxmlformats-officedocument.oleObject"/>
  <Override PartName="/ppt/embeddings/oleObject353.bin" ContentType="application/vnd.openxmlformats-officedocument.oleObject"/>
  <Override PartName="/ppt/embeddings/oleObject86.bin" ContentType="application/vnd.openxmlformats-officedocument.oleObject"/>
  <Override PartName="/ppt/embeddings/oleObject70.bin" ContentType="application/vnd.openxmlformats-officedocument.oleObject"/>
  <Override PartName="/ppt/embeddings/oleObject15.bin" ContentType="application/vnd.openxmlformats-officedocument.oleObject"/>
  <Override PartName="/ppt/embeddings/oleObject17.bin" ContentType="application/vnd.openxmlformats-officedocument.oleObject"/>
  <Override PartName="/ppt/embeddings/oleObject77.bin" ContentType="application/vnd.openxmlformats-officedocument.oleObject"/>
  <Override PartName="/ppt/embeddings/oleObject84.bin" ContentType="application/vnd.openxmlformats-officedocument.oleObject"/>
  <Override PartName="/ppt/embeddings/oleObject38.bin" ContentType="application/vnd.openxmlformats-officedocument.oleObject"/>
  <Override PartName="/ppt/embeddings/oleObject28.bin" ContentType="application/vnd.openxmlformats-officedocument.oleObject"/>
  <Override PartName="/ppt/embeddings/oleObject8.bin" ContentType="application/vnd.openxmlformats-officedocument.oleObject"/>
  <Override PartName="/ppt/embeddings/oleObject134.bin" ContentType="application/vnd.openxmlformats-officedocument.oleObject"/>
  <Override PartName="/ppt/embeddings/oleObject342.bin" ContentType="application/vnd.openxmlformats-officedocument.oleObject"/>
  <Override PartName="/ppt/embeddings/oleObject332.bin" ContentType="application/vnd.openxmlformats-officedocument.oleObject"/>
  <Override PartName="/ppt/embeddings/oleObject368.bin" ContentType="application/vnd.openxmlformats-officedocument.oleObject"/>
  <Override PartName="/ppt/embeddings/oleObject39.bin" ContentType="application/vnd.openxmlformats-officedocument.oleObject"/>
  <Override PartName="/ppt/embeddings/oleObject212.bin" ContentType="application/vnd.openxmlformats-officedocument.oleObject"/>
  <Override PartName="/ppt/embeddings/oleObject298.bin" ContentType="application/vnd.openxmlformats-officedocument.oleObject"/>
  <Override PartName="/ppt/embeddings/oleObject268.bin" ContentType="application/vnd.openxmlformats-officedocument.oleObject"/>
  <Override PartName="/ppt/embeddings/oleObject262.bin" ContentType="application/vnd.openxmlformats-officedocument.oleObject"/>
  <Override PartName="/ppt/embeddings/oleObject48.bin" ContentType="application/vnd.openxmlformats-officedocument.oleObject"/>
  <Override PartName="/ppt/embeddings/oleObject267.bin" ContentType="application/vnd.openxmlformats-officedocument.oleObject"/>
  <Override PartName="/ppt/embeddings/oleObject76.bin" ContentType="application/vnd.openxmlformats-officedocument.oleObject"/>
  <Override PartName="/ppt/embeddings/oleObject323.bin" ContentType="application/vnd.openxmlformats-officedocument.oleObject"/>
  <Override PartName="/ppt/embeddings/oleObject105.bin" ContentType="application/vnd.openxmlformats-officedocument.oleObject"/>
  <Override PartName="/ppt/embeddings/oleObject246.bin" ContentType="application/vnd.openxmlformats-officedocument.oleObject"/>
  <Override PartName="/ppt/embeddings/oleObject136.bin" ContentType="application/vnd.openxmlformats-officedocument.oleObject"/>
  <Override PartName="/ppt/embeddings/oleObject177.bin" ContentType="application/vnd.openxmlformats-officedocument.oleObject"/>
  <Override PartName="/ppt/embeddings/oleObject276.bin" ContentType="application/vnd.openxmlformats-officedocument.oleObject"/>
  <Override PartName="/ppt/embeddings/oleObject164.bin" ContentType="application/vnd.openxmlformats-officedocument.oleObject"/>
  <Override PartName="/ppt/embeddings/oleObject210.bin" ContentType="application/vnd.openxmlformats-officedocument.oleObject"/>
  <Override PartName="/ppt/embeddings/oleObject26.bin" ContentType="application/vnd.openxmlformats-officedocument.oleObject"/>
  <Override PartName="/ppt/embeddings/oleObject97.bin" ContentType="application/vnd.openxmlformats-officedocument.oleObject"/>
  <Override PartName="/ppt/embeddings/oleObject295.bin" ContentType="application/vnd.openxmlformats-officedocument.oleObject"/>
  <Override PartName="/ppt/embeddings/oleObject340.bin" ContentType="application/vnd.openxmlformats-officedocument.oleObject"/>
  <Override PartName="/ppt/embeddings/oleObject139.bin" ContentType="application/vnd.openxmlformats-officedocument.oleObject"/>
  <Override PartName="/ppt/embeddings/oleObject190.bin" ContentType="application/vnd.openxmlformats-officedocument.oleObject"/>
  <Override PartName="/ppt/embeddings/oleObject73.bin" ContentType="application/vnd.openxmlformats-officedocument.oleObject"/>
  <Override PartName="/ppt/embeddings/oleObject252.bin" ContentType="application/vnd.openxmlformats-officedocument.oleObject"/>
  <Override PartName="/ppt/embeddings/oleObject239.bin" ContentType="application/vnd.openxmlformats-officedocument.oleObject"/>
  <Override PartName="/ppt/embeddings/oleObject111.bin" ContentType="application/vnd.openxmlformats-officedocument.oleObject"/>
  <Override PartName="/ppt/embeddings/oleObject99.bin" ContentType="application/vnd.openxmlformats-officedocument.oleObject"/>
  <Override PartName="/ppt/embeddings/oleObject358.bin" ContentType="application/vnd.openxmlformats-officedocument.oleObject"/>
  <Override PartName="/ppt/embeddings/oleObject251.bin" ContentType="application/vnd.openxmlformats-officedocument.oleObject"/>
  <Override PartName="/ppt/embeddings/oleObject325.bin" ContentType="application/vnd.openxmlformats-officedocument.oleObject"/>
  <Override PartName="/ppt/embeddings/oleObject98.bin" ContentType="application/vnd.openxmlformats-officedocument.oleObject"/>
  <Override PartName="/ppt/embeddings/oleObject6.bin" ContentType="application/vnd.openxmlformats-officedocument.oleObject"/>
  <Override PartName="/ppt/embeddings/oleObject311.bin" ContentType="application/vnd.openxmlformats-officedocument.oleObject"/>
  <Override PartName="/ppt/embeddings/oleObject169.bin" ContentType="application/vnd.openxmlformats-officedocument.oleObject"/>
  <Override PartName="/ppt/embeddings/oleObject132.bin" ContentType="application/vnd.openxmlformats-officedocument.oleObject"/>
  <Override PartName="/ppt/embeddings/oleObject258.bin" ContentType="application/vnd.openxmlformats-officedocument.oleObject"/>
  <Override PartName="/ppt/embeddings/oleObject31.bin" ContentType="application/vnd.openxmlformats-officedocument.oleObject"/>
  <Override PartName="/ppt/embeddings/oleObject201.bin" ContentType="application/vnd.openxmlformats-officedocument.oleObject"/>
  <Override PartName="/ppt/embeddings/oleObject274.bin" ContentType="application/vnd.openxmlformats-officedocument.oleObject"/>
  <Override PartName="/ppt/embeddings/oleObject87.bin" ContentType="application/vnd.openxmlformats-officedocument.oleObject"/>
  <Override PartName="/ppt/embeddings/oleObject121.bin" ContentType="application/vnd.openxmlformats-officedocument.oleObject"/>
  <Override PartName="/ppt/embeddings/oleObject183.bin" ContentType="application/vnd.openxmlformats-officedocument.oleObject"/>
  <Override PartName="/ppt/embeddings/oleObject103.bin" ContentType="application/vnd.openxmlformats-officedocument.oleObject"/>
  <Override PartName="/ppt/embeddings/oleObject240.bin" ContentType="application/vnd.openxmlformats-officedocument.oleObject"/>
  <Override PartName="/ppt/embeddings/oleObject89.bin" ContentType="application/vnd.openxmlformats-officedocument.oleObject"/>
  <Override PartName="/ppt/embeddings/oleObject101.bin" ContentType="application/vnd.openxmlformats-officedocument.oleObject"/>
  <Override PartName="/ppt/embeddings/oleObject172.bin" ContentType="application/vnd.openxmlformats-officedocument.oleObject"/>
  <Override PartName="/ppt/embeddings/oleObject74.bin" ContentType="application/vnd.openxmlformats-officedocument.oleObject"/>
  <Override PartName="/ppt/embeddings/oleObject88.bin" ContentType="application/vnd.openxmlformats-officedocument.oleObject"/>
  <Override PartName="/ppt/embeddings/oleObject12.bin" ContentType="application/vnd.openxmlformats-officedocument.oleObject"/>
  <Override PartName="/ppt/embeddings/oleObject167.bin" ContentType="application/vnd.openxmlformats-officedocument.oleObject"/>
  <Override PartName="/ppt/embeddings/oleObject287.bin" ContentType="application/vnd.openxmlformats-officedocument.oleObject"/>
  <Override PartName="/ppt/embeddings/oleObject92.bin" ContentType="application/vnd.openxmlformats-officedocument.oleObject"/>
  <Override PartName="/ppt/embeddings/oleObject40.bin" ContentType="application/vnd.openxmlformats-officedocument.oleObject"/>
  <Override PartName="/ppt/embeddings/oleObject357.bin" ContentType="application/vnd.openxmlformats-officedocument.oleObject"/>
  <Override PartName="/ppt/embeddings/oleObject286.bin" ContentType="application/vnd.openxmlformats-officedocument.oleObject"/>
  <Override PartName="/ppt/embeddings/oleObject91.bin" ContentType="application/vnd.openxmlformats-officedocument.oleObject"/>
  <Override PartName="/ppt/embeddings/oleObject253.bin" ContentType="application/vnd.openxmlformats-officedocument.oleObject"/>
  <Override PartName="/ppt/embeddings/oleObject322.bin" ContentType="application/vnd.openxmlformats-officedocument.oleObject"/>
  <Override PartName="/ppt/embeddings/oleObject356.bin" ContentType="application/vnd.openxmlformats-officedocument.oleObject"/>
  <Override PartName="/ppt/embeddings/oleObject162.bin" ContentType="application/vnd.openxmlformats-officedocument.oleObject"/>
  <Override PartName="/ppt/embeddings/oleObject94.bin" ContentType="application/vnd.openxmlformats-officedocument.oleObject"/>
  <Override PartName="/ppt/embeddings/oleObject59.bin" ContentType="application/vnd.openxmlformats-officedocument.oleObject"/>
  <Override PartName="/ppt/embeddings/oleObject354.bin" ContentType="application/vnd.openxmlformats-officedocument.oleObject"/>
  <Override PartName="/ppt/embeddings/oleObject160.bin" ContentType="application/vnd.openxmlformats-officedocument.oleObject"/>
  <Override PartName="/ppt/embeddings/oleObject366.bin" ContentType="application/vnd.openxmlformats-officedocument.oleObject"/>
  <Override PartName="/ppt/embeddings/oleObject127.bin" ContentType="application/vnd.openxmlformats-officedocument.oleObject"/>
  <Override PartName="/ppt/embeddings/oleObject56.bin" ContentType="application/vnd.openxmlformats-officedocument.oleObject"/>
  <Override PartName="/ppt/embeddings/oleObject388.bin" ContentType="application/vnd.openxmlformats-officedocument.oleObject"/>
  <Override PartName="/ppt/embeddings/oleObject44.bin" ContentType="application/vnd.openxmlformats-officedocument.oleObject"/>
  <Override PartName="/ppt/embeddings/oleObject93.bin" ContentType="application/vnd.openxmlformats-officedocument.oleObject"/>
  <Override PartName="/ppt/embeddings/oleObject109.bin" ContentType="application/vnd.openxmlformats-officedocument.oleObject"/>
  <Override PartName="/ppt/embeddings/oleObject365.bin" ContentType="application/vnd.openxmlformats-officedocument.oleObject"/>
  <Override PartName="/ppt/embeddings/oleObject294.bin" ContentType="application/vnd.openxmlformats-officedocument.oleObject"/>
  <Override PartName="/ppt/embeddings/oleObject100.bin" ContentType="application/vnd.openxmlformats-officedocument.oleObject"/>
  <Override PartName="/ppt/embeddings/oleObject228.bin" ContentType="application/vnd.openxmlformats-officedocument.oleObject"/>
  <Override PartName="/ppt/embeddings/oleObject79.bin" ContentType="application/vnd.openxmlformats-officedocument.oleObject"/>
  <Override PartName="/ppt/embeddings/oleObject57.bin" ContentType="application/vnd.openxmlformats-officedocument.oleObject"/>
  <Override PartName="/ppt/embeddings/oleObject272.bin" ContentType="application/vnd.openxmlformats-officedocument.oleObject"/>
  <Override PartName="/ppt/embeddings/oleObject279.bin" ContentType="application/vnd.openxmlformats-officedocument.oleObject"/>
  <Override PartName="/ppt/embeddings/oleObject304.bin" ContentType="application/vnd.openxmlformats-officedocument.oleObject"/>
  <Override PartName="/ppt/embeddings/oleObject155.bin" ContentType="application/vnd.openxmlformats-officedocument.oleObject"/>
  <Override PartName="/ppt/embeddings/oleObject175.bin" ContentType="application/vnd.openxmlformats-officedocument.oleObject"/>
  <Override PartName="/ppt/embeddings/oleObject122.bin" ContentType="application/vnd.openxmlformats-officedocument.oleObject"/>
  <Override PartName="/ppt/embeddings/oleObject291.bin" ContentType="application/vnd.openxmlformats-officedocument.oleObject"/>
  <Override PartName="/ppt/embeddings/oleObject154.bin" ContentType="application/vnd.openxmlformats-officedocument.oleObject"/>
  <Override PartName="/ppt/embeddings/oleObject13.bin" ContentType="application/vnd.openxmlformats-officedocument.oleObject"/>
  <Override PartName="/ppt/embeddings/oleObject126.bin" ContentType="application/vnd.openxmlformats-officedocument.oleObject"/>
  <Override PartName="/ppt/embeddings/oleObject329.bin" ContentType="application/vnd.openxmlformats-officedocument.oleObject"/>
  <Override PartName="/ppt/embeddings/oleObject104.bin" ContentType="application/vnd.openxmlformats-officedocument.oleObject"/>
  <Override PartName="/ppt/embeddings/oleObject293.bin" ContentType="application/vnd.openxmlformats-officedocument.oleObject"/>
  <Override PartName="/ppt/embeddings/oleObject128.bin" ContentType="application/vnd.openxmlformats-officedocument.oleObject"/>
  <Override PartName="/ppt/embeddings/oleObject181.bin" ContentType="application/vnd.openxmlformats-officedocument.oleObject"/>
  <Override PartName="/ppt/embeddings/oleObject278.bin" ContentType="application/vnd.openxmlformats-officedocument.oleObject"/>
  <Override PartName="/ppt/embeddings/oleObject52.bin" ContentType="application/vnd.openxmlformats-officedocument.oleObject"/>
  <Override PartName="/ppt/embeddings/oleObject179.bin" ContentType="application/vnd.openxmlformats-officedocument.oleObject"/>
  <Override PartName="/ppt/embeddings/oleObject19.bin" ContentType="application/vnd.openxmlformats-officedocument.oleObject"/>
  <Override PartName="/ppt/embeddings/oleObject277.bin" ContentType="application/vnd.openxmlformats-officedocument.oleObject"/>
  <Override PartName="/ppt/embeddings/oleObject199.bin" ContentType="application/vnd.openxmlformats-officedocument.oleObject"/>
  <Override PartName="/ppt/embeddings/oleObject66.bin" ContentType="application/vnd.openxmlformats-officedocument.oleObject"/>
  <Override PartName="/ppt/embeddings/oleObject359.bin" ContentType="application/vnd.openxmlformats-officedocument.oleObject"/>
  <Override PartName="/ppt/embeddings/oleObject187.bin" ContentType="application/vnd.openxmlformats-officedocument.oleObject"/>
  <Override PartName="/ppt/embeddings/oleObject82.bin" ContentType="application/vnd.openxmlformats-officedocument.oleObject"/>
  <Override PartName="/ppt/embeddings/oleObject344.bin" ContentType="application/vnd.openxmlformats-officedocument.oleObject"/>
  <Override PartName="/ppt/embeddings/oleObject307.bin" ContentType="application/vnd.openxmlformats-officedocument.oleObject"/>
  <Override PartName="/ppt/embeddings/oleObject153.bin" ContentType="application/vnd.openxmlformats-officedocument.oleObject"/>
  <Override PartName="/ppt/embeddings/oleObject297.bin" ContentType="application/vnd.openxmlformats-officedocument.oleObject"/>
  <Override PartName="/ppt/embeddings/oleObject348.bin" ContentType="application/vnd.openxmlformats-officedocument.oleObject"/>
  <Override PartName="/ppt/embeddings/oleObject150.bin" ContentType="application/vnd.openxmlformats-officedocument.oleObject"/>
  <Override PartName="/ppt/embeddings/oleObject369.bin" ContentType="application/vnd.openxmlformats-officedocument.oleObject"/>
  <Override PartName="/ppt/embeddings/oleObject81.bin" ContentType="application/vnd.openxmlformats-officedocument.oleObject"/>
  <Override PartName="/ppt/embeddings/oleObject80.bin" ContentType="application/vnd.openxmlformats-officedocument.oleObject"/>
  <Override PartName="/ppt/embeddings/oleObject23.bin" ContentType="application/vnd.openxmlformats-officedocument.oleObject"/>
  <Override PartName="/ppt/embeddings/oleObject137.bin" ContentType="application/vnd.openxmlformats-officedocument.oleObject"/>
  <Override PartName="/ppt/embeddings/oleObject376.bin" ContentType="application/vnd.openxmlformats-officedocument.oleObject"/>
  <Override PartName="/ppt/embeddings/oleObject151.bin" ContentType="application/vnd.openxmlformats-officedocument.oleObject"/>
  <Override PartName="/ppt/embeddings/oleObject180.bin" ContentType="application/vnd.openxmlformats-officedocument.oleObject"/>
  <Override PartName="/ppt/embeddings/oleObject165.bin" ContentType="application/vnd.openxmlformats-officedocument.oleObject"/>
  <Override PartName="/ppt/embeddings/oleObject194.bin" ContentType="application/vnd.openxmlformats-officedocument.oleObject"/>
  <Override PartName="/ppt/embeddings/oleObject5.bin" ContentType="application/vnd.openxmlformats-officedocument.oleObject"/>
  <Override PartName="/ppt/embeddings/oleObject135.bin" ContentType="application/vnd.openxmlformats-officedocument.oleObject"/>
  <Override PartName="/ppt/embeddings/oleObject306.bin" ContentType="application/vnd.openxmlformats-officedocument.oleObject"/>
  <Override PartName="/ppt/embeddings/oleObject27.bin" ContentType="application/vnd.openxmlformats-officedocument.oleObject"/>
  <Override PartName="/ppt/embeddings/oleObject113.bin" ContentType="application/vnd.openxmlformats-officedocument.oleObject"/>
  <Override PartName="/ppt/embeddings/oleObject375.bin" ContentType="application/vnd.openxmlformats-officedocument.oleObject"/>
  <Override PartName="/ppt/embeddings/oleObject182.bin" ContentType="application/vnd.openxmlformats-officedocument.oleObject"/>
  <Override PartName="/ppt/embeddings/oleObject280.bin" ContentType="application/vnd.openxmlformats-officedocument.oleObject"/>
  <Override PartName="/ppt/embeddings/oleObject377.bin" ContentType="application/vnd.openxmlformats-officedocument.oleObject"/>
  <Override PartName="/ppt/embeddings/oleObject281.bin" ContentType="application/vnd.openxmlformats-officedocument.oleObject"/>
  <Override PartName="/ppt/embeddings/oleObject206.bin" ContentType="application/vnd.openxmlformats-officedocument.oleObject"/>
  <Override PartName="/ppt/embeddings/oleObject116.bin" ContentType="application/vnd.openxmlformats-officedocument.oleObject"/>
  <Override PartName="/ppt/embeddings/oleObject378.bin" ContentType="application/vnd.openxmlformats-officedocument.oleObject"/>
  <Override PartName="/ppt/embeddings/oleObject184.bin" ContentType="application/vnd.openxmlformats-officedocument.oleObject"/>
  <Override PartName="/ppt/embeddings/oleObject118.bin" ContentType="application/vnd.openxmlformats-officedocument.oleObject"/>
  <Override PartName="/ppt/embeddings/oleObject186.bin" ContentType="application/vnd.openxmlformats-officedocument.oleObject"/>
  <Override PartName="/ppt/embeddings/oleObject125.bin" ContentType="application/vnd.openxmlformats-officedocument.oleObject"/>
  <Override PartName="/ppt/embeddings/oleObject282.bin" ContentType="application/vnd.openxmlformats-officedocument.oleObject"/>
  <Override PartName="/ppt/embeddings/oleObject117.bin" ContentType="application/vnd.openxmlformats-officedocument.oleObject"/>
  <Override PartName="/ppt/embeddings/oleObject49.bin" ContentType="application/vnd.openxmlformats-officedocument.oleObject"/>
  <Override PartName="/ppt/embeddings/oleObject305.bin" ContentType="application/vnd.openxmlformats-officedocument.oleObject"/>
  <Override PartName="/ppt/embeddings/oleObject102.bin" ContentType="application/vnd.openxmlformats-officedocument.oleObject"/>
  <Override PartName="/ppt/embeddings/oleObject148.bin" ContentType="application/vnd.openxmlformats-officedocument.oleObject"/>
  <Override PartName="/ppt/embeddings/oleObject83.bin" ContentType="application/vnd.openxmlformats-officedocument.oleObject"/>
  <Override PartName="/ppt/embeddings/oleObject364.bin" ContentType="application/vnd.openxmlformats-officedocument.oleObject"/>
  <Override PartName="/ppt/embeddings/oleObject170.bin" ContentType="application/vnd.openxmlformats-officedocument.oleObject"/>
  <Override PartName="/ppt/embeddings/oleObject108.bin" ContentType="application/vnd.openxmlformats-officedocument.oleObject"/>
  <Override PartName="/ppt/embeddings/oleObject321.bin" ContentType="application/vnd.openxmlformats-officedocument.oleObject"/>
  <Override PartName="/ppt/embeddings/oleObject171.bin" ContentType="application/vnd.openxmlformats-officedocument.oleObject"/>
  <Override PartName="/ppt/embeddings/oleObject270.bin" ContentType="application/vnd.openxmlformats-officedocument.oleObject"/>
  <Override PartName="/ppt/embeddings/oleObject146.bin" ContentType="application/vnd.openxmlformats-officedocument.oleObject"/>
  <Override PartName="/ppt/embeddings/oleObject367.bin" ContentType="application/vnd.openxmlformats-officedocument.oleObject"/>
  <Override PartName="/ppt/embeddings/oleObject35.bin" ContentType="application/vnd.openxmlformats-officedocument.oleObject"/>
  <Override PartName="/ppt/embeddings/oleObject271.bin" ContentType="application/vnd.openxmlformats-officedocument.oleObject"/>
  <Override PartName="/ppt/embeddings/oleObject203.bin" ContentType="application/vnd.openxmlformats-officedocument.oleObject"/>
  <Override PartName="/ppt/embeddings/oleObject37.bin" ContentType="application/vnd.openxmlformats-officedocument.oleObject"/>
  <Override PartName="/ppt/embeddings/oleObject176.bin" ContentType="application/vnd.openxmlformats-officedocument.oleObject"/>
  <Override PartName="/ppt/embeddings/oleObject389.bin" ContentType="application/vnd.openxmlformats-officedocument.oleObject"/>
  <Override PartName="/ppt/embeddings/oleObject29.bin" ContentType="application/vnd.openxmlformats-officedocument.oleObject"/>
  <Override PartName="/ppt/embeddings/oleObject275.bin" ContentType="application/vnd.openxmlformats-officedocument.oleObject"/>
  <Override PartName="/ppt/embeddings/oleObject195.bin" ContentType="application/vnd.openxmlformats-officedocument.oleObject"/>
  <Override PartName="/ppt/slides/slide102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100.xml" ContentType="application/vnd.openxmlformats-officedocument.presentationml.slide+xml"/>
  <Override PartName="/ppt/slides/slide53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36.xml" ContentType="application/vnd.openxmlformats-officedocument.presentationml.slide+xml"/>
  <Override PartName="/ppt/slides/slide33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5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104.xml" ContentType="application/vnd.openxmlformats-officedocument.presentationml.slide+xml"/>
  <Override PartName="/ppt/slides/slide12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0.xml" ContentType="application/vnd.openxmlformats-officedocument.presentationml.slide+xml"/>
  <Override PartName="/ppt/slides/slide24.xml" ContentType="application/vnd.openxmlformats-officedocument.presentationml.slide+xml"/>
  <Override PartName="/ppt/slides/slide103.xml" ContentType="application/vnd.openxmlformats-officedocument.presentationml.slide+xml"/>
  <Override PartName="/ppt/slides/slide83.xml" ContentType="application/vnd.openxmlformats-officedocument.presentationml.slide+xml"/>
  <Override PartName="/ppt/slides/slide20.xml" ContentType="application/vnd.openxmlformats-officedocument.presentationml.slide+xml"/>
  <Override PartName="/ppt/slides/slide48.xml" ContentType="application/vnd.openxmlformats-officedocument.presentationml.slide+xml"/>
  <Override PartName="/ppt/slides/slide9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63.xml" ContentType="application/vnd.openxmlformats-officedocument.presentationml.slide+xml"/>
  <Override PartName="/ppt/slides/slide67.xml" ContentType="application/vnd.openxmlformats-officedocument.presentationml.slide+xml"/>
  <Override PartName="/ppt/slides/slide92.xml" ContentType="application/vnd.openxmlformats-officedocument.presentationml.slide+xml"/>
  <Override PartName="/ppt/slides/slide11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11.xml" ContentType="application/vnd.openxmlformats-officedocument.presentationml.slide+xml"/>
  <Override PartName="/ppt/slides/slide89.xml" ContentType="application/vnd.openxmlformats-officedocument.presentationml.slide+xml"/>
  <Override PartName="/ppt/slides/slide60.xml" ContentType="application/vnd.openxmlformats-officedocument.presentationml.slide+xml"/>
  <Override PartName="/ppt/slides/slide37.xml" ContentType="application/vnd.openxmlformats-officedocument.presentationml.slide+xml"/>
  <Override PartName="/ppt/slides/slide69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65.xml" ContentType="application/vnd.openxmlformats-officedocument.presentationml.slide+xml"/>
  <Override PartName="/ppt/slides/slide58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74.xml" ContentType="application/vnd.openxmlformats-officedocument.presentationml.slide+xml"/>
  <Override PartName="/ppt/slides/slide66.xml" ContentType="application/vnd.openxmlformats-officedocument.presentationml.slide+xml"/>
  <Override PartName="/ppt/slides/slide2.xml" ContentType="application/vnd.openxmlformats-officedocument.presentationml.slide+xml"/>
  <Override PartName="/ppt/slides/slide71.xml" ContentType="application/vnd.openxmlformats-officedocument.presentationml.slide+xml"/>
  <Override PartName="/ppt/slides/slide107.xml" ContentType="application/vnd.openxmlformats-officedocument.presentationml.slide+xml"/>
  <Override PartName="/ppt/slides/slide86.xml" ContentType="application/vnd.openxmlformats-officedocument.presentationml.slide+xml"/>
  <Override PartName="/ppt/slides/slide76.xml" ContentType="application/vnd.openxmlformats-officedocument.presentationml.slide+xml"/>
  <Override PartName="/ppt/slides/slide88.xml" ContentType="application/vnd.openxmlformats-officedocument.presentationml.slide+xml"/>
  <Override PartName="/ppt/slides/slide101.xml" ContentType="application/vnd.openxmlformats-officedocument.presentationml.slide+xml"/>
  <Override PartName="/ppt/slides/slide108.xml" ContentType="application/vnd.openxmlformats-officedocument.presentationml.slide+xml"/>
  <Override PartName="/ppt/slides/slide1.xml" ContentType="application/vnd.openxmlformats-officedocument.presentationml.slide+xml"/>
  <Override PartName="/ppt/slides/slide106.xml" ContentType="application/vnd.openxmlformats-officedocument.presentationml.slide+xml"/>
  <Override PartName="/ppt/slides/slide77.xml" ContentType="application/vnd.openxmlformats-officedocument.presentationml.slide+xml"/>
  <Override PartName="/ppt/slides/slide85.xml" ContentType="application/vnd.openxmlformats-officedocument.presentationml.slide+xml"/>
  <Override PartName="/ppt/slides/slide72.xml" ContentType="application/vnd.openxmlformats-officedocument.presentationml.slide+xml"/>
  <Override PartName="/ppt/slides/slide95.xml" ContentType="application/vnd.openxmlformats-officedocument.presentationml.slide+xml"/>
  <Override PartName="/ppt/slides/slide84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87.xml" ContentType="application/vnd.openxmlformats-officedocument.presentationml.slide+xml"/>
  <Override PartName="/ppt/slides/slide41.xml" ContentType="application/vnd.openxmlformats-officedocument.presentationml.slide+xml"/>
  <Override PartName="/ppt/slides/slide23.xml" ContentType="application/vnd.openxmlformats-officedocument.presentationml.slide+xml"/>
  <Override PartName="/ppt/slides/slide98.xml" ContentType="application/vnd.openxmlformats-officedocument.presentationml.slide+xml"/>
  <Override PartName="/ppt/slides/slide78.xml" ContentType="application/vnd.openxmlformats-officedocument.presentationml.slide+xml"/>
  <Override PartName="/ppt/slides/slide62.xml" ContentType="application/vnd.openxmlformats-officedocument.presentationml.slide+xml"/>
  <Override PartName="/ppt/slides/slide5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43.xml" ContentType="application/vnd.openxmlformats-officedocument.presentationml.slide+xml"/>
  <Override PartName="/ppt/slides/slide105.xml" ContentType="application/vnd.openxmlformats-officedocument.presentationml.slide+xml"/>
  <Override PartName="/ppt/slides/slide94.xml" ContentType="application/vnd.openxmlformats-officedocument.presentationml.slide+xml"/>
  <Override PartName="/ppt/slides/slide29.xml" ContentType="application/vnd.openxmlformats-officedocument.presentationml.slide+xml"/>
  <Override PartName="/ppt/slides/slide99.xml" ContentType="application/vnd.openxmlformats-officedocument.presentationml.slide+xml"/>
  <Override PartName="/ppt/slides/slide93.xml" ContentType="application/vnd.openxmlformats-officedocument.presentationml.slide+xml"/>
  <Override PartName="/ppt/slides/slide70.xml" ContentType="application/vnd.openxmlformats-officedocument.presentationml.slide+xml"/>
  <Override PartName="/ppt/slides/slide28.xml" ContentType="application/vnd.openxmlformats-officedocument.presentationml.slide+xml"/>
  <Override PartName="/ppt/slides/slide35.xml" ContentType="application/vnd.openxmlformats-officedocument.presentationml.slide+xml"/>
  <Override PartName="/ppt/slides/slide64.xml" ContentType="application/vnd.openxmlformats-officedocument.presentationml.slide+xml"/>
  <Override PartName="/ppt/slides/slide80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73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79.xml" ContentType="application/vnd.openxmlformats-officedocument.presentationml.slide+xml"/>
  <Override PartName="/ppt/slides/slide61.xml" ContentType="application/vnd.openxmlformats-officedocument.presentationml.slide+xml"/>
  <Override PartName="/ppt/slides/slide96.xml" ContentType="application/vnd.openxmlformats-officedocument.presentationml.slide+xml"/>
  <Override PartName="/ppt/slides/slide91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09.xml" ContentType="application/vnd.openxmlformats-officedocument.presentationml.slide+xml"/>
  <Override PartName="/ppt/slides/slide17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100" Type="http://schemas.openxmlformats.org/officeDocument/2006/relationships/slide" Target="slides/slide97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slide" Target="slides/slide111.xml"/><Relationship Id="rId1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dt" idx="7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move the slide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 format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ftr" idx="8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sldNum" idx="9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u="none" strike="noStrike">
                <a:solidFill>
                  <a:srgbClr val="000000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5D3D6B-9C19-4360-A98E-A8EC5C6F77E5}" type="slidenum">
              <a:rPr lang="en-GB" sz="12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67.xml.rels><?xml version="1.0" encoding="UTF-8"?>
<Relationships xmlns="http://schemas.openxmlformats.org/package/2006/relationships"><Relationship Id="rId1" Type="http://schemas.openxmlformats.org/officeDocument/2006/relationships/slide" Target="../slides/slide67.xml"/><Relationship Id="rId2" Type="http://schemas.openxmlformats.org/officeDocument/2006/relationships/notesMaster" Target="../notesMasters/notesMaster1.xml"/>
</Relationships>
</file>

<file path=ppt/notesSlides/_rels/notesSlide68.xml.rels><?xml version="1.0" encoding="UTF-8"?>
<Relationships xmlns="http://schemas.openxmlformats.org/package/2006/relationships"><Relationship Id="rId1" Type="http://schemas.openxmlformats.org/officeDocument/2006/relationships/slide" Target="../slides/slide68.xml"/><Relationship Id="rId2" Type="http://schemas.openxmlformats.org/officeDocument/2006/relationships/notesMaster" Target="../notesMasters/notesMaster1.xml"/>
</Relationships>
</file>

<file path=ppt/notesSlides/_rels/notesSlide69.xml.rels><?xml version="1.0" encoding="UTF-8"?>
<Relationships xmlns="http://schemas.openxmlformats.org/package/2006/relationships"><Relationship Id="rId1" Type="http://schemas.openxmlformats.org/officeDocument/2006/relationships/slide" Target="../slides/slide69.xml"/><Relationship Id="rId2" Type="http://schemas.openxmlformats.org/officeDocument/2006/relationships/notesMaster" Target="../notesMasters/notesMaster1.xml"/>
</Relationships>
</file>

<file path=ppt/notesSlides/_rels/notesSlide70.xml.rels><?xml version="1.0" encoding="UTF-8"?>
<Relationships xmlns="http://schemas.openxmlformats.org/package/2006/relationships"><Relationship Id="rId1" Type="http://schemas.openxmlformats.org/officeDocument/2006/relationships/slide" Target="../slides/slide70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54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B4E06F-725B-4E07-BB31-DA4015806A56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5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57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111BFE3-9800-44D3-8EDC-BC8B536B74B4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60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B80D7E-DF25-4EC5-B512-489AB788BC86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63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9771EE6-E113-42ED-BDA3-2E4DC0E7E5DC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66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D027DA4-2B89-4588-8DF2-6DFABFCE0FBF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69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AD61D0-2020-4DA9-B180-9CF15BA3CAB6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72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E729278-2EA2-450D-98F8-371B85EAC63E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75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4255009-2F43-473C-A728-1F3770EB76F4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78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9F9105E-9FDA-4E7A-948C-111A92435119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8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81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36379EE-5E50-4857-ABDD-3C7B5EC2C940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84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2D49D5-469B-4AA3-AD43-0A7A4A9E9542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87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1139EA-4F89-483B-A5AD-214B1DE747D3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90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AA6D3B3-012B-43BE-AF0C-5AA1024F5A46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93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47FD688-D485-49D4-86C9-33FBE92002C0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96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A0FA378-875B-41DA-90D7-F39441B6A302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0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099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562D7F1-0E6C-41F6-ACA8-AC955BE6EB66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02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36D762-BB1A-46E2-8C41-1751FFFF061D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05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82C51DC-5179-4183-B871-94F75B1258D8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08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3FBFB2-52B8-462E-A69E-E384D21CDB3A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11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CD9321B-2B5B-4EEA-9E37-D2DB8F8D75CE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14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46FE3CE-A630-4ECD-8991-1C8E0CA60CA1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17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1AB0236-01AF-4AE0-B8D6-863E4B45B13B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20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D49D445-C0F7-460C-AB3B-CD3D073E2490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6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23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D5034C-AC8B-435C-B8AF-29CD96903CA6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6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26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24E16C-3496-4CD0-A9A0-BDA7BD73BF2B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6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29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DDDC96-AC5F-4C24-92C0-A0A667F879B0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7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32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B96792F-E3AA-4A04-ABE6-952363008EE8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1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2135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b">
            <a:noAutofit/>
          </a:bodyPr>
          <a:p>
            <a:pPr algn="r"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7A7979A-B07A-41F1-BE8C-DA0B697DE249}" type="slidenum">
              <a:rPr lang="en-GB" sz="12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&lt;number&gt;</a:t>
            </a:fld>
            <a:endParaRPr lang="en-US" sz="1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80"/>
            <a:ext cx="9140760" cy="6851520"/>
            <a:chOff x="0" y="6480"/>
            <a:chExt cx="9140760" cy="6851520"/>
          </a:xfrm>
        </p:grpSpPr>
        <p:sp>
          <p:nvSpPr>
            <p:cNvPr id="3" name="Freeform 3"/>
            <p:cNvSpPr/>
            <p:nvPr/>
          </p:nvSpPr>
          <p:spPr>
            <a:xfrm>
              <a:off x="885960" y="1843200"/>
              <a:ext cx="8254800" cy="5014800"/>
            </a:xfrm>
            <a:custGeom>
              <a:avLst/>
              <a:gdLst>
                <a:gd name="textAreaLeft" fmla="*/ 0 w 8254800"/>
                <a:gd name="textAreaRight" fmla="*/ 8255160 w 8254800"/>
                <a:gd name="textAreaTop" fmla="*/ 0 h 5014800"/>
                <a:gd name="textAreaBottom" fmla="*/ 5015160 h 5014800"/>
                <a:gd name="GluePoint1X" fmla="*/ 0 w 5184"/>
                <a:gd name="GluePoint1Y" fmla="*/ 3159 h 3159"/>
                <a:gd name="GluePoint2X" fmla="*/ 5184 w 5184"/>
                <a:gd name="GluePoint2Y" fmla="*/ 3159 h 3159"/>
                <a:gd name="GluePoint3X" fmla="*/ 5184 w 5184"/>
                <a:gd name="GluePoint3Y" fmla="*/ 0 h 3159"/>
                <a:gd name="GluePoint4X" fmla="*/ 0 w 5184"/>
                <a:gd name="GluePoint4Y" fmla="*/ 0 h 3159"/>
                <a:gd name="GluePoint5X" fmla="*/ 0 w 5184"/>
                <a:gd name="GluePoint5Y" fmla="*/ 3159 h 3159"/>
                <a:gd name="GluePoint6X" fmla="*/ 0 w 5184"/>
                <a:gd name="GluePoint6Y" fmla="*/ 3159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1843200"/>
              <a:ext cx="885960" cy="5014800"/>
            </a:xfrm>
            <a:custGeom>
              <a:avLst/>
              <a:gdLst>
                <a:gd name="textAreaLeft" fmla="*/ 0 w 885960"/>
                <a:gd name="textAreaRight" fmla="*/ 885960 w 885960"/>
                <a:gd name="textAreaTop" fmla="*/ 0 h 5014800"/>
                <a:gd name="textAreaBottom" fmla="*/ 5015160 h 5014800"/>
                <a:gd name="GluePoint1X" fmla="*/ 0 w 556"/>
                <a:gd name="GluePoint1Y" fmla="*/ 0 h 3159"/>
                <a:gd name="GluePoint2X" fmla="*/ 0 w 556"/>
                <a:gd name="GluePoint2Y" fmla="*/ 3159 h 3159"/>
                <a:gd name="GluePoint3X" fmla="*/ 556 w 556"/>
                <a:gd name="GluePoint3Y" fmla="*/ 3159 h 3159"/>
                <a:gd name="GluePoint4X" fmla="*/ 556 w 556"/>
                <a:gd name="GluePoint4Y" fmla="*/ 0 h 3159"/>
                <a:gd name="GluePoint5X" fmla="*/ 0 w 556"/>
                <a:gd name="GluePoint5Y" fmla="*/ 0 h 3159"/>
                <a:gd name="GluePoint6X" fmla="*/ 0 w 556"/>
                <a:gd name="GluePoint6Y" fmla="*/ 0 h 315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6"/>
                </a:gs>
                <a:gs pos="100000">
                  <a:srgbClr val="0000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0" y="6480"/>
              <a:ext cx="9140760" cy="6851520"/>
              <a:chOff x="0" y="6480"/>
              <a:chExt cx="9140760" cy="685152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76240" y="6480"/>
                <a:ext cx="19080" cy="110304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1103040"/>
                  <a:gd name="textAreaBottom" fmla="*/ 1103400 h 1103040"/>
                  <a:gd name="GluePoint1X" fmla="*/ 12 w 12"/>
                  <a:gd name="GluePoint1Y" fmla="*/ 0 h 695"/>
                  <a:gd name="GluePoint2X" fmla="*/ 0 w 12"/>
                  <a:gd name="GluePoint2Y" fmla="*/ 0 h 695"/>
                  <a:gd name="GluePoint3X" fmla="*/ 0 w 12"/>
                  <a:gd name="GluePoint3Y" fmla="*/ 695 h 695"/>
                  <a:gd name="GluePoint4X" fmla="*/ 12 w 12"/>
                  <a:gd name="GluePoint4Y" fmla="*/ 695 h 695"/>
                  <a:gd name="GluePoint5X" fmla="*/ 12 w 12"/>
                  <a:gd name="GluePoint5Y" fmla="*/ 0 h 695"/>
                  <a:gd name="GluePoint6X" fmla="*/ 12 w 12"/>
                  <a:gd name="GluePoint6Y" fmla="*/ 0 h 695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66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876240" y="2576520"/>
                <a:ext cx="19080" cy="428148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281480"/>
                  <a:gd name="textAreaBottom" fmla="*/ 4281840 h 4281480"/>
                  <a:gd name="GluePoint1X" fmla="*/ 0 w 12"/>
                  <a:gd name="GluePoint1Y" fmla="*/ 2697 h 2697"/>
                  <a:gd name="GluePoint2X" fmla="*/ 12 w 12"/>
                  <a:gd name="GluePoint2Y" fmla="*/ 2697 h 2697"/>
                  <a:gd name="GluePoint3X" fmla="*/ 12 w 12"/>
                  <a:gd name="GluePoint3Y" fmla="*/ 0 h 2697"/>
                  <a:gd name="GluePoint4X" fmla="*/ 0 w 12"/>
                  <a:gd name="GluePoint4Y" fmla="*/ 0 h 2697"/>
                  <a:gd name="GluePoint5X" fmla="*/ 0 w 12"/>
                  <a:gd name="GluePoint5Y" fmla="*/ 2697 h 2697"/>
                  <a:gd name="GluePoint6X" fmla="*/ 0 w 12"/>
                  <a:gd name="GluePoint6Y" fmla="*/ 2697 h 2697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617840" y="1833480"/>
                <a:ext cx="7522920" cy="19080"/>
              </a:xfrm>
              <a:custGeom>
                <a:avLst/>
                <a:gdLst>
                  <a:gd name="textAreaLeft" fmla="*/ 0 w 7522920"/>
                  <a:gd name="textAreaRight" fmla="*/ 7523280 w 7522920"/>
                  <a:gd name="textAreaTop" fmla="*/ 0 h 19080"/>
                  <a:gd name="textAreaBottom" fmla="*/ 19440 h 19080"/>
                  <a:gd name="GluePoint1X" fmla="*/ 4724 w 4724"/>
                  <a:gd name="GluePoint1Y" fmla="*/ 0 h 12"/>
                  <a:gd name="GluePoint2X" fmla="*/ 0 w 4724"/>
                  <a:gd name="GluePoint2Y" fmla="*/ 0 h 12"/>
                  <a:gd name="GluePoint3X" fmla="*/ 0 w 4724"/>
                  <a:gd name="GluePoint3Y" fmla="*/ 12 h 12"/>
                  <a:gd name="GluePoint4X" fmla="*/ 4724 w 4724"/>
                  <a:gd name="GluePoint4Y" fmla="*/ 12 h 12"/>
                  <a:gd name="GluePoint5X" fmla="*/ 4724 w 4724"/>
                  <a:gd name="GluePoint5Y" fmla="*/ 0 h 12"/>
                  <a:gd name="GluePoint6X" fmla="*/ 4724 w 4724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66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876240" y="2176560"/>
                <a:ext cx="19080" cy="39996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399960"/>
                  <a:gd name="textAreaBottom" fmla="*/ 400320 h 399960"/>
                  <a:gd name="GluePoint1X" fmla="*/ 0 w 12"/>
                  <a:gd name="GluePoint1Y" fmla="*/ 252 h 252"/>
                  <a:gd name="GluePoint2X" fmla="*/ 12 w 12"/>
                  <a:gd name="GluePoint2Y" fmla="*/ 252 h 252"/>
                  <a:gd name="GluePoint3X" fmla="*/ 12 w 12"/>
                  <a:gd name="GluePoint3Y" fmla="*/ 0 h 252"/>
                  <a:gd name="GluePoint4X" fmla="*/ 0 w 12"/>
                  <a:gd name="GluePoint4Y" fmla="*/ 0 h 252"/>
                  <a:gd name="GluePoint5X" fmla="*/ 0 w 12"/>
                  <a:gd name="GluePoint5Y" fmla="*/ 252 h 252"/>
                  <a:gd name="GluePoint6X" fmla="*/ 0 w 12"/>
                  <a:gd name="GluePoint6Y" fmla="*/ 252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876240" y="1109520"/>
                <a:ext cx="19080" cy="4003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400320"/>
                  <a:gd name="textAreaBottom" fmla="*/ 400680 h 400320"/>
                  <a:gd name="GluePoint1X" fmla="*/ 12 w 12"/>
                  <a:gd name="GluePoint1Y" fmla="*/ 0 h 252"/>
                  <a:gd name="GluePoint2X" fmla="*/ 0 w 12"/>
                  <a:gd name="GluePoint2Y" fmla="*/ 0 h 252"/>
                  <a:gd name="GluePoint3X" fmla="*/ 0 w 12"/>
                  <a:gd name="GluePoint3Y" fmla="*/ 252 h 252"/>
                  <a:gd name="GluePoint4X" fmla="*/ 12 w 12"/>
                  <a:gd name="GluePoint4Y" fmla="*/ 252 h 252"/>
                  <a:gd name="GluePoint5X" fmla="*/ 12 w 12"/>
                  <a:gd name="GluePoint5Y" fmla="*/ 0 h 252"/>
                  <a:gd name="GluePoint6X" fmla="*/ 12 w 12"/>
                  <a:gd name="GluePoint6Y" fmla="*/ 0 h 25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876240" y="1509840"/>
                <a:ext cx="19080" cy="666720"/>
              </a:xfrm>
              <a:custGeom>
                <a:avLst/>
                <a:gdLst>
                  <a:gd name="textAreaLeft" fmla="*/ 0 w 19080"/>
                  <a:gd name="textAreaRight" fmla="*/ 19440 w 19080"/>
                  <a:gd name="textAreaTop" fmla="*/ 0 h 666720"/>
                  <a:gd name="textAreaBottom" fmla="*/ 667080 h 666720"/>
                  <a:gd name="GluePoint1X" fmla="*/ 0 w 12"/>
                  <a:gd name="GluePoint1Y" fmla="*/ 0 h 420"/>
                  <a:gd name="GluePoint2X" fmla="*/ 0 w 12"/>
                  <a:gd name="GluePoint2Y" fmla="*/ 420 h 420"/>
                  <a:gd name="GluePoint3X" fmla="*/ 12 w 12"/>
                  <a:gd name="GluePoint3Y" fmla="*/ 420 h 420"/>
                  <a:gd name="GluePoint4X" fmla="*/ 12 w 12"/>
                  <a:gd name="GluePoint4Y" fmla="*/ 0 h 420"/>
                  <a:gd name="GluePoint5X" fmla="*/ 0 w 12"/>
                  <a:gd name="GluePoint5Y" fmla="*/ 0 h 420"/>
                  <a:gd name="GluePoint6X" fmla="*/ 0 w 12"/>
                  <a:gd name="GluePoint6Y" fmla="*/ 0 h 420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1833480"/>
                <a:ext cx="557280" cy="19080"/>
              </a:xfrm>
              <a:custGeom>
                <a:avLst/>
                <a:gdLst>
                  <a:gd name="textAreaLeft" fmla="*/ 0 w 557280"/>
                  <a:gd name="textAreaRight" fmla="*/ 557640 w 557280"/>
                  <a:gd name="textAreaTop" fmla="*/ 0 h 19080"/>
                  <a:gd name="textAreaBottom" fmla="*/ 19440 h 19080"/>
                  <a:gd name="GluePoint1X" fmla="*/ 0 w 251"/>
                  <a:gd name="GluePoint1Y" fmla="*/ 0 h 12"/>
                  <a:gd name="GluePoint2X" fmla="*/ 0 w 251"/>
                  <a:gd name="GluePoint2Y" fmla="*/ 12 h 12"/>
                  <a:gd name="GluePoint3X" fmla="*/ 251 w 251"/>
                  <a:gd name="GluePoint3Y" fmla="*/ 12 h 12"/>
                  <a:gd name="GluePoint4X" fmla="*/ 251 w 251"/>
                  <a:gd name="GluePoint4Y" fmla="*/ 0 h 12"/>
                  <a:gd name="GluePoint5X" fmla="*/ 0 w 251"/>
                  <a:gd name="GluePoint5Y" fmla="*/ 0 h 12"/>
                  <a:gd name="GluePoint6X" fmla="*/ 0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217520" y="1833480"/>
                <a:ext cx="400320" cy="19080"/>
              </a:xfrm>
              <a:custGeom>
                <a:avLst/>
                <a:gdLst>
                  <a:gd name="textAreaLeft" fmla="*/ 0 w 400320"/>
                  <a:gd name="textAreaRight" fmla="*/ 400680 w 400320"/>
                  <a:gd name="textAreaTop" fmla="*/ 0 h 19080"/>
                  <a:gd name="textAreaBottom" fmla="*/ 19440 h 19080"/>
                  <a:gd name="GluePoint1X" fmla="*/ 251 w 251"/>
                  <a:gd name="GluePoint1Y" fmla="*/ 0 h 12"/>
                  <a:gd name="GluePoint2X" fmla="*/ 0 w 251"/>
                  <a:gd name="GluePoint2Y" fmla="*/ 0 h 12"/>
                  <a:gd name="GluePoint3X" fmla="*/ 0 w 251"/>
                  <a:gd name="GluePoint3Y" fmla="*/ 12 h 12"/>
                  <a:gd name="GluePoint4X" fmla="*/ 251 w 251"/>
                  <a:gd name="GluePoint4Y" fmla="*/ 12 h 12"/>
                  <a:gd name="GluePoint5X" fmla="*/ 251 w 251"/>
                  <a:gd name="GluePoint5Y" fmla="*/ 0 h 12"/>
                  <a:gd name="GluePoint6X" fmla="*/ 251 w 251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100000">
                    <a:srgbClr val="000099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552600" y="1833480"/>
                <a:ext cx="664920" cy="19080"/>
              </a:xfrm>
              <a:custGeom>
                <a:avLst/>
                <a:gdLst>
                  <a:gd name="textAreaLeft" fmla="*/ 0 w 664920"/>
                  <a:gd name="textAreaRight" fmla="*/ 665280 w 664920"/>
                  <a:gd name="textAreaTop" fmla="*/ 0 h 19080"/>
                  <a:gd name="textAreaBottom" fmla="*/ 19440 h 19080"/>
                  <a:gd name="GluePoint1X" fmla="*/ 0 w 418"/>
                  <a:gd name="GluePoint1Y" fmla="*/ 0 h 12"/>
                  <a:gd name="GluePoint2X" fmla="*/ 0 w 418"/>
                  <a:gd name="GluePoint2Y" fmla="*/ 12 h 12"/>
                  <a:gd name="GluePoint3X" fmla="*/ 418 w 418"/>
                  <a:gd name="GluePoint3Y" fmla="*/ 12 h 12"/>
                  <a:gd name="GluePoint4X" fmla="*/ 418 w 418"/>
                  <a:gd name="GluePoint4Y" fmla="*/ 0 h 12"/>
                  <a:gd name="GluePoint5X" fmla="*/ 0 w 418"/>
                  <a:gd name="GluePoint5Y" fmla="*/ 0 h 12"/>
                  <a:gd name="GluePoint6X" fmla="*/ 0 w 418"/>
                  <a:gd name="GluePoint6Y" fmla="*/ 0 h 1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  <a:cxn ang="0">
                    <a:pos x="GluePoint5X" y="GluePoint5Y"/>
                  </a:cxn>
                  <a:cxn ang="0">
                    <a:pos x="GluePoint6X" y="GluePoint6Y"/>
                  </a:cxn>
                </a:cxnLst>
                <a:rect l="textAreaLeft" t="textAreaTop" r="textAreaRight" b="textAreaBottom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FF"/>
                  </a:gs>
                  <a:gs pos="50000">
                    <a:srgbClr val="FFFFCC"/>
                  </a:gs>
                  <a:gs pos="100000">
                    <a:srgbClr val="0066FF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27360" rIns="90000" bIns="-27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</p:grp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66320" y="304920"/>
            <a:ext cx="7543800" cy="14493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Click to edit the title text format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66320" y="1981080"/>
            <a:ext cx="75438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Click to edit the outline text format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743040" lvl="1" indent="-28584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Second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143000" lvl="2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Third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1600200" lvl="3" indent="-228600" algn="l">
              <a:spcBef>
                <a:spcPts val="799"/>
              </a:spcBef>
              <a:buClr>
                <a:srgbClr val="FFFFFF"/>
              </a:buClr>
              <a:buFont typeface="Tahoma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Fourth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4" indent="-228600" algn="l">
              <a:spcBef>
                <a:spcPts val="799"/>
              </a:spcBef>
              <a:buClr>
                <a:srgbClr val="FFFFCC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Fifth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5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Sixth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  <a:p>
            <a:pPr marL="2057400" lvl="6" indent="-228600" algn="l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FFFFFF"/>
                </a:solidFill>
                <a:effectLst/>
                <a:uFillTx/>
                <a:latin typeface="Tahoma"/>
              </a:rPr>
              <a:t>Seventh Outline Level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Tahom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"/>
          </p:nvPr>
        </p:nvSpPr>
        <p:spPr>
          <a:xfrm>
            <a:off x="10666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3"/>
          </p:nvPr>
        </p:nvSpPr>
        <p:spPr>
          <a:xfrm>
            <a:off x="6705360" y="6248520"/>
            <a:ext cx="190476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7649C58-8CF7-4A88-B7D2-967827E8AF89}" type="slidenum">
              <a:rPr lang="en-GB" sz="1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&lt;number&gt;</a:t>
            </a:fld>
            <a:endParaRPr lang="en-US" sz="16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  <p:sp>
        <p:nvSpPr>
          <p:cNvPr id="20" name="Text Box 20"/>
          <p:cNvSpPr/>
          <p:nvPr/>
        </p:nvSpPr>
        <p:spPr>
          <a:xfrm rot="16200000">
            <a:off x="-1582200" y="4029480"/>
            <a:ext cx="4016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www.mathsrevision.com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1" name="Picture 21" descr="scottishflag"/>
          <p:cNvPicPr/>
          <p:nvPr/>
        </p:nvPicPr>
        <p:blipFill>
          <a:blip r:embed="rId2"/>
          <a:stretch/>
        </p:blipFill>
        <p:spPr>
          <a:xfrm>
            <a:off x="179280" y="765000"/>
            <a:ext cx="647640" cy="476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Picture 22" descr="Office Objects 0572"/>
          <p:cNvPicPr/>
          <p:nvPr/>
        </p:nvPicPr>
        <p:blipFill>
          <a:blip r:embed="rId3"/>
          <a:stretch/>
        </p:blipFill>
        <p:spPr>
          <a:xfrm>
            <a:off x="7451640" y="26028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TextBox 22"/>
          <p:cNvSpPr/>
          <p:nvPr/>
        </p:nvSpPr>
        <p:spPr>
          <a:xfrm>
            <a:off x="146160" y="1428840"/>
            <a:ext cx="748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</a:t>
            </a:r>
            <a:endParaRPr lang="en-US" sz="1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4" name="TextBox 23"/>
          <p:cNvSpPr/>
          <p:nvPr/>
        </p:nvSpPr>
        <p:spPr>
          <a:xfrm>
            <a:off x="3690000" y="1324080"/>
            <a:ext cx="2027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Unit 2 EF 1.4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4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 lnSpcReduction="9999"/>
          </a:bodyPr>
          <a:lstStyle>
            <a:lvl1pPr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  <a:lvl2pPr lvl="1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2pPr>
            <a:lvl3pPr lvl="2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3pPr>
            <a:lvl4pPr lvl="3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4pPr>
            <a:lvl5pPr lvl="4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5pPr>
            <a:lvl6pPr lvl="5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6pPr>
            <a:lvl7pPr lvl="6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743040" lvl="1" indent="-285840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143000" lvl="2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00200" lvl="3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4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5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057400" lvl="6" indent="-228600" algn="l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p>
            <a:pPr indent="0" algn="ctr">
              <a:spcBef>
                <a:spcPts val="15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u="none" strike="noStrike">
                <a:solidFill>
                  <a:srgbClr val="000000"/>
                </a:solidFill>
                <a:effectLst/>
                <a:uFillTx/>
                <a:latin typeface="Arial Narrow"/>
              </a:defRPr>
            </a:lvl1pPr>
          </a:lstStyle>
          <a:p>
            <a:pPr indent="0" algn="r">
              <a:spcBef>
                <a:spcPts val="87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FDEE51D-98DF-4615-A284-DE18A8DB5655}" type="slidenum">
              <a:rPr lang="en-GB" sz="1400" b="0" u="none" strike="noStrike">
                <a:solidFill>
                  <a:srgbClr val="000000"/>
                </a:solidFill>
                <a:effectLst/>
                <a:uFillTx/>
                <a:latin typeface="Arial Narrow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Arial Narrow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" Target="slide2.xml"/><Relationship Id="rId3" Type="http://schemas.openxmlformats.org/officeDocument/2006/relationships/slide" Target="slide5.xml"/><Relationship Id="rId4" Type="http://schemas.openxmlformats.org/officeDocument/2006/relationships/slide" Target="slide11.xml"/><Relationship Id="rId5" Type="http://schemas.openxmlformats.org/officeDocument/2006/relationships/slide" Target="slide19.xml"/><Relationship Id="rId6" Type="http://schemas.openxmlformats.org/officeDocument/2006/relationships/slide" Target="slide26.xml"/><Relationship Id="rId7" Type="http://schemas.openxmlformats.org/officeDocument/2006/relationships/slide" Target="slide30.xml"/><Relationship Id="rId8" Type="http://schemas.openxmlformats.org/officeDocument/2006/relationships/slide" Target="slide23.xml"/><Relationship Id="rId9" Type="http://schemas.openxmlformats.org/officeDocument/2006/relationships/slide" Target="slide74.xml"/><Relationship Id="rId10" Type="http://schemas.openxmlformats.org/officeDocument/2006/relationships/slide" Target="slide34.xml"/><Relationship Id="rId11" Type="http://schemas.openxmlformats.org/officeDocument/2006/relationships/slide" Target="slide39.xml"/><Relationship Id="rId12" Type="http://schemas.openxmlformats.org/officeDocument/2006/relationships/slide" Target="slide44.xml"/><Relationship Id="rId13" Type="http://schemas.openxmlformats.org/officeDocument/2006/relationships/slide" Target="slide58.xml"/><Relationship Id="rId14" Type="http://schemas.openxmlformats.org/officeDocument/2006/relationships/slide" Target="slide60.xml"/><Relationship Id="rId15" Type="http://schemas.openxmlformats.org/officeDocument/2006/relationships/slide" Target="slide66.xml"/><Relationship Id="rId16" Type="http://schemas.openxmlformats.org/officeDocument/2006/relationships/slide" Target="slide69.xml"/><Relationship Id="rId17" Type="http://schemas.openxmlformats.org/officeDocument/2006/relationships/slide" Target="slide65.xml"/><Relationship Id="rId18" Type="http://schemas.openxmlformats.org/officeDocument/2006/relationships/slide" Target="slide72.xml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100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image" Target="../media/image353.png"/><Relationship Id="rId9" Type="http://schemas.openxmlformats.org/officeDocument/2006/relationships/oleObject" Target="../embeddings/oleObject336.bin"/><Relationship Id="rId10" Type="http://schemas.openxmlformats.org/officeDocument/2006/relationships/image" Target="../media/image325.wmf"/><Relationship Id="rId11" Type="http://schemas.openxmlformats.org/officeDocument/2006/relationships/oleObject" Target="../embeddings/oleObject337.bin"/><Relationship Id="rId12" Type="http://schemas.openxmlformats.org/officeDocument/2006/relationships/image" Target="../media/image354.wmf"/><Relationship Id="rId13" Type="http://schemas.openxmlformats.org/officeDocument/2006/relationships/oleObject" Target="../embeddings/oleObject338.bin"/><Relationship Id="rId14" Type="http://schemas.openxmlformats.org/officeDocument/2006/relationships/image" Target="../media/image355.wmf"/><Relationship Id="rId15" Type="http://schemas.openxmlformats.org/officeDocument/2006/relationships/oleObject" Target="../embeddings/oleObject339.bin"/><Relationship Id="rId16" Type="http://schemas.openxmlformats.org/officeDocument/2006/relationships/image" Target="../media/image328.wmf"/><Relationship Id="rId17" Type="http://schemas.openxmlformats.org/officeDocument/2006/relationships/slideLayout" Target="../slideLayouts/slideLayout2.xml"/>
</Relationships>
</file>

<file path=ppt/slides/_rels/slide101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oleObject" Target="../embeddings/oleObject340.bin"/><Relationship Id="rId9" Type="http://schemas.openxmlformats.org/officeDocument/2006/relationships/image" Target="../media/image325.wmf"/><Relationship Id="rId10" Type="http://schemas.openxmlformats.org/officeDocument/2006/relationships/oleObject" Target="../embeddings/oleObject341.bin"/><Relationship Id="rId11" Type="http://schemas.openxmlformats.org/officeDocument/2006/relationships/image" Target="../media/image356.wmf"/><Relationship Id="rId12" Type="http://schemas.openxmlformats.org/officeDocument/2006/relationships/oleObject" Target="../embeddings/oleObject342.bin"/><Relationship Id="rId13" Type="http://schemas.openxmlformats.org/officeDocument/2006/relationships/image" Target="../media/image357.wmf"/><Relationship Id="rId14" Type="http://schemas.openxmlformats.org/officeDocument/2006/relationships/oleObject" Target="../embeddings/oleObject343.bin"/><Relationship Id="rId15" Type="http://schemas.openxmlformats.org/officeDocument/2006/relationships/image" Target="../media/image358.wmf"/><Relationship Id="rId16" Type="http://schemas.openxmlformats.org/officeDocument/2006/relationships/oleObject" Target="../embeddings/oleObject344.bin"/><Relationship Id="rId17" Type="http://schemas.openxmlformats.org/officeDocument/2006/relationships/image" Target="../media/image359.wmf"/><Relationship Id="rId18" Type="http://schemas.openxmlformats.org/officeDocument/2006/relationships/slideLayout" Target="../slideLayouts/slideLayout2.xml"/>
</Relationships>
</file>

<file path=ppt/slides/_rels/slide102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image" Target="../media/image360.png"/><Relationship Id="rId9" Type="http://schemas.openxmlformats.org/officeDocument/2006/relationships/oleObject" Target="../embeddings/oleObject345.bin"/><Relationship Id="rId10" Type="http://schemas.openxmlformats.org/officeDocument/2006/relationships/image" Target="../media/image361.wmf"/><Relationship Id="rId11" Type="http://schemas.openxmlformats.org/officeDocument/2006/relationships/oleObject" Target="../embeddings/oleObject346.bin"/><Relationship Id="rId12" Type="http://schemas.openxmlformats.org/officeDocument/2006/relationships/image" Target="../media/image362.wmf"/><Relationship Id="rId13" Type="http://schemas.openxmlformats.org/officeDocument/2006/relationships/oleObject" Target="../embeddings/oleObject347.bin"/><Relationship Id="rId14" Type="http://schemas.openxmlformats.org/officeDocument/2006/relationships/image" Target="../media/image363.wmf"/><Relationship Id="rId15" Type="http://schemas.openxmlformats.org/officeDocument/2006/relationships/oleObject" Target="../embeddings/oleObject348.bin"/><Relationship Id="rId16" Type="http://schemas.openxmlformats.org/officeDocument/2006/relationships/image" Target="../media/image364.wmf"/><Relationship Id="rId17" Type="http://schemas.openxmlformats.org/officeDocument/2006/relationships/slideLayout" Target="../slideLayouts/slideLayout2.xml"/>
</Relationships>
</file>

<file path=ppt/slides/_rels/slide103.xml.rels><?xml version="1.0" encoding="UTF-8"?>
<Relationships xmlns="http://schemas.openxmlformats.org/package/2006/relationships"><Relationship Id="rId1" Type="http://schemas.openxmlformats.org/officeDocument/2006/relationships/hyperlink" Target="file:///tmp/libreoffice-6a522b9dba245/user/gallery/MagicStars.wav" TargetMode="External"/><Relationship Id="rId2" Type="http://schemas.openxmlformats.org/officeDocument/2006/relationships/hyperlink" Target="file:///tmp/libreoffice-6a522b9dba245/user/gallery/TingBell3.wav" TargetMode="External"/><Relationship Id="rId3" Type="http://schemas.openxmlformats.org/officeDocument/2006/relationships/image" Target="../media/image174.png"/><Relationship Id="rId4" Type="http://schemas.openxmlformats.org/officeDocument/2006/relationships/slideLayout" Target="../slideLayouts/slideLayout2.xml"/>
</Relationships>
</file>

<file path=ppt/slides/_rels/slide104.xml.rels><?xml version="1.0" encoding="UTF-8"?>
<Relationships xmlns="http://schemas.openxmlformats.org/package/2006/relationships"><Relationship Id="rId1" Type="http://schemas.openxmlformats.org/officeDocument/2006/relationships/hyperlink" Target="file:///tmp/libreoffice-6a522b9dba245/user/gallery/TingBell3.wav" TargetMode="External"/><Relationship Id="rId2" Type="http://schemas.openxmlformats.org/officeDocument/2006/relationships/image" Target="../media/image170.png"/><Relationship Id="rId3" Type="http://schemas.openxmlformats.org/officeDocument/2006/relationships/hyperlink" Target="file:///tmp/libreoffice-6a522b9dba245/user/gallery/MagicStars.wav" TargetMode="External"/><Relationship Id="rId4" Type="http://schemas.openxmlformats.org/officeDocument/2006/relationships/slideLayout" Target="../slideLayouts/slideLayout2.xml"/>
</Relationships>
</file>

<file path=ppt/slides/_rels/slide105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image" Target="../media/image365.png"/><Relationship Id="rId8" Type="http://schemas.openxmlformats.org/officeDocument/2006/relationships/oleObject" Target="../embeddings/oleObject349.bin"/><Relationship Id="rId9" Type="http://schemas.openxmlformats.org/officeDocument/2006/relationships/image" Target="../media/image366.wmf"/><Relationship Id="rId10" Type="http://schemas.openxmlformats.org/officeDocument/2006/relationships/oleObject" Target="../embeddings/oleObject350.bin"/><Relationship Id="rId11" Type="http://schemas.openxmlformats.org/officeDocument/2006/relationships/image" Target="../media/image367.wmf"/><Relationship Id="rId12" Type="http://schemas.openxmlformats.org/officeDocument/2006/relationships/oleObject" Target="../embeddings/oleObject351.bin"/><Relationship Id="rId13" Type="http://schemas.openxmlformats.org/officeDocument/2006/relationships/image" Target="../media/image368.wmf"/><Relationship Id="rId14" Type="http://schemas.openxmlformats.org/officeDocument/2006/relationships/oleObject" Target="../embeddings/oleObject352.bin"/><Relationship Id="rId15" Type="http://schemas.openxmlformats.org/officeDocument/2006/relationships/image" Target="../media/image369.wmf"/><Relationship Id="rId16" Type="http://schemas.openxmlformats.org/officeDocument/2006/relationships/oleObject" Target="../embeddings/oleObject353.bin"/><Relationship Id="rId17" Type="http://schemas.openxmlformats.org/officeDocument/2006/relationships/image" Target="../media/image370.wmf"/><Relationship Id="rId18" Type="http://schemas.openxmlformats.org/officeDocument/2006/relationships/oleObject" Target="../embeddings/oleObject354.bin"/><Relationship Id="rId19" Type="http://schemas.openxmlformats.org/officeDocument/2006/relationships/image" Target="../media/image371.wmf"/><Relationship Id="rId20" Type="http://schemas.openxmlformats.org/officeDocument/2006/relationships/oleObject" Target="../embeddings/oleObject355.bin"/><Relationship Id="rId21" Type="http://schemas.openxmlformats.org/officeDocument/2006/relationships/image" Target="../media/image372.wmf"/><Relationship Id="rId22" Type="http://schemas.openxmlformats.org/officeDocument/2006/relationships/oleObject" Target="../embeddings/oleObject356.bin"/><Relationship Id="rId23" Type="http://schemas.openxmlformats.org/officeDocument/2006/relationships/image" Target="../media/image373.wmf"/><Relationship Id="rId24" Type="http://schemas.openxmlformats.org/officeDocument/2006/relationships/slideLayout" Target="../slideLayouts/slideLayout2.xml"/>
</Relationships>
</file>

<file path=ppt/slides/_rels/slide106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image" Target="../media/image374.png"/><Relationship Id="rId8" Type="http://schemas.openxmlformats.org/officeDocument/2006/relationships/oleObject" Target="../embeddings/oleObject357.bin"/><Relationship Id="rId9" Type="http://schemas.openxmlformats.org/officeDocument/2006/relationships/image" Target="../media/image375.wmf"/><Relationship Id="rId10" Type="http://schemas.openxmlformats.org/officeDocument/2006/relationships/oleObject" Target="../embeddings/oleObject358.bin"/><Relationship Id="rId11" Type="http://schemas.openxmlformats.org/officeDocument/2006/relationships/image" Target="../media/image376.wmf"/><Relationship Id="rId12" Type="http://schemas.openxmlformats.org/officeDocument/2006/relationships/oleObject" Target="../embeddings/oleObject359.bin"/><Relationship Id="rId13" Type="http://schemas.openxmlformats.org/officeDocument/2006/relationships/image" Target="../media/image377.wmf"/><Relationship Id="rId14" Type="http://schemas.openxmlformats.org/officeDocument/2006/relationships/oleObject" Target="../embeddings/oleObject360.bin"/><Relationship Id="rId15" Type="http://schemas.openxmlformats.org/officeDocument/2006/relationships/image" Target="../media/image378.wmf"/><Relationship Id="rId16" Type="http://schemas.openxmlformats.org/officeDocument/2006/relationships/oleObject" Target="../embeddings/oleObject361.bin"/><Relationship Id="rId17" Type="http://schemas.openxmlformats.org/officeDocument/2006/relationships/image" Target="../media/image379.wmf"/><Relationship Id="rId18" Type="http://schemas.openxmlformats.org/officeDocument/2006/relationships/oleObject" Target="../embeddings/oleObject362.bin"/><Relationship Id="rId19" Type="http://schemas.openxmlformats.org/officeDocument/2006/relationships/image" Target="../media/image380.wmf"/><Relationship Id="rId20" Type="http://schemas.openxmlformats.org/officeDocument/2006/relationships/oleObject" Target="../embeddings/oleObject363.bin"/><Relationship Id="rId21" Type="http://schemas.openxmlformats.org/officeDocument/2006/relationships/image" Target="../media/image381.wmf"/><Relationship Id="rId22" Type="http://schemas.openxmlformats.org/officeDocument/2006/relationships/slideLayout" Target="../slideLayouts/slideLayout2.xml"/>
</Relationships>
</file>

<file path=ppt/slides/_rels/slide107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image" Target="../media/image382.png"/><Relationship Id="rId8" Type="http://schemas.openxmlformats.org/officeDocument/2006/relationships/oleObject" Target="../embeddings/oleObject364.bin"/><Relationship Id="rId9" Type="http://schemas.openxmlformats.org/officeDocument/2006/relationships/image" Target="../media/image383.wmf"/><Relationship Id="rId10" Type="http://schemas.openxmlformats.org/officeDocument/2006/relationships/oleObject" Target="../embeddings/oleObject365.bin"/><Relationship Id="rId11" Type="http://schemas.openxmlformats.org/officeDocument/2006/relationships/image" Target="../media/image384.wmf"/><Relationship Id="rId12" Type="http://schemas.openxmlformats.org/officeDocument/2006/relationships/oleObject" Target="../embeddings/oleObject366.bin"/><Relationship Id="rId13" Type="http://schemas.openxmlformats.org/officeDocument/2006/relationships/image" Target="../media/image385.wmf"/><Relationship Id="rId14" Type="http://schemas.openxmlformats.org/officeDocument/2006/relationships/oleObject" Target="../embeddings/oleObject367.bin"/><Relationship Id="rId15" Type="http://schemas.openxmlformats.org/officeDocument/2006/relationships/image" Target="../media/image386.wmf"/><Relationship Id="rId16" Type="http://schemas.openxmlformats.org/officeDocument/2006/relationships/oleObject" Target="../embeddings/oleObject368.bin"/><Relationship Id="rId17" Type="http://schemas.openxmlformats.org/officeDocument/2006/relationships/image" Target="../media/image387.wmf"/><Relationship Id="rId18" Type="http://schemas.openxmlformats.org/officeDocument/2006/relationships/oleObject" Target="../embeddings/oleObject369.bin"/><Relationship Id="rId19" Type="http://schemas.openxmlformats.org/officeDocument/2006/relationships/image" Target="../media/image388.wmf"/><Relationship Id="rId20" Type="http://schemas.openxmlformats.org/officeDocument/2006/relationships/oleObject" Target="../embeddings/oleObject370.bin"/><Relationship Id="rId21" Type="http://schemas.openxmlformats.org/officeDocument/2006/relationships/image" Target="../media/image389.wmf"/><Relationship Id="rId22" Type="http://schemas.openxmlformats.org/officeDocument/2006/relationships/slideLayout" Target="../slideLayouts/slideLayout2.xml"/>
</Relationships>
</file>

<file path=ppt/slides/_rels/slide108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image" Target="../media/image390.png"/><Relationship Id="rId8" Type="http://schemas.openxmlformats.org/officeDocument/2006/relationships/image" Target="../media/image391.png"/><Relationship Id="rId9" Type="http://schemas.openxmlformats.org/officeDocument/2006/relationships/oleObject" Target="../embeddings/oleObject371.bin"/><Relationship Id="rId10" Type="http://schemas.openxmlformats.org/officeDocument/2006/relationships/image" Target="../media/image392.wmf"/><Relationship Id="rId11" Type="http://schemas.openxmlformats.org/officeDocument/2006/relationships/oleObject" Target="../embeddings/oleObject372.bin"/><Relationship Id="rId12" Type="http://schemas.openxmlformats.org/officeDocument/2006/relationships/image" Target="../media/image393.wmf"/><Relationship Id="rId13" Type="http://schemas.openxmlformats.org/officeDocument/2006/relationships/oleObject" Target="../embeddings/oleObject373.bin"/><Relationship Id="rId14" Type="http://schemas.openxmlformats.org/officeDocument/2006/relationships/image" Target="../media/image394.wmf"/><Relationship Id="rId15" Type="http://schemas.openxmlformats.org/officeDocument/2006/relationships/oleObject" Target="../embeddings/oleObject374.bin"/><Relationship Id="rId16" Type="http://schemas.openxmlformats.org/officeDocument/2006/relationships/image" Target="../media/image395.wmf"/><Relationship Id="rId17" Type="http://schemas.openxmlformats.org/officeDocument/2006/relationships/oleObject" Target="../embeddings/oleObject375.bin"/><Relationship Id="rId18" Type="http://schemas.openxmlformats.org/officeDocument/2006/relationships/image" Target="../media/image396.wmf"/><Relationship Id="rId19" Type="http://schemas.openxmlformats.org/officeDocument/2006/relationships/oleObject" Target="../embeddings/oleObject376.bin"/><Relationship Id="rId20" Type="http://schemas.openxmlformats.org/officeDocument/2006/relationships/image" Target="../media/image397.wmf"/><Relationship Id="rId21" Type="http://schemas.openxmlformats.org/officeDocument/2006/relationships/oleObject" Target="../embeddings/oleObject377.bin"/><Relationship Id="rId22" Type="http://schemas.openxmlformats.org/officeDocument/2006/relationships/image" Target="../media/image398.wmf"/><Relationship Id="rId23" Type="http://schemas.openxmlformats.org/officeDocument/2006/relationships/oleObject" Target="../embeddings/oleObject378.bin"/><Relationship Id="rId24" Type="http://schemas.openxmlformats.org/officeDocument/2006/relationships/image" Target="../media/image399.wmf"/><Relationship Id="rId25" Type="http://schemas.openxmlformats.org/officeDocument/2006/relationships/slideLayout" Target="../slideLayouts/slideLayout2.xml"/>
</Relationships>
</file>

<file path=ppt/slides/_rels/slide109.xml.rels><?xml version="1.0" encoding="UTF-8"?>
<Relationships xmlns="http://schemas.openxmlformats.org/package/2006/relationships"><Relationship Id="rId1" Type="http://schemas.openxmlformats.org/officeDocument/2006/relationships/image" Target="../media/image400.png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oleObject" Target="../embeddings/oleObject379.bin"/><Relationship Id="rId9" Type="http://schemas.openxmlformats.org/officeDocument/2006/relationships/image" Target="../media/image401.wmf"/><Relationship Id="rId10" Type="http://schemas.openxmlformats.org/officeDocument/2006/relationships/oleObject" Target="../embeddings/oleObject380.bin"/><Relationship Id="rId11" Type="http://schemas.openxmlformats.org/officeDocument/2006/relationships/image" Target="../media/image402.wmf"/><Relationship Id="rId12" Type="http://schemas.openxmlformats.org/officeDocument/2006/relationships/oleObject" Target="../embeddings/oleObject381.bin"/><Relationship Id="rId13" Type="http://schemas.openxmlformats.org/officeDocument/2006/relationships/image" Target="../media/image403.wmf"/><Relationship Id="rId14" Type="http://schemas.openxmlformats.org/officeDocument/2006/relationships/oleObject" Target="../embeddings/oleObject382.bin"/><Relationship Id="rId15" Type="http://schemas.openxmlformats.org/officeDocument/2006/relationships/image" Target="../media/image404.wmf"/><Relationship Id="rId16" Type="http://schemas.openxmlformats.org/officeDocument/2006/relationships/oleObject" Target="../embeddings/oleObject383.bin"/><Relationship Id="rId17" Type="http://schemas.openxmlformats.org/officeDocument/2006/relationships/image" Target="../media/image405.wmf"/><Relationship Id="rId18" Type="http://schemas.openxmlformats.org/officeDocument/2006/relationships/oleObject" Target="../embeddings/oleObject384.bin"/><Relationship Id="rId19" Type="http://schemas.openxmlformats.org/officeDocument/2006/relationships/image" Target="../media/image406.wmf"/><Relationship Id="rId20" Type="http://schemas.openxmlformats.org/officeDocument/2006/relationships/oleObject" Target="../embeddings/oleObject385.bin"/><Relationship Id="rId21" Type="http://schemas.openxmlformats.org/officeDocument/2006/relationships/image" Target="../media/image407.wmf"/><Relationship Id="rId22" Type="http://schemas.openxmlformats.org/officeDocument/2006/relationships/oleObject" Target="../embeddings/oleObject386.bin"/><Relationship Id="rId23" Type="http://schemas.openxmlformats.org/officeDocument/2006/relationships/image" Target="../media/image408.wmf"/><Relationship Id="rId24" Type="http://schemas.openxmlformats.org/officeDocument/2006/relationships/oleObject" Target="../embeddings/oleObject387.bin"/><Relationship Id="rId25" Type="http://schemas.openxmlformats.org/officeDocument/2006/relationships/image" Target="../media/image409.wmf"/><Relationship Id="rId26" Type="http://schemas.openxmlformats.org/officeDocument/2006/relationships/oleObject" Target="../embeddings/oleObject388.bin"/><Relationship Id="rId27" Type="http://schemas.openxmlformats.org/officeDocument/2006/relationships/image" Target="../media/image410.wmf"/><Relationship Id="rId28" Type="http://schemas.openxmlformats.org/officeDocument/2006/relationships/oleObject" Target="../embeddings/oleObject389.bin"/><Relationship Id="rId29" Type="http://schemas.openxmlformats.org/officeDocument/2006/relationships/image" Target="../media/image411.wmf"/><Relationship Id="rId30" Type="http://schemas.openxmlformats.org/officeDocument/2006/relationships/oleObject" Target="../embeddings/oleObject390.bin"/><Relationship Id="rId31" Type="http://schemas.openxmlformats.org/officeDocument/2006/relationships/image" Target="../media/image412.wmf"/><Relationship Id="rId32" Type="http://schemas.openxmlformats.org/officeDocument/2006/relationships/oleObject" Target="../embeddings/oleObject391.bin"/><Relationship Id="rId33" Type="http://schemas.openxmlformats.org/officeDocument/2006/relationships/image" Target="../media/image413.wmf"/><Relationship Id="rId3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oleObject" Target="../embeddings/oleObject19.bin"/><Relationship Id="rId3" Type="http://schemas.openxmlformats.org/officeDocument/2006/relationships/image" Target="../media/image24.wmf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6.wmf"/><Relationship Id="rId8" Type="http://schemas.openxmlformats.org/officeDocument/2006/relationships/slideLayout" Target="../slideLayouts/slideLayout1.xml"/>
</Relationships>
</file>

<file path=ppt/slides/_rels/slide110.xml.rels><?xml version="1.0" encoding="UTF-8"?>
<Relationships xmlns="http://schemas.openxmlformats.org/package/2006/relationships"><Relationship Id="rId1" Type="http://schemas.openxmlformats.org/officeDocument/2006/relationships/hyperlink" Target="file:///tmp/libreoffice-6a522b9dba245/user/gallery/MagicStars.wav" TargetMode="External"/><Relationship Id="rId2" Type="http://schemas.openxmlformats.org/officeDocument/2006/relationships/hyperlink" Target="file:///tmp/libreoffice-6a522b9dba245/user/gallery/TingBell3.wav" TargetMode="External"/><Relationship Id="rId3" Type="http://schemas.openxmlformats.org/officeDocument/2006/relationships/image" Target="../media/image174.png"/><Relationship Id="rId4" Type="http://schemas.openxmlformats.org/officeDocument/2006/relationships/slideLayout" Target="../slideLayouts/slideLayout2.xml"/>
</Relationships>
</file>

<file path=ppt/slides/_rels/slide1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oleObject" Target="../embeddings/oleObject22.bin"/><Relationship Id="rId3" Type="http://schemas.openxmlformats.org/officeDocument/2006/relationships/image" Target="../media/image28.wmf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1.wmf"/><Relationship Id="rId10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26.bin"/><Relationship Id="rId2" Type="http://schemas.openxmlformats.org/officeDocument/2006/relationships/image" Target="../media/image32.wmf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3.wmf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28.bin"/><Relationship Id="rId2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6.wmf"/><Relationship Id="rId7" Type="http://schemas.openxmlformats.org/officeDocument/2006/relationships/image" Target="../media/image37.png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8.wmf"/><Relationship Id="rId10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32.bin"/><Relationship Id="rId2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4" Type="http://schemas.openxmlformats.org/officeDocument/2006/relationships/image" Target="../media/image40.wmf"/><Relationship Id="rId5" Type="http://schemas.openxmlformats.org/officeDocument/2006/relationships/image" Target="../media/image37.png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1.wmf"/><Relationship Id="rId8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oleObject" Target="../embeddings/oleObject35.bin"/><Relationship Id="rId3" Type="http://schemas.openxmlformats.org/officeDocument/2006/relationships/image" Target="../media/image43.wmf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5.wmf"/><Relationship Id="rId8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38.bin"/><Relationship Id="rId2" Type="http://schemas.openxmlformats.org/officeDocument/2006/relationships/image" Target="../media/image46.wmf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8.wmf"/><Relationship Id="rId7" Type="http://schemas.openxmlformats.org/officeDocument/2006/relationships/image" Target="../media/image49.png"/><Relationship Id="rId8" Type="http://schemas.openxmlformats.org/officeDocument/2006/relationships/oleObject" Target="../embeddings/oleObject41.bin"/><Relationship Id="rId9" Type="http://schemas.openxmlformats.org/officeDocument/2006/relationships/image" Target="../media/image50.wmf"/><Relationship Id="rId10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42.bin"/><Relationship Id="rId2" Type="http://schemas.openxmlformats.org/officeDocument/2006/relationships/image" Target="../media/image32.wmf"/><Relationship Id="rId3" Type="http://schemas.openxmlformats.org/officeDocument/2006/relationships/oleObject" Target="../embeddings/oleObject43.bin"/><Relationship Id="rId4" Type="http://schemas.openxmlformats.org/officeDocument/2006/relationships/image" Target="../media/image51.wmf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44.bin"/><Relationship Id="rId2" Type="http://schemas.openxmlformats.org/officeDocument/2006/relationships/image" Target="../media/image52.wmf"/><Relationship Id="rId3" Type="http://schemas.openxmlformats.org/officeDocument/2006/relationships/oleObject" Target="../embeddings/oleObject45.bin"/><Relationship Id="rId4" Type="http://schemas.openxmlformats.org/officeDocument/2006/relationships/image" Target="../media/image53.wmf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46.bin"/><Relationship Id="rId2" Type="http://schemas.openxmlformats.org/officeDocument/2006/relationships/image" Target="../media/image55.wmf"/><Relationship Id="rId3" Type="http://schemas.openxmlformats.org/officeDocument/2006/relationships/oleObject" Target="../embeddings/oleObject47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7.wmf"/><Relationship Id="rId7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49.bin"/><Relationship Id="rId2" Type="http://schemas.openxmlformats.org/officeDocument/2006/relationships/image" Target="../media/image55.wmf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8.w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59.wmf"/><Relationship Id="rId7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52.bin"/><Relationship Id="rId2" Type="http://schemas.openxmlformats.org/officeDocument/2006/relationships/image" Target="../media/image60.wmf"/><Relationship Id="rId3" Type="http://schemas.openxmlformats.org/officeDocument/2006/relationships/oleObject" Target="../embeddings/oleObject53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62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63.wmf"/><Relationship Id="rId9" Type="http://schemas.openxmlformats.org/officeDocument/2006/relationships/oleObject" Target="../embeddings/oleObject56.bin"/><Relationship Id="rId10" Type="http://schemas.openxmlformats.org/officeDocument/2006/relationships/image" Target="../media/image64.wmf"/><Relationship Id="rId11" Type="http://schemas.openxmlformats.org/officeDocument/2006/relationships/image" Target="../media/image65.png"/><Relationship Id="rId1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57.bin"/><Relationship Id="rId2" Type="http://schemas.openxmlformats.org/officeDocument/2006/relationships/image" Target="../media/image66.wmf"/><Relationship Id="rId3" Type="http://schemas.openxmlformats.org/officeDocument/2006/relationships/oleObject" Target="../embeddings/oleObject58.bin"/><Relationship Id="rId4" Type="http://schemas.openxmlformats.org/officeDocument/2006/relationships/image" Target="../media/image67.wmf"/><Relationship Id="rId5" Type="http://schemas.openxmlformats.org/officeDocument/2006/relationships/oleObject" Target="../embeddings/oleObject59.bin"/><Relationship Id="rId6" Type="http://schemas.openxmlformats.org/officeDocument/2006/relationships/image" Target="../media/image68.wmf"/><Relationship Id="rId7" Type="http://schemas.openxmlformats.org/officeDocument/2006/relationships/image" Target="../media/image69.png"/><Relationship Id="rId8" Type="http://schemas.openxmlformats.org/officeDocument/2006/relationships/oleObject" Target="../embeddings/oleObject60.bin"/><Relationship Id="rId9" Type="http://schemas.openxmlformats.org/officeDocument/2006/relationships/image" Target="../media/image70.wmf"/><Relationship Id="rId10" Type="http://schemas.openxmlformats.org/officeDocument/2006/relationships/oleObject" Target="../embeddings/oleObject61.bin"/><Relationship Id="rId11" Type="http://schemas.openxmlformats.org/officeDocument/2006/relationships/image" Target="../media/image71.w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72.w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73.wmf"/><Relationship Id="rId16" Type="http://schemas.openxmlformats.org/officeDocument/2006/relationships/oleObject" Target="../embeddings/oleObject64.bin"/><Relationship Id="rId17" Type="http://schemas.openxmlformats.org/officeDocument/2006/relationships/image" Target="../media/image74.wmf"/><Relationship Id="rId18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65.bin"/><Relationship Id="rId2" Type="http://schemas.openxmlformats.org/officeDocument/2006/relationships/image" Target="../media/image75.wmf"/><Relationship Id="rId3" Type="http://schemas.openxmlformats.org/officeDocument/2006/relationships/oleObject" Target="../embeddings/oleObject66.bin"/><Relationship Id="rId4" Type="http://schemas.openxmlformats.org/officeDocument/2006/relationships/image" Target="../media/image76.w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77.w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78.wmf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79.wmf"/><Relationship Id="rId11" Type="http://schemas.openxmlformats.org/officeDocument/2006/relationships/oleObject" Target="../embeddings/oleObject70.bin"/><Relationship Id="rId12" Type="http://schemas.openxmlformats.org/officeDocument/2006/relationships/image" Target="../media/image80.wmf"/><Relationship Id="rId13" Type="http://schemas.openxmlformats.org/officeDocument/2006/relationships/image" Target="../media/image69.png"/><Relationship Id="rId1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71.bin"/><Relationship Id="rId2" Type="http://schemas.openxmlformats.org/officeDocument/2006/relationships/image" Target="../media/image81.wmf"/><Relationship Id="rId3" Type="http://schemas.openxmlformats.org/officeDocument/2006/relationships/image" Target="../media/image69.png"/><Relationship Id="rId4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72.bin"/><Relationship Id="rId2" Type="http://schemas.openxmlformats.org/officeDocument/2006/relationships/image" Target="../media/image82.wmf"/><Relationship Id="rId3" Type="http://schemas.openxmlformats.org/officeDocument/2006/relationships/oleObject" Target="../embeddings/oleObject73.bin"/><Relationship Id="rId4" Type="http://schemas.openxmlformats.org/officeDocument/2006/relationships/image" Target="../media/image83.w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85.wmf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oleObject" Target="../embeddings/oleObject76.bin"/><Relationship Id="rId3" Type="http://schemas.openxmlformats.org/officeDocument/2006/relationships/image" Target="../media/image87.wmf"/><Relationship Id="rId4" Type="http://schemas.openxmlformats.org/officeDocument/2006/relationships/oleObject" Target="../embeddings/oleObject77.bin"/><Relationship Id="rId5" Type="http://schemas.openxmlformats.org/officeDocument/2006/relationships/image" Target="../media/image84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78.bin"/><Relationship Id="rId2" Type="http://schemas.openxmlformats.org/officeDocument/2006/relationships/image" Target="../media/image88.wmf"/><Relationship Id="rId3" Type="http://schemas.openxmlformats.org/officeDocument/2006/relationships/oleObject" Target="../embeddings/oleObject79.bin"/><Relationship Id="rId4" Type="http://schemas.openxmlformats.org/officeDocument/2006/relationships/image" Target="../media/image89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80.bin"/><Relationship Id="rId2" Type="http://schemas.openxmlformats.org/officeDocument/2006/relationships/image" Target="../media/image90.wmf"/><Relationship Id="rId3" Type="http://schemas.openxmlformats.org/officeDocument/2006/relationships/oleObject" Target="../embeddings/oleObject81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92.w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93.w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94.wmf"/><Relationship Id="rId11" Type="http://schemas.openxmlformats.org/officeDocument/2006/relationships/oleObject" Target="../embeddings/oleObject85.bin"/><Relationship Id="rId12" Type="http://schemas.openxmlformats.org/officeDocument/2006/relationships/image" Target="../media/image95.w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96.wmf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97.wmf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88.bin"/><Relationship Id="rId2" Type="http://schemas.openxmlformats.org/officeDocument/2006/relationships/image" Target="../media/image98.wmf"/><Relationship Id="rId3" Type="http://schemas.openxmlformats.org/officeDocument/2006/relationships/oleObject" Target="../embeddings/oleObject89.bin"/><Relationship Id="rId4" Type="http://schemas.openxmlformats.org/officeDocument/2006/relationships/image" Target="../media/image99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oleObject" Target="../embeddings/oleObject90.bin"/><Relationship Id="rId2" Type="http://schemas.openxmlformats.org/officeDocument/2006/relationships/image" Target="../media/image100.wmf"/><Relationship Id="rId3" Type="http://schemas.openxmlformats.org/officeDocument/2006/relationships/oleObject" Target="../embeddings/oleObject91.bin"/><Relationship Id="rId4" Type="http://schemas.openxmlformats.org/officeDocument/2006/relationships/image" Target="../media/image101.w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102.w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103.wmf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94.bin"/><Relationship Id="rId2" Type="http://schemas.openxmlformats.org/officeDocument/2006/relationships/image" Target="../media/image104.wmf"/><Relationship Id="rId3" Type="http://schemas.openxmlformats.org/officeDocument/2006/relationships/oleObject" Target="../embeddings/oleObject95.bin"/><Relationship Id="rId4" Type="http://schemas.openxmlformats.org/officeDocument/2006/relationships/image" Target="../media/image105.wmf"/><Relationship Id="rId5" Type="http://schemas.openxmlformats.org/officeDocument/2006/relationships/oleObject" Target="../embeddings/oleObject96.bin"/><Relationship Id="rId6" Type="http://schemas.openxmlformats.org/officeDocument/2006/relationships/image" Target="../media/image106.wmf"/><Relationship Id="rId7" Type="http://schemas.openxmlformats.org/officeDocument/2006/relationships/oleObject" Target="../embeddings/oleObject97.bin"/><Relationship Id="rId8" Type="http://schemas.openxmlformats.org/officeDocument/2006/relationships/image" Target="../media/image107.wmf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oleObject" Target="../embeddings/oleObject98.bin"/><Relationship Id="rId2" Type="http://schemas.openxmlformats.org/officeDocument/2006/relationships/image" Target="../media/image108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oleObject" Target="../embeddings/oleObject99.bin"/><Relationship Id="rId2" Type="http://schemas.openxmlformats.org/officeDocument/2006/relationships/image" Target="../media/image109.wmf"/><Relationship Id="rId3" Type="http://schemas.openxmlformats.org/officeDocument/2006/relationships/oleObject" Target="../embeddings/oleObject100.bin"/><Relationship Id="rId4" Type="http://schemas.openxmlformats.org/officeDocument/2006/relationships/image" Target="../media/image110.w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11.wmf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112.wmf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6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oleObject" Target="../embeddings/oleObject103.bin"/><Relationship Id="rId2" Type="http://schemas.openxmlformats.org/officeDocument/2006/relationships/image" Target="../media/image114.wmf"/><Relationship Id="rId3" Type="http://schemas.openxmlformats.org/officeDocument/2006/relationships/oleObject" Target="../embeddings/oleObject104.bin"/><Relationship Id="rId4" Type="http://schemas.openxmlformats.org/officeDocument/2006/relationships/image" Target="../media/image115.wmf"/><Relationship Id="rId5" Type="http://schemas.openxmlformats.org/officeDocument/2006/relationships/oleObject" Target="../embeddings/oleObject105.bin"/><Relationship Id="rId6" Type="http://schemas.openxmlformats.org/officeDocument/2006/relationships/image" Target="../media/image116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oleObject" Target="../embeddings/oleObject106.bin"/><Relationship Id="rId2" Type="http://schemas.openxmlformats.org/officeDocument/2006/relationships/image" Target="../media/image117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oleObject" Target="../embeddings/oleObject107.bin"/><Relationship Id="rId2" Type="http://schemas.openxmlformats.org/officeDocument/2006/relationships/image" Target="../media/image118.wmf"/><Relationship Id="rId3" Type="http://schemas.openxmlformats.org/officeDocument/2006/relationships/oleObject" Target="../embeddings/oleObject108.bin"/><Relationship Id="rId4" Type="http://schemas.openxmlformats.org/officeDocument/2006/relationships/image" Target="../media/image119.wmf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120.w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121.wmf"/><Relationship Id="rId9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oleObject" Target="../embeddings/oleObject111.bin"/><Relationship Id="rId2" Type="http://schemas.openxmlformats.org/officeDocument/2006/relationships/image" Target="../media/image122.wmf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123.wmf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124.wmf"/><Relationship Id="rId7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oleObject" Target="../embeddings/oleObject114.bin"/><Relationship Id="rId2" Type="http://schemas.openxmlformats.org/officeDocument/2006/relationships/image" Target="../media/image125.wmf"/><Relationship Id="rId3" Type="http://schemas.openxmlformats.org/officeDocument/2006/relationships/oleObject" Target="../embeddings/oleObject115.bin"/><Relationship Id="rId4" Type="http://schemas.openxmlformats.org/officeDocument/2006/relationships/image" Target="../media/image126.wmf"/><Relationship Id="rId5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oleObject" Target="../embeddings/oleObject116.bin"/><Relationship Id="rId2" Type="http://schemas.openxmlformats.org/officeDocument/2006/relationships/image" Target="../media/image39.wmf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40.wmf"/><Relationship Id="rId5" Type="http://schemas.openxmlformats.org/officeDocument/2006/relationships/image" Target="../media/image37.png"/><Relationship Id="rId6" Type="http://schemas.openxmlformats.org/officeDocument/2006/relationships/oleObject" Target="../embeddings/oleObject118.bin"/><Relationship Id="rId7" Type="http://schemas.openxmlformats.org/officeDocument/2006/relationships/image" Target="../media/image127.wmf"/><Relationship Id="rId8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oleObject" Target="../embeddings/oleObject119.bin"/><Relationship Id="rId2" Type="http://schemas.openxmlformats.org/officeDocument/2006/relationships/image" Target="../media/image128.wmf"/><Relationship Id="rId3" Type="http://schemas.openxmlformats.org/officeDocument/2006/relationships/oleObject" Target="../embeddings/oleObject120.bin"/><Relationship Id="rId4" Type="http://schemas.openxmlformats.org/officeDocument/2006/relationships/image" Target="../media/image129.wmf"/><Relationship Id="rId5" Type="http://schemas.openxmlformats.org/officeDocument/2006/relationships/oleObject" Target="../embeddings/oleObject121.bin"/><Relationship Id="rId6" Type="http://schemas.openxmlformats.org/officeDocument/2006/relationships/image" Target="../media/image130.wmf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oleObject" Target="../embeddings/oleObject3.bin"/><Relationship Id="rId3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8.wmf"/><Relationship Id="rId8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oleObject" Target="../embeddings/oleObject122.bin"/><Relationship Id="rId2" Type="http://schemas.openxmlformats.org/officeDocument/2006/relationships/image" Target="../media/image131.wmf"/><Relationship Id="rId3" Type="http://schemas.openxmlformats.org/officeDocument/2006/relationships/oleObject" Target="../embeddings/oleObject123.bin"/><Relationship Id="rId4" Type="http://schemas.openxmlformats.org/officeDocument/2006/relationships/image" Target="../media/image132.wmf"/><Relationship Id="rId5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oleObject" Target="../embeddings/oleObject124.bin"/><Relationship Id="rId2" Type="http://schemas.openxmlformats.org/officeDocument/2006/relationships/image" Target="../media/image133.wmf"/><Relationship Id="rId3" Type="http://schemas.openxmlformats.org/officeDocument/2006/relationships/oleObject" Target="../embeddings/oleObject125.bin"/><Relationship Id="rId4" Type="http://schemas.openxmlformats.org/officeDocument/2006/relationships/image" Target="../media/image53.wmf"/><Relationship Id="rId5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oleObject" Target="../embeddings/oleObject126.bin"/><Relationship Id="rId2" Type="http://schemas.openxmlformats.org/officeDocument/2006/relationships/image" Target="../media/image134.wmf"/><Relationship Id="rId3" Type="http://schemas.openxmlformats.org/officeDocument/2006/relationships/oleObject" Target="../embeddings/oleObject127.bin"/><Relationship Id="rId4" Type="http://schemas.openxmlformats.org/officeDocument/2006/relationships/image" Target="../media/image135.wmf"/><Relationship Id="rId5" Type="http://schemas.openxmlformats.org/officeDocument/2006/relationships/oleObject" Target="../embeddings/oleObject128.bin"/><Relationship Id="rId6" Type="http://schemas.openxmlformats.org/officeDocument/2006/relationships/image" Target="../media/image136.wmf"/><Relationship Id="rId7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oleObject" Target="../embeddings/oleObject129.bin"/><Relationship Id="rId2" Type="http://schemas.openxmlformats.org/officeDocument/2006/relationships/image" Target="../media/image137.wmf"/><Relationship Id="rId3" Type="http://schemas.openxmlformats.org/officeDocument/2006/relationships/oleObject" Target="../embeddings/oleObject130.bin"/><Relationship Id="rId4" Type="http://schemas.openxmlformats.org/officeDocument/2006/relationships/image" Target="../media/image138.wmf"/><Relationship Id="rId5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oleObject" Target="../embeddings/oleObject131.bin"/><Relationship Id="rId2" Type="http://schemas.openxmlformats.org/officeDocument/2006/relationships/image" Target="../media/image139.wmf"/><Relationship Id="rId3" Type="http://schemas.openxmlformats.org/officeDocument/2006/relationships/oleObject" Target="../embeddings/oleObject132.bin"/><Relationship Id="rId4" Type="http://schemas.openxmlformats.org/officeDocument/2006/relationships/image" Target="../media/image140.wmf"/><Relationship Id="rId5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oleObject" Target="../embeddings/oleObject133.bin"/><Relationship Id="rId2" Type="http://schemas.openxmlformats.org/officeDocument/2006/relationships/image" Target="../media/image88.wmf"/><Relationship Id="rId3" Type="http://schemas.openxmlformats.org/officeDocument/2006/relationships/oleObject" Target="../embeddings/oleObject134.bin"/><Relationship Id="rId4" Type="http://schemas.openxmlformats.org/officeDocument/2006/relationships/image" Target="../media/image89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oleObject" Target="../embeddings/oleObject135.bin"/><Relationship Id="rId2" Type="http://schemas.openxmlformats.org/officeDocument/2006/relationships/image" Target="../media/image108.w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6.bin"/><Relationship Id="rId2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oleObject" Target="../embeddings/oleObject136.bin"/><Relationship Id="rId2" Type="http://schemas.openxmlformats.org/officeDocument/2006/relationships/image" Target="../media/image141.wmf"/><Relationship Id="rId3" Type="http://schemas.openxmlformats.org/officeDocument/2006/relationships/oleObject" Target="../embeddings/oleObject137.bin"/><Relationship Id="rId4" Type="http://schemas.openxmlformats.org/officeDocument/2006/relationships/image" Target="../media/image142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oleObject" Target="../embeddings/oleObject138.bin"/><Relationship Id="rId2" Type="http://schemas.openxmlformats.org/officeDocument/2006/relationships/image" Target="../media/image143.wmf"/><Relationship Id="rId3" Type="http://schemas.openxmlformats.org/officeDocument/2006/relationships/oleObject" Target="../embeddings/oleObject139.bin"/><Relationship Id="rId4" Type="http://schemas.openxmlformats.org/officeDocument/2006/relationships/image" Target="../media/image144.wmf"/><Relationship Id="rId5" Type="http://schemas.openxmlformats.org/officeDocument/2006/relationships/oleObject" Target="../embeddings/oleObject140.bin"/><Relationship Id="rId6" Type="http://schemas.openxmlformats.org/officeDocument/2006/relationships/image" Target="../media/image145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oleObject" Target="../embeddings/oleObject141.bin"/><Relationship Id="rId2" Type="http://schemas.openxmlformats.org/officeDocument/2006/relationships/image" Target="../media/image146.wmf"/><Relationship Id="rId3" Type="http://schemas.openxmlformats.org/officeDocument/2006/relationships/oleObject" Target="../embeddings/oleObject142.bin"/><Relationship Id="rId4" Type="http://schemas.openxmlformats.org/officeDocument/2006/relationships/image" Target="../media/image147.wmf"/><Relationship Id="rId5" Type="http://schemas.openxmlformats.org/officeDocument/2006/relationships/oleObject" Target="../embeddings/oleObject143.bin"/><Relationship Id="rId6" Type="http://schemas.openxmlformats.org/officeDocument/2006/relationships/image" Target="../media/image148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oleObject" Target="../embeddings/oleObject144.bin"/><Relationship Id="rId2" Type="http://schemas.openxmlformats.org/officeDocument/2006/relationships/image" Target="../media/image149.wmf"/><Relationship Id="rId3" Type="http://schemas.openxmlformats.org/officeDocument/2006/relationships/oleObject" Target="../embeddings/oleObject145.bin"/><Relationship Id="rId4" Type="http://schemas.openxmlformats.org/officeDocument/2006/relationships/image" Target="../media/image150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oleObject" Target="../embeddings/oleObject146.bin"/><Relationship Id="rId2" Type="http://schemas.openxmlformats.org/officeDocument/2006/relationships/image" Target="../media/image151.wmf"/><Relationship Id="rId3" Type="http://schemas.openxmlformats.org/officeDocument/2006/relationships/oleObject" Target="../embeddings/oleObject147.bin"/><Relationship Id="rId4" Type="http://schemas.openxmlformats.org/officeDocument/2006/relationships/image" Target="../media/image152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6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oleObject" Target="../embeddings/oleObject148.bin"/><Relationship Id="rId2" Type="http://schemas.openxmlformats.org/officeDocument/2006/relationships/image" Target="../media/image151.wmf"/><Relationship Id="rId3" Type="http://schemas.openxmlformats.org/officeDocument/2006/relationships/oleObject" Target="../embeddings/oleObject149.bin"/><Relationship Id="rId4" Type="http://schemas.openxmlformats.org/officeDocument/2006/relationships/image" Target="../media/image153.wmf"/><Relationship Id="rId5" Type="http://schemas.openxmlformats.org/officeDocument/2006/relationships/oleObject" Target="../embeddings/oleObject150.bin"/><Relationship Id="rId6" Type="http://schemas.openxmlformats.org/officeDocument/2006/relationships/image" Target="../media/image154.wmf"/><Relationship Id="rId7" Type="http://schemas.openxmlformats.org/officeDocument/2006/relationships/oleObject" Target="../embeddings/oleObject151.bin"/><Relationship Id="rId8" Type="http://schemas.openxmlformats.org/officeDocument/2006/relationships/image" Target="../media/image155.wmf"/><Relationship Id="rId9" Type="http://schemas.openxmlformats.org/officeDocument/2006/relationships/oleObject" Target="../embeddings/oleObject152.bin"/><Relationship Id="rId10" Type="http://schemas.openxmlformats.org/officeDocument/2006/relationships/image" Target="../media/image156.wmf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7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oleObject" Target="../embeddings/oleObject153.bin"/><Relationship Id="rId2" Type="http://schemas.openxmlformats.org/officeDocument/2006/relationships/image" Target="../media/image151.wmf"/><Relationship Id="rId3" Type="http://schemas.openxmlformats.org/officeDocument/2006/relationships/oleObject" Target="../embeddings/oleObject154.bin"/><Relationship Id="rId4" Type="http://schemas.openxmlformats.org/officeDocument/2006/relationships/image" Target="../media/image154.wmf"/><Relationship Id="rId5" Type="http://schemas.openxmlformats.org/officeDocument/2006/relationships/oleObject" Target="../embeddings/oleObject155.bin"/><Relationship Id="rId6" Type="http://schemas.openxmlformats.org/officeDocument/2006/relationships/image" Target="../media/image155.wmf"/><Relationship Id="rId7" Type="http://schemas.openxmlformats.org/officeDocument/2006/relationships/oleObject" Target="../embeddings/oleObject156.bin"/><Relationship Id="rId8" Type="http://schemas.openxmlformats.org/officeDocument/2006/relationships/image" Target="../media/image157.wmf"/><Relationship Id="rId9" Type="http://schemas.openxmlformats.org/officeDocument/2006/relationships/oleObject" Target="../embeddings/oleObject157.bin"/><Relationship Id="rId10" Type="http://schemas.openxmlformats.org/officeDocument/2006/relationships/image" Target="../media/image158.wmf"/><Relationship Id="rId11" Type="http://schemas.openxmlformats.org/officeDocument/2006/relationships/oleObject" Target="../embeddings/oleObject158.bin"/><Relationship Id="rId12" Type="http://schemas.openxmlformats.org/officeDocument/2006/relationships/image" Target="../media/image159.wmf"/><Relationship Id="rId13" Type="http://schemas.openxmlformats.org/officeDocument/2006/relationships/oleObject" Target="../embeddings/oleObject159.bin"/><Relationship Id="rId14" Type="http://schemas.openxmlformats.org/officeDocument/2006/relationships/image" Target="../media/image160.wmf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8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oleObject" Target="../embeddings/oleObject160.bin"/><Relationship Id="rId2" Type="http://schemas.openxmlformats.org/officeDocument/2006/relationships/image" Target="../media/image149.wmf"/><Relationship Id="rId3" Type="http://schemas.openxmlformats.org/officeDocument/2006/relationships/oleObject" Target="../embeddings/oleObject161.bin"/><Relationship Id="rId4" Type="http://schemas.openxmlformats.org/officeDocument/2006/relationships/image" Target="../media/image161.wmf"/><Relationship Id="rId5" Type="http://schemas.openxmlformats.org/officeDocument/2006/relationships/oleObject" Target="../embeddings/oleObject162.bin"/><Relationship Id="rId6" Type="http://schemas.openxmlformats.org/officeDocument/2006/relationships/image" Target="../media/image162.wmf"/><Relationship Id="rId7" Type="http://schemas.openxmlformats.org/officeDocument/2006/relationships/oleObject" Target="../embeddings/oleObject163.bin"/><Relationship Id="rId8" Type="http://schemas.openxmlformats.org/officeDocument/2006/relationships/image" Target="../media/image163.wmf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oleObject" Target="../embeddings/oleObject8.bin"/><Relationship Id="rId3" Type="http://schemas.openxmlformats.org/officeDocument/2006/relationships/image" Target="../media/image6.wmf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12" Type="http://schemas.openxmlformats.org/officeDocument/2006/relationships/slideLayout" Target="../slideLayouts/slideLayout1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oleObject" Target="../embeddings/oleObject164.bin"/><Relationship Id="rId2" Type="http://schemas.openxmlformats.org/officeDocument/2006/relationships/image" Target="../media/image164.wmf"/><Relationship Id="rId3" Type="http://schemas.openxmlformats.org/officeDocument/2006/relationships/oleObject" Target="../embeddings/oleObject165.bin"/><Relationship Id="rId4" Type="http://schemas.openxmlformats.org/officeDocument/2006/relationships/image" Target="../media/image165.wmf"/><Relationship Id="rId5" Type="http://schemas.openxmlformats.org/officeDocument/2006/relationships/oleObject" Target="../embeddings/oleObject166.bin"/><Relationship Id="rId6" Type="http://schemas.openxmlformats.org/officeDocument/2006/relationships/image" Target="../media/image166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0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oleObject" Target="../embeddings/oleObject167.bin"/><Relationship Id="rId2" Type="http://schemas.openxmlformats.org/officeDocument/2006/relationships/image" Target="../media/image167.wmf"/><Relationship Id="rId3" Type="http://schemas.openxmlformats.org/officeDocument/2006/relationships/oleObject" Target="../embeddings/oleObject168.bin"/><Relationship Id="rId4" Type="http://schemas.openxmlformats.org/officeDocument/2006/relationships/image" Target="../media/image168.wmf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169.png"/><Relationship Id="rId2" Type="http://schemas.openxmlformats.org/officeDocument/2006/relationships/hyperlink" Target="file:///tmp/libreoffice-6a522b9dba245/user/gallery/TingBell3.wav" TargetMode="External"/><Relationship Id="rId3" Type="http://schemas.openxmlformats.org/officeDocument/2006/relationships/image" Target="../media/image170.png"/><Relationship Id="rId4" Type="http://schemas.openxmlformats.org/officeDocument/2006/relationships/slideLayout" Target="../slideLayouts/slideLayout2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171.png"/><Relationship Id="rId2" Type="http://schemas.openxmlformats.org/officeDocument/2006/relationships/hyperlink" Target="file:///tmp/libreoffice-6a522b9dba245/user/gallery/TingBell3.wav" TargetMode="External"/><Relationship Id="rId3" Type="http://schemas.openxmlformats.org/officeDocument/2006/relationships/image" Target="../media/image170.png"/><Relationship Id="rId4" Type="http://schemas.openxmlformats.org/officeDocument/2006/relationships/slideLayout" Target="../slideLayouts/slideLayout2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" Target="slide23.xml"/><Relationship Id="rId2" Type="http://schemas.openxmlformats.org/officeDocument/2006/relationships/image" Target="../media/image170.png"/><Relationship Id="rId3" Type="http://schemas.openxmlformats.org/officeDocument/2006/relationships/slide" Target="slide24.xml"/><Relationship Id="rId4" Type="http://schemas.openxmlformats.org/officeDocument/2006/relationships/image" Target="../media/image170.png"/><Relationship Id="rId5" Type="http://schemas.openxmlformats.org/officeDocument/2006/relationships/slide" Target="slide22.xml"/><Relationship Id="rId6" Type="http://schemas.openxmlformats.org/officeDocument/2006/relationships/image" Target="../media/image170.png"/><Relationship Id="rId7" Type="http://schemas.openxmlformats.org/officeDocument/2006/relationships/slideLayout" Target="../slideLayouts/slideLayout2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hyperlink" Target="file:///tmp/libreoffice-6a522b9dba245/user/gallery/TingBell3.wav" TargetMode="External"/><Relationship Id="rId2" Type="http://schemas.openxmlformats.org/officeDocument/2006/relationships/image" Target="../media/image170.png"/><Relationship Id="rId3" Type="http://schemas.openxmlformats.org/officeDocument/2006/relationships/slide" Target="slide21.xml"/><Relationship Id="rId4" Type="http://schemas.openxmlformats.org/officeDocument/2006/relationships/slideLayout" Target="../slideLayouts/slideLayout2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oleObject" Target="../embeddings/oleObject169.bin"/><Relationship Id="rId8" Type="http://schemas.openxmlformats.org/officeDocument/2006/relationships/image" Target="../media/image175.wmf"/><Relationship Id="rId9" Type="http://schemas.openxmlformats.org/officeDocument/2006/relationships/oleObject" Target="../embeddings/oleObject170.bin"/><Relationship Id="rId10" Type="http://schemas.openxmlformats.org/officeDocument/2006/relationships/image" Target="../media/image176.wmf"/><Relationship Id="rId11" Type="http://schemas.openxmlformats.org/officeDocument/2006/relationships/image" Target="../media/image171.png"/><Relationship Id="rId12" Type="http://schemas.openxmlformats.org/officeDocument/2006/relationships/oleObject" Target="../embeddings/oleObject171.bin"/><Relationship Id="rId13" Type="http://schemas.openxmlformats.org/officeDocument/2006/relationships/image" Target="../media/image177.wmf"/><Relationship Id="rId14" Type="http://schemas.openxmlformats.org/officeDocument/2006/relationships/oleObject" Target="../embeddings/oleObject172.bin"/><Relationship Id="rId15" Type="http://schemas.openxmlformats.org/officeDocument/2006/relationships/image" Target="../media/image178.wmf"/><Relationship Id="rId16" Type="http://schemas.openxmlformats.org/officeDocument/2006/relationships/oleObject" Target="../embeddings/oleObject173.bin"/><Relationship Id="rId17" Type="http://schemas.openxmlformats.org/officeDocument/2006/relationships/image" Target="../media/image179.wmf"/><Relationship Id="rId18" Type="http://schemas.openxmlformats.org/officeDocument/2006/relationships/oleObject" Target="../embeddings/oleObject174.bin"/><Relationship Id="rId19" Type="http://schemas.openxmlformats.org/officeDocument/2006/relationships/image" Target="../media/image180.wmf"/><Relationship Id="rId20" Type="http://schemas.openxmlformats.org/officeDocument/2006/relationships/slideLayout" Target="../slideLayouts/slideLayout2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oleObject" Target="../embeddings/oleObject175.bin"/><Relationship Id="rId8" Type="http://schemas.openxmlformats.org/officeDocument/2006/relationships/image" Target="../media/image181.wmf"/><Relationship Id="rId9" Type="http://schemas.openxmlformats.org/officeDocument/2006/relationships/oleObject" Target="../embeddings/oleObject176.bin"/><Relationship Id="rId10" Type="http://schemas.openxmlformats.org/officeDocument/2006/relationships/image" Target="../media/image182.wmf"/><Relationship Id="rId11" Type="http://schemas.openxmlformats.org/officeDocument/2006/relationships/oleObject" Target="../embeddings/oleObject177.bin"/><Relationship Id="rId12" Type="http://schemas.openxmlformats.org/officeDocument/2006/relationships/image" Target="../media/image183.wmf"/><Relationship Id="rId13" Type="http://schemas.openxmlformats.org/officeDocument/2006/relationships/oleObject" Target="../embeddings/oleObject178.bin"/><Relationship Id="rId14" Type="http://schemas.openxmlformats.org/officeDocument/2006/relationships/image" Target="../media/image184.wmf"/><Relationship Id="rId15" Type="http://schemas.openxmlformats.org/officeDocument/2006/relationships/oleObject" Target="../embeddings/oleObject179.bin"/><Relationship Id="rId16" Type="http://schemas.openxmlformats.org/officeDocument/2006/relationships/image" Target="../media/image185.wmf"/><Relationship Id="rId17" Type="http://schemas.openxmlformats.org/officeDocument/2006/relationships/oleObject" Target="../embeddings/oleObject180.bin"/><Relationship Id="rId18" Type="http://schemas.openxmlformats.org/officeDocument/2006/relationships/image" Target="../media/image186.wmf"/><Relationship Id="rId19" Type="http://schemas.openxmlformats.org/officeDocument/2006/relationships/oleObject" Target="../embeddings/oleObject181.bin"/><Relationship Id="rId20" Type="http://schemas.openxmlformats.org/officeDocument/2006/relationships/image" Target="../media/image187.wmf"/><Relationship Id="rId2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oleObject" Target="../embeddings/oleObject13.bin"/><Relationship Id="rId3" Type="http://schemas.openxmlformats.org/officeDocument/2006/relationships/image" Target="../media/image17.wmf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20.wmf"/><Relationship Id="rId12" Type="http://schemas.openxmlformats.org/officeDocument/2006/relationships/slideLayout" Target="../slideLayouts/slideLayout1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188.png"/><Relationship Id="rId2" Type="http://schemas.openxmlformats.org/officeDocument/2006/relationships/image" Target="../media/image172.png"/><Relationship Id="rId3" Type="http://schemas.openxmlformats.org/officeDocument/2006/relationships/image" Target="../media/image171.png"/><Relationship Id="rId4" Type="http://schemas.openxmlformats.org/officeDocument/2006/relationships/image" Target="../media/image173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4.png"/><Relationship Id="rId7" Type="http://schemas.openxmlformats.org/officeDocument/2006/relationships/hyperlink" Target="file:///tmp/libreoffice-6a522b9dba245/user/gallery/TingBell3.wav" TargetMode="External"/><Relationship Id="rId8" Type="http://schemas.openxmlformats.org/officeDocument/2006/relationships/image" Target="../media/image170.png"/><Relationship Id="rId9" Type="http://schemas.openxmlformats.org/officeDocument/2006/relationships/oleObject" Target="../embeddings/oleObject182.bin"/><Relationship Id="rId10" Type="http://schemas.openxmlformats.org/officeDocument/2006/relationships/image" Target="../media/image189.wmf"/><Relationship Id="rId11" Type="http://schemas.openxmlformats.org/officeDocument/2006/relationships/oleObject" Target="../embeddings/oleObject183.bin"/><Relationship Id="rId12" Type="http://schemas.openxmlformats.org/officeDocument/2006/relationships/image" Target="../media/image190.wmf"/><Relationship Id="rId13" Type="http://schemas.openxmlformats.org/officeDocument/2006/relationships/oleObject" Target="../embeddings/oleObject184.bin"/><Relationship Id="rId14" Type="http://schemas.openxmlformats.org/officeDocument/2006/relationships/image" Target="../media/image191.wmf"/><Relationship Id="rId15" Type="http://schemas.openxmlformats.org/officeDocument/2006/relationships/oleObject" Target="../embeddings/oleObject185.bin"/><Relationship Id="rId16" Type="http://schemas.openxmlformats.org/officeDocument/2006/relationships/image" Target="../media/image192.wmf"/><Relationship Id="rId17" Type="http://schemas.openxmlformats.org/officeDocument/2006/relationships/oleObject" Target="../embeddings/oleObject186.bin"/><Relationship Id="rId18" Type="http://schemas.openxmlformats.org/officeDocument/2006/relationships/image" Target="../media/image193.wmf"/><Relationship Id="rId19" Type="http://schemas.openxmlformats.org/officeDocument/2006/relationships/oleObject" Target="../embeddings/oleObject187.bin"/><Relationship Id="rId20" Type="http://schemas.openxmlformats.org/officeDocument/2006/relationships/image" Target="../media/image194.wmf"/><Relationship Id="rId21" Type="http://schemas.openxmlformats.org/officeDocument/2006/relationships/oleObject" Target="../embeddings/oleObject188.bin"/><Relationship Id="rId22" Type="http://schemas.openxmlformats.org/officeDocument/2006/relationships/image" Target="../media/image195.wmf"/><Relationship Id="rId23" Type="http://schemas.openxmlformats.org/officeDocument/2006/relationships/oleObject" Target="../embeddings/oleObject189.bin"/><Relationship Id="rId24" Type="http://schemas.openxmlformats.org/officeDocument/2006/relationships/image" Target="../media/image196.wmf"/><Relationship Id="rId25" Type="http://schemas.openxmlformats.org/officeDocument/2006/relationships/oleObject" Target="../embeddings/oleObject190.bin"/><Relationship Id="rId26" Type="http://schemas.openxmlformats.org/officeDocument/2006/relationships/image" Target="../media/image197.wmf"/><Relationship Id="rId27" Type="http://schemas.openxmlformats.org/officeDocument/2006/relationships/oleObject" Target="../embeddings/oleObject191.bin"/><Relationship Id="rId28" Type="http://schemas.openxmlformats.org/officeDocument/2006/relationships/image" Target="../media/image198.wmf"/><Relationship Id="rId29" Type="http://schemas.openxmlformats.org/officeDocument/2006/relationships/oleObject" Target="../embeddings/oleObject192.bin"/><Relationship Id="rId30" Type="http://schemas.openxmlformats.org/officeDocument/2006/relationships/image" Target="../media/image199.wmf"/><Relationship Id="rId31" Type="http://schemas.openxmlformats.org/officeDocument/2006/relationships/oleObject" Target="../embeddings/oleObject193.bin"/><Relationship Id="rId32" Type="http://schemas.openxmlformats.org/officeDocument/2006/relationships/image" Target="../media/image200.wmf"/><Relationship Id="rId33" Type="http://schemas.openxmlformats.org/officeDocument/2006/relationships/oleObject" Target="../embeddings/oleObject194.bin"/><Relationship Id="rId34" Type="http://schemas.openxmlformats.org/officeDocument/2006/relationships/image" Target="../media/image201.wmf"/><Relationship Id="rId35" Type="http://schemas.openxmlformats.org/officeDocument/2006/relationships/slideLayout" Target="../slideLayouts/slideLayout2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202.png"/><Relationship Id="rId2" Type="http://schemas.openxmlformats.org/officeDocument/2006/relationships/image" Target="../media/image172.png"/><Relationship Id="rId3" Type="http://schemas.openxmlformats.org/officeDocument/2006/relationships/image" Target="../media/image171.png"/><Relationship Id="rId4" Type="http://schemas.openxmlformats.org/officeDocument/2006/relationships/image" Target="../media/image173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4.png"/><Relationship Id="rId7" Type="http://schemas.openxmlformats.org/officeDocument/2006/relationships/hyperlink" Target="file:///tmp/libreoffice-6a522b9dba245/user/gallery/TingBell3.wav" TargetMode="External"/><Relationship Id="rId8" Type="http://schemas.openxmlformats.org/officeDocument/2006/relationships/image" Target="../media/image170.png"/><Relationship Id="rId9" Type="http://schemas.openxmlformats.org/officeDocument/2006/relationships/oleObject" Target="../embeddings/oleObject195.bin"/><Relationship Id="rId10" Type="http://schemas.openxmlformats.org/officeDocument/2006/relationships/image" Target="../media/image203.wmf"/><Relationship Id="rId11" Type="http://schemas.openxmlformats.org/officeDocument/2006/relationships/oleObject" Target="../embeddings/oleObject196.bin"/><Relationship Id="rId12" Type="http://schemas.openxmlformats.org/officeDocument/2006/relationships/image" Target="../media/image204.wmf"/><Relationship Id="rId13" Type="http://schemas.openxmlformats.org/officeDocument/2006/relationships/oleObject" Target="../embeddings/oleObject197.bin"/><Relationship Id="rId14" Type="http://schemas.openxmlformats.org/officeDocument/2006/relationships/image" Target="../media/image205.wmf"/><Relationship Id="rId15" Type="http://schemas.openxmlformats.org/officeDocument/2006/relationships/oleObject" Target="../embeddings/oleObject198.bin"/><Relationship Id="rId16" Type="http://schemas.openxmlformats.org/officeDocument/2006/relationships/image" Target="../media/image206.wmf"/><Relationship Id="rId17" Type="http://schemas.openxmlformats.org/officeDocument/2006/relationships/oleObject" Target="../embeddings/oleObject199.bin"/><Relationship Id="rId18" Type="http://schemas.openxmlformats.org/officeDocument/2006/relationships/image" Target="../media/image207.wmf"/><Relationship Id="rId19" Type="http://schemas.openxmlformats.org/officeDocument/2006/relationships/oleObject" Target="../embeddings/oleObject200.bin"/><Relationship Id="rId20" Type="http://schemas.openxmlformats.org/officeDocument/2006/relationships/image" Target="../media/image208.wmf"/><Relationship Id="rId21" Type="http://schemas.openxmlformats.org/officeDocument/2006/relationships/oleObject" Target="../embeddings/oleObject201.bin"/><Relationship Id="rId22" Type="http://schemas.openxmlformats.org/officeDocument/2006/relationships/image" Target="../media/image209.wmf"/><Relationship Id="rId23" Type="http://schemas.openxmlformats.org/officeDocument/2006/relationships/oleObject" Target="../embeddings/oleObject202.bin"/><Relationship Id="rId24" Type="http://schemas.openxmlformats.org/officeDocument/2006/relationships/image" Target="../media/image210.wmf"/><Relationship Id="rId25" Type="http://schemas.openxmlformats.org/officeDocument/2006/relationships/oleObject" Target="../embeddings/oleObject203.bin"/><Relationship Id="rId26" Type="http://schemas.openxmlformats.org/officeDocument/2006/relationships/image" Target="../media/image211.wmf"/><Relationship Id="rId27" Type="http://schemas.openxmlformats.org/officeDocument/2006/relationships/oleObject" Target="../embeddings/oleObject204.bin"/><Relationship Id="rId28" Type="http://schemas.openxmlformats.org/officeDocument/2006/relationships/image" Target="../media/image212.wmf"/><Relationship Id="rId29" Type="http://schemas.openxmlformats.org/officeDocument/2006/relationships/oleObject" Target="../embeddings/oleObject205.bin"/><Relationship Id="rId30" Type="http://schemas.openxmlformats.org/officeDocument/2006/relationships/image" Target="../media/image213.wmf"/><Relationship Id="rId31" Type="http://schemas.openxmlformats.org/officeDocument/2006/relationships/oleObject" Target="../embeddings/oleObject206.bin"/><Relationship Id="rId32" Type="http://schemas.openxmlformats.org/officeDocument/2006/relationships/image" Target="../media/image214.wmf"/><Relationship Id="rId33" Type="http://schemas.openxmlformats.org/officeDocument/2006/relationships/slideLayout" Target="../slideLayouts/slideLayout2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oleObject" Target="../embeddings/oleObject207.bin"/><Relationship Id="rId9" Type="http://schemas.openxmlformats.org/officeDocument/2006/relationships/image" Target="../media/image215.wmf"/><Relationship Id="rId10" Type="http://schemas.openxmlformats.org/officeDocument/2006/relationships/oleObject" Target="../embeddings/oleObject208.bin"/><Relationship Id="rId11" Type="http://schemas.openxmlformats.org/officeDocument/2006/relationships/image" Target="../media/image216.wmf"/><Relationship Id="rId12" Type="http://schemas.openxmlformats.org/officeDocument/2006/relationships/oleObject" Target="../embeddings/oleObject209.bin"/><Relationship Id="rId13" Type="http://schemas.openxmlformats.org/officeDocument/2006/relationships/image" Target="../media/image217.wmf"/><Relationship Id="rId14" Type="http://schemas.openxmlformats.org/officeDocument/2006/relationships/oleObject" Target="../embeddings/oleObject210.bin"/><Relationship Id="rId15" Type="http://schemas.openxmlformats.org/officeDocument/2006/relationships/image" Target="../media/image218.wmf"/><Relationship Id="rId16" Type="http://schemas.openxmlformats.org/officeDocument/2006/relationships/oleObject" Target="../embeddings/oleObject211.bin"/><Relationship Id="rId17" Type="http://schemas.openxmlformats.org/officeDocument/2006/relationships/image" Target="../media/image219.wmf"/><Relationship Id="rId18" Type="http://schemas.openxmlformats.org/officeDocument/2006/relationships/oleObject" Target="../embeddings/oleObject212.bin"/><Relationship Id="rId19" Type="http://schemas.openxmlformats.org/officeDocument/2006/relationships/image" Target="../media/image220.wmf"/><Relationship Id="rId20" Type="http://schemas.openxmlformats.org/officeDocument/2006/relationships/oleObject" Target="../embeddings/oleObject213.bin"/><Relationship Id="rId21" Type="http://schemas.openxmlformats.org/officeDocument/2006/relationships/image" Target="../media/image221.wmf"/><Relationship Id="rId22" Type="http://schemas.openxmlformats.org/officeDocument/2006/relationships/oleObject" Target="../embeddings/oleObject214.bin"/><Relationship Id="rId23" Type="http://schemas.openxmlformats.org/officeDocument/2006/relationships/image" Target="../media/image222.wmf"/><Relationship Id="rId24" Type="http://schemas.openxmlformats.org/officeDocument/2006/relationships/oleObject" Target="../embeddings/oleObject215.bin"/><Relationship Id="rId25" Type="http://schemas.openxmlformats.org/officeDocument/2006/relationships/image" Target="../media/image223.wmf"/><Relationship Id="rId26" Type="http://schemas.openxmlformats.org/officeDocument/2006/relationships/oleObject" Target="../embeddings/oleObject216.bin"/><Relationship Id="rId27" Type="http://schemas.openxmlformats.org/officeDocument/2006/relationships/image" Target="../media/image224.wmf"/><Relationship Id="rId28" Type="http://schemas.openxmlformats.org/officeDocument/2006/relationships/slideLayout" Target="../slideLayouts/slideLayout2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image" Target="../media/image225.png"/><Relationship Id="rId9" Type="http://schemas.openxmlformats.org/officeDocument/2006/relationships/oleObject" Target="../embeddings/oleObject217.bin"/><Relationship Id="rId10" Type="http://schemas.openxmlformats.org/officeDocument/2006/relationships/image" Target="../media/image226.wmf"/><Relationship Id="rId11" Type="http://schemas.openxmlformats.org/officeDocument/2006/relationships/oleObject" Target="../embeddings/oleObject218.bin"/><Relationship Id="rId12" Type="http://schemas.openxmlformats.org/officeDocument/2006/relationships/image" Target="../media/image227.wmf"/><Relationship Id="rId13" Type="http://schemas.openxmlformats.org/officeDocument/2006/relationships/oleObject" Target="../embeddings/oleObject219.bin"/><Relationship Id="rId14" Type="http://schemas.openxmlformats.org/officeDocument/2006/relationships/image" Target="../media/image228.wmf"/><Relationship Id="rId15" Type="http://schemas.openxmlformats.org/officeDocument/2006/relationships/oleObject" Target="../embeddings/oleObject220.bin"/><Relationship Id="rId16" Type="http://schemas.openxmlformats.org/officeDocument/2006/relationships/image" Target="../media/image229.wmf"/><Relationship Id="rId17" Type="http://schemas.openxmlformats.org/officeDocument/2006/relationships/oleObject" Target="../embeddings/oleObject221.bin"/><Relationship Id="rId18" Type="http://schemas.openxmlformats.org/officeDocument/2006/relationships/image" Target="../media/image230.wmf"/><Relationship Id="rId19" Type="http://schemas.openxmlformats.org/officeDocument/2006/relationships/oleObject" Target="../embeddings/oleObject222.bin"/><Relationship Id="rId20" Type="http://schemas.openxmlformats.org/officeDocument/2006/relationships/image" Target="../media/image231.wmf"/><Relationship Id="rId21" Type="http://schemas.openxmlformats.org/officeDocument/2006/relationships/oleObject" Target="../embeddings/oleObject223.bin"/><Relationship Id="rId22" Type="http://schemas.openxmlformats.org/officeDocument/2006/relationships/image" Target="../media/image232.wmf"/><Relationship Id="rId23" Type="http://schemas.openxmlformats.org/officeDocument/2006/relationships/oleObject" Target="../embeddings/oleObject224.bin"/><Relationship Id="rId24" Type="http://schemas.openxmlformats.org/officeDocument/2006/relationships/image" Target="../media/image233.wmf"/><Relationship Id="rId25" Type="http://schemas.openxmlformats.org/officeDocument/2006/relationships/oleObject" Target="../embeddings/oleObject225.bin"/><Relationship Id="rId26" Type="http://schemas.openxmlformats.org/officeDocument/2006/relationships/image" Target="../media/image234.wmf"/><Relationship Id="rId27" Type="http://schemas.openxmlformats.org/officeDocument/2006/relationships/slideLayout" Target="../slideLayouts/slideLayout2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image" Target="../media/image235.png"/><Relationship Id="rId9" Type="http://schemas.openxmlformats.org/officeDocument/2006/relationships/oleObject" Target="../embeddings/oleObject226.bin"/><Relationship Id="rId10" Type="http://schemas.openxmlformats.org/officeDocument/2006/relationships/image" Target="../media/image236.wmf"/><Relationship Id="rId11" Type="http://schemas.openxmlformats.org/officeDocument/2006/relationships/oleObject" Target="../embeddings/oleObject227.bin"/><Relationship Id="rId12" Type="http://schemas.openxmlformats.org/officeDocument/2006/relationships/image" Target="../media/image237.wmf"/><Relationship Id="rId13" Type="http://schemas.openxmlformats.org/officeDocument/2006/relationships/oleObject" Target="../embeddings/oleObject228.bin"/><Relationship Id="rId14" Type="http://schemas.openxmlformats.org/officeDocument/2006/relationships/image" Target="../media/image238.wmf"/><Relationship Id="rId15" Type="http://schemas.openxmlformats.org/officeDocument/2006/relationships/oleObject" Target="../embeddings/oleObject229.bin"/><Relationship Id="rId16" Type="http://schemas.openxmlformats.org/officeDocument/2006/relationships/image" Target="../media/image239.wmf"/><Relationship Id="rId17" Type="http://schemas.openxmlformats.org/officeDocument/2006/relationships/oleObject" Target="../embeddings/oleObject230.bin"/><Relationship Id="rId18" Type="http://schemas.openxmlformats.org/officeDocument/2006/relationships/image" Target="../media/image240.wmf"/><Relationship Id="rId19" Type="http://schemas.openxmlformats.org/officeDocument/2006/relationships/oleObject" Target="../embeddings/oleObject231.bin"/><Relationship Id="rId20" Type="http://schemas.openxmlformats.org/officeDocument/2006/relationships/image" Target="../media/image241.wmf"/><Relationship Id="rId21" Type="http://schemas.openxmlformats.org/officeDocument/2006/relationships/oleObject" Target="../embeddings/oleObject232.bin"/><Relationship Id="rId22" Type="http://schemas.openxmlformats.org/officeDocument/2006/relationships/image" Target="../media/image242.wmf"/><Relationship Id="rId23" Type="http://schemas.openxmlformats.org/officeDocument/2006/relationships/oleObject" Target="../embeddings/oleObject233.bin"/><Relationship Id="rId24" Type="http://schemas.openxmlformats.org/officeDocument/2006/relationships/image" Target="../media/image243.wmf"/><Relationship Id="rId25" Type="http://schemas.openxmlformats.org/officeDocument/2006/relationships/oleObject" Target="../embeddings/oleObject234.bin"/><Relationship Id="rId26" Type="http://schemas.openxmlformats.org/officeDocument/2006/relationships/image" Target="../media/image244.wmf"/><Relationship Id="rId27" Type="http://schemas.openxmlformats.org/officeDocument/2006/relationships/slideLayout" Target="../slideLayouts/slideLayout2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oleObject" Target="../embeddings/oleObject235.bin"/><Relationship Id="rId9" Type="http://schemas.openxmlformats.org/officeDocument/2006/relationships/image" Target="../media/image245.wmf"/><Relationship Id="rId10" Type="http://schemas.openxmlformats.org/officeDocument/2006/relationships/oleObject" Target="../embeddings/oleObject236.bin"/><Relationship Id="rId11" Type="http://schemas.openxmlformats.org/officeDocument/2006/relationships/image" Target="../media/image246.wmf"/><Relationship Id="rId12" Type="http://schemas.openxmlformats.org/officeDocument/2006/relationships/oleObject" Target="../embeddings/oleObject237.bin"/><Relationship Id="rId13" Type="http://schemas.openxmlformats.org/officeDocument/2006/relationships/image" Target="../media/image247.wmf"/><Relationship Id="rId14" Type="http://schemas.openxmlformats.org/officeDocument/2006/relationships/oleObject" Target="../embeddings/oleObject238.bin"/><Relationship Id="rId15" Type="http://schemas.openxmlformats.org/officeDocument/2006/relationships/image" Target="../media/image248.wmf"/><Relationship Id="rId16" Type="http://schemas.openxmlformats.org/officeDocument/2006/relationships/oleObject" Target="../embeddings/oleObject239.bin"/><Relationship Id="rId17" Type="http://schemas.openxmlformats.org/officeDocument/2006/relationships/image" Target="../media/image249.wmf"/><Relationship Id="rId18" Type="http://schemas.openxmlformats.org/officeDocument/2006/relationships/oleObject" Target="../embeddings/oleObject240.bin"/><Relationship Id="rId19" Type="http://schemas.openxmlformats.org/officeDocument/2006/relationships/image" Target="../media/image250.wmf"/><Relationship Id="rId20" Type="http://schemas.openxmlformats.org/officeDocument/2006/relationships/oleObject" Target="../embeddings/oleObject241.bin"/><Relationship Id="rId21" Type="http://schemas.openxmlformats.org/officeDocument/2006/relationships/image" Target="../media/image251.wmf"/><Relationship Id="rId22" Type="http://schemas.openxmlformats.org/officeDocument/2006/relationships/oleObject" Target="../embeddings/oleObject242.bin"/><Relationship Id="rId23" Type="http://schemas.openxmlformats.org/officeDocument/2006/relationships/image" Target="../media/image252.wmf"/><Relationship Id="rId24" Type="http://schemas.openxmlformats.org/officeDocument/2006/relationships/oleObject" Target="../embeddings/oleObject243.bin"/><Relationship Id="rId25" Type="http://schemas.openxmlformats.org/officeDocument/2006/relationships/image" Target="../media/image253.wmf"/><Relationship Id="rId26" Type="http://schemas.openxmlformats.org/officeDocument/2006/relationships/slide" Target="slide40.xml"/><Relationship Id="rId27" Type="http://schemas.openxmlformats.org/officeDocument/2006/relationships/image" Target="../media/image254.png"/><Relationship Id="rId28" Type="http://schemas.openxmlformats.org/officeDocument/2006/relationships/slideLayout" Target="../slideLayouts/slideLayout2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oleObject" Target="../embeddings/oleObject244.bin"/><Relationship Id="rId9" Type="http://schemas.openxmlformats.org/officeDocument/2006/relationships/image" Target="../media/image255.wmf"/><Relationship Id="rId10" Type="http://schemas.openxmlformats.org/officeDocument/2006/relationships/oleObject" Target="../embeddings/oleObject245.bin"/><Relationship Id="rId11" Type="http://schemas.openxmlformats.org/officeDocument/2006/relationships/image" Target="../media/image256.wmf"/><Relationship Id="rId12" Type="http://schemas.openxmlformats.org/officeDocument/2006/relationships/oleObject" Target="../embeddings/oleObject246.bin"/><Relationship Id="rId13" Type="http://schemas.openxmlformats.org/officeDocument/2006/relationships/image" Target="../media/image257.wmf"/><Relationship Id="rId14" Type="http://schemas.openxmlformats.org/officeDocument/2006/relationships/oleObject" Target="../embeddings/oleObject247.bin"/><Relationship Id="rId15" Type="http://schemas.openxmlformats.org/officeDocument/2006/relationships/image" Target="../media/image258.wmf"/><Relationship Id="rId16" Type="http://schemas.openxmlformats.org/officeDocument/2006/relationships/slideLayout" Target="../slideLayouts/slideLayout2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oleObject" Target="../embeddings/oleObject248.bin"/><Relationship Id="rId8" Type="http://schemas.openxmlformats.org/officeDocument/2006/relationships/image" Target="../media/image259.wmf"/><Relationship Id="rId9" Type="http://schemas.openxmlformats.org/officeDocument/2006/relationships/oleObject" Target="../embeddings/oleObject249.bin"/><Relationship Id="rId10" Type="http://schemas.openxmlformats.org/officeDocument/2006/relationships/image" Target="../media/image260.wmf"/><Relationship Id="rId11" Type="http://schemas.openxmlformats.org/officeDocument/2006/relationships/image" Target="../media/image173.png"/><Relationship Id="rId12" Type="http://schemas.openxmlformats.org/officeDocument/2006/relationships/oleObject" Target="../embeddings/oleObject250.bin"/><Relationship Id="rId13" Type="http://schemas.openxmlformats.org/officeDocument/2006/relationships/image" Target="../media/image261.wmf"/><Relationship Id="rId14" Type="http://schemas.openxmlformats.org/officeDocument/2006/relationships/oleObject" Target="../embeddings/oleObject251.bin"/><Relationship Id="rId15" Type="http://schemas.openxmlformats.org/officeDocument/2006/relationships/image" Target="../media/image262.wmf"/><Relationship Id="rId16" Type="http://schemas.openxmlformats.org/officeDocument/2006/relationships/oleObject" Target="../embeddings/oleObject252.bin"/><Relationship Id="rId17" Type="http://schemas.openxmlformats.org/officeDocument/2006/relationships/image" Target="../media/image263.wmf"/><Relationship Id="rId18" Type="http://schemas.openxmlformats.org/officeDocument/2006/relationships/oleObject" Target="../embeddings/oleObject253.bin"/><Relationship Id="rId19" Type="http://schemas.openxmlformats.org/officeDocument/2006/relationships/image" Target="../media/image264.wmf"/><Relationship Id="rId20" Type="http://schemas.openxmlformats.org/officeDocument/2006/relationships/slideLayout" Target="../slideLayouts/slideLayout2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image" Target="../media/image265.png"/><Relationship Id="rId9" Type="http://schemas.openxmlformats.org/officeDocument/2006/relationships/oleObject" Target="../embeddings/oleObject254.bin"/><Relationship Id="rId10" Type="http://schemas.openxmlformats.org/officeDocument/2006/relationships/image" Target="../media/image266.wmf"/><Relationship Id="rId11" Type="http://schemas.openxmlformats.org/officeDocument/2006/relationships/oleObject" Target="../embeddings/oleObject255.bin"/><Relationship Id="rId12" Type="http://schemas.openxmlformats.org/officeDocument/2006/relationships/image" Target="../media/image267.wmf"/><Relationship Id="rId13" Type="http://schemas.openxmlformats.org/officeDocument/2006/relationships/oleObject" Target="../embeddings/oleObject256.bin"/><Relationship Id="rId14" Type="http://schemas.openxmlformats.org/officeDocument/2006/relationships/image" Target="../media/image268.wmf"/><Relationship Id="rId15" Type="http://schemas.openxmlformats.org/officeDocument/2006/relationships/oleObject" Target="../embeddings/oleObject257.bin"/><Relationship Id="rId16" Type="http://schemas.openxmlformats.org/officeDocument/2006/relationships/image" Target="../media/image269.wmf"/><Relationship Id="rId17" Type="http://schemas.openxmlformats.org/officeDocument/2006/relationships/oleObject" Target="../embeddings/oleObject258.bin"/><Relationship Id="rId18" Type="http://schemas.openxmlformats.org/officeDocument/2006/relationships/image" Target="../media/image270.wmf"/><Relationship Id="rId19" Type="http://schemas.openxmlformats.org/officeDocument/2006/relationships/oleObject" Target="../embeddings/oleObject259.bin"/><Relationship Id="rId20" Type="http://schemas.openxmlformats.org/officeDocument/2006/relationships/image" Target="../media/image271.wmf"/><Relationship Id="rId21" Type="http://schemas.openxmlformats.org/officeDocument/2006/relationships/oleObject" Target="../embeddings/oleObject260.bin"/><Relationship Id="rId22" Type="http://schemas.openxmlformats.org/officeDocument/2006/relationships/image" Target="../media/image272.wmf"/><Relationship Id="rId23" Type="http://schemas.openxmlformats.org/officeDocument/2006/relationships/slideLayout" Target="../slideLayouts/slideLayout2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oleObject" Target="../embeddings/oleObject261.bin"/><Relationship Id="rId9" Type="http://schemas.openxmlformats.org/officeDocument/2006/relationships/image" Target="../media/image273.wmf"/><Relationship Id="rId10" Type="http://schemas.openxmlformats.org/officeDocument/2006/relationships/oleObject" Target="../embeddings/oleObject262.bin"/><Relationship Id="rId11" Type="http://schemas.openxmlformats.org/officeDocument/2006/relationships/image" Target="../media/image274.wmf"/><Relationship Id="rId12" Type="http://schemas.openxmlformats.org/officeDocument/2006/relationships/oleObject" Target="../embeddings/oleObject263.bin"/><Relationship Id="rId13" Type="http://schemas.openxmlformats.org/officeDocument/2006/relationships/image" Target="../media/image275.wmf"/><Relationship Id="rId14" Type="http://schemas.openxmlformats.org/officeDocument/2006/relationships/oleObject" Target="../embeddings/oleObject264.bin"/><Relationship Id="rId15" Type="http://schemas.openxmlformats.org/officeDocument/2006/relationships/image" Target="../media/image276.wmf"/><Relationship Id="rId16" Type="http://schemas.openxmlformats.org/officeDocument/2006/relationships/oleObject" Target="../embeddings/oleObject265.bin"/><Relationship Id="rId17" Type="http://schemas.openxmlformats.org/officeDocument/2006/relationships/image" Target="../media/image277.wmf"/><Relationship Id="rId18" Type="http://schemas.openxmlformats.org/officeDocument/2006/relationships/oleObject" Target="../embeddings/oleObject266.bin"/><Relationship Id="rId19" Type="http://schemas.openxmlformats.org/officeDocument/2006/relationships/image" Target="../media/image278.wmf"/><Relationship Id="rId20" Type="http://schemas.openxmlformats.org/officeDocument/2006/relationships/oleObject" Target="../embeddings/oleObject267.bin"/><Relationship Id="rId21" Type="http://schemas.openxmlformats.org/officeDocument/2006/relationships/image" Target="../media/image279.wmf"/><Relationship Id="rId22" Type="http://schemas.openxmlformats.org/officeDocument/2006/relationships/oleObject" Target="../embeddings/oleObject268.bin"/><Relationship Id="rId23" Type="http://schemas.openxmlformats.org/officeDocument/2006/relationships/image" Target="../media/image280.wmf"/><Relationship Id="rId2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8.bin"/><Relationship Id="rId2" Type="http://schemas.openxmlformats.org/officeDocument/2006/relationships/image" Target="../media/image21.wmf"/><Relationship Id="rId3" Type="http://schemas.openxmlformats.org/officeDocument/2006/relationships/slideLayout" Target="../slideLayouts/slideLayout1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oleObject" Target="../embeddings/oleObject269.bin"/><Relationship Id="rId9" Type="http://schemas.openxmlformats.org/officeDocument/2006/relationships/image" Target="../media/image281.wmf"/><Relationship Id="rId10" Type="http://schemas.openxmlformats.org/officeDocument/2006/relationships/oleObject" Target="../embeddings/oleObject270.bin"/><Relationship Id="rId11" Type="http://schemas.openxmlformats.org/officeDocument/2006/relationships/image" Target="../media/image282.wmf"/><Relationship Id="rId12" Type="http://schemas.openxmlformats.org/officeDocument/2006/relationships/oleObject" Target="../embeddings/oleObject271.bin"/><Relationship Id="rId13" Type="http://schemas.openxmlformats.org/officeDocument/2006/relationships/image" Target="../media/image283.wmf"/><Relationship Id="rId14" Type="http://schemas.openxmlformats.org/officeDocument/2006/relationships/oleObject" Target="../embeddings/oleObject272.bin"/><Relationship Id="rId15" Type="http://schemas.openxmlformats.org/officeDocument/2006/relationships/image" Target="../media/image284.wmf"/><Relationship Id="rId16" Type="http://schemas.openxmlformats.org/officeDocument/2006/relationships/oleObject" Target="../embeddings/oleObject273.bin"/><Relationship Id="rId17" Type="http://schemas.openxmlformats.org/officeDocument/2006/relationships/image" Target="../media/image285.wmf"/><Relationship Id="rId18" Type="http://schemas.openxmlformats.org/officeDocument/2006/relationships/oleObject" Target="../embeddings/oleObject274.bin"/><Relationship Id="rId19" Type="http://schemas.openxmlformats.org/officeDocument/2006/relationships/image" Target="../media/image286.wmf"/><Relationship Id="rId20" Type="http://schemas.openxmlformats.org/officeDocument/2006/relationships/oleObject" Target="../embeddings/oleObject275.bin"/><Relationship Id="rId21" Type="http://schemas.openxmlformats.org/officeDocument/2006/relationships/image" Target="../media/image287.wmf"/><Relationship Id="rId22" Type="http://schemas.openxmlformats.org/officeDocument/2006/relationships/slideLayout" Target="../slideLayouts/slideLayout2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oleObject" Target="../embeddings/oleObject276.bin"/><Relationship Id="rId9" Type="http://schemas.openxmlformats.org/officeDocument/2006/relationships/image" Target="../media/image288.wmf"/><Relationship Id="rId10" Type="http://schemas.openxmlformats.org/officeDocument/2006/relationships/oleObject" Target="../embeddings/oleObject277.bin"/><Relationship Id="rId11" Type="http://schemas.openxmlformats.org/officeDocument/2006/relationships/image" Target="../media/image289.wmf"/><Relationship Id="rId12" Type="http://schemas.openxmlformats.org/officeDocument/2006/relationships/oleObject" Target="../embeddings/oleObject278.bin"/><Relationship Id="rId13" Type="http://schemas.openxmlformats.org/officeDocument/2006/relationships/image" Target="../media/image290.wmf"/><Relationship Id="rId14" Type="http://schemas.openxmlformats.org/officeDocument/2006/relationships/oleObject" Target="../embeddings/oleObject279.bin"/><Relationship Id="rId15" Type="http://schemas.openxmlformats.org/officeDocument/2006/relationships/image" Target="../media/image291.wmf"/><Relationship Id="rId16" Type="http://schemas.openxmlformats.org/officeDocument/2006/relationships/oleObject" Target="../embeddings/oleObject280.bin"/><Relationship Id="rId17" Type="http://schemas.openxmlformats.org/officeDocument/2006/relationships/image" Target="../media/image292.wmf"/><Relationship Id="rId18" Type="http://schemas.openxmlformats.org/officeDocument/2006/relationships/oleObject" Target="../embeddings/oleObject281.bin"/><Relationship Id="rId19" Type="http://schemas.openxmlformats.org/officeDocument/2006/relationships/image" Target="../media/image293.wmf"/><Relationship Id="rId20" Type="http://schemas.openxmlformats.org/officeDocument/2006/relationships/oleObject" Target="../embeddings/oleObject282.bin"/><Relationship Id="rId21" Type="http://schemas.openxmlformats.org/officeDocument/2006/relationships/image" Target="../media/image294.wmf"/><Relationship Id="rId22" Type="http://schemas.openxmlformats.org/officeDocument/2006/relationships/oleObject" Target="../embeddings/oleObject283.bin"/><Relationship Id="rId23" Type="http://schemas.openxmlformats.org/officeDocument/2006/relationships/image" Target="../media/image295.wmf"/><Relationship Id="rId24" Type="http://schemas.openxmlformats.org/officeDocument/2006/relationships/slideLayout" Target="../slideLayouts/slideLayout2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oleObject" Target="../embeddings/oleObject284.bin"/><Relationship Id="rId9" Type="http://schemas.openxmlformats.org/officeDocument/2006/relationships/image" Target="../media/image296.wmf"/><Relationship Id="rId10" Type="http://schemas.openxmlformats.org/officeDocument/2006/relationships/image" Target="../media/image297.png"/><Relationship Id="rId11" Type="http://schemas.openxmlformats.org/officeDocument/2006/relationships/oleObject" Target="../embeddings/oleObject285.bin"/><Relationship Id="rId12" Type="http://schemas.openxmlformats.org/officeDocument/2006/relationships/image" Target="../media/image298.wmf"/><Relationship Id="rId13" Type="http://schemas.openxmlformats.org/officeDocument/2006/relationships/oleObject" Target="../embeddings/oleObject286.bin"/><Relationship Id="rId14" Type="http://schemas.openxmlformats.org/officeDocument/2006/relationships/image" Target="../media/image299.wmf"/><Relationship Id="rId15" Type="http://schemas.openxmlformats.org/officeDocument/2006/relationships/oleObject" Target="../embeddings/oleObject287.bin"/><Relationship Id="rId16" Type="http://schemas.openxmlformats.org/officeDocument/2006/relationships/image" Target="../media/image300.wmf"/><Relationship Id="rId17" Type="http://schemas.openxmlformats.org/officeDocument/2006/relationships/oleObject" Target="../embeddings/oleObject288.bin"/><Relationship Id="rId18" Type="http://schemas.openxmlformats.org/officeDocument/2006/relationships/image" Target="../media/image301.wmf"/><Relationship Id="rId19" Type="http://schemas.openxmlformats.org/officeDocument/2006/relationships/oleObject" Target="../embeddings/oleObject289.bin"/><Relationship Id="rId20" Type="http://schemas.openxmlformats.org/officeDocument/2006/relationships/image" Target="../media/image302.wmf"/><Relationship Id="rId21" Type="http://schemas.openxmlformats.org/officeDocument/2006/relationships/oleObject" Target="../embeddings/oleObject290.bin"/><Relationship Id="rId22" Type="http://schemas.openxmlformats.org/officeDocument/2006/relationships/image" Target="../media/image303.wmf"/><Relationship Id="rId23" Type="http://schemas.openxmlformats.org/officeDocument/2006/relationships/oleObject" Target="../embeddings/oleObject291.bin"/><Relationship Id="rId24" Type="http://schemas.openxmlformats.org/officeDocument/2006/relationships/image" Target="../media/image304.wmf"/><Relationship Id="rId25" Type="http://schemas.openxmlformats.org/officeDocument/2006/relationships/oleObject" Target="../embeddings/oleObject292.bin"/><Relationship Id="rId26" Type="http://schemas.openxmlformats.org/officeDocument/2006/relationships/image" Target="../media/image305.wmf"/><Relationship Id="rId27" Type="http://schemas.openxmlformats.org/officeDocument/2006/relationships/oleObject" Target="../embeddings/oleObject293.bin"/><Relationship Id="rId28" Type="http://schemas.openxmlformats.org/officeDocument/2006/relationships/image" Target="../media/image306.wmf"/><Relationship Id="rId29" Type="http://schemas.openxmlformats.org/officeDocument/2006/relationships/slide" Target="slide40.xml"/><Relationship Id="rId30" Type="http://schemas.openxmlformats.org/officeDocument/2006/relationships/image" Target="../media/image254.png"/><Relationship Id="rId31" Type="http://schemas.openxmlformats.org/officeDocument/2006/relationships/slideLayout" Target="../slideLayouts/slideLayout2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" Target="slide2.xml"/><Relationship Id="rId2" Type="http://schemas.openxmlformats.org/officeDocument/2006/relationships/hyperlink" Target="file:///tmp/libreoffice-6a522b9dba245/user/gallery/TingBell3.wav" TargetMode="External"/><Relationship Id="rId3" Type="http://schemas.openxmlformats.org/officeDocument/2006/relationships/image" Target="../media/image174.png"/><Relationship Id="rId4" Type="http://schemas.openxmlformats.org/officeDocument/2006/relationships/slideLayout" Target="../slideLayouts/slideLayout2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hyperlink" Target="file:///tmp/libreoffice-6a522b9dba245/user/gallery/TingBell3.wav" TargetMode="External"/><Relationship Id="rId2" Type="http://schemas.openxmlformats.org/officeDocument/2006/relationships/image" Target="../media/image170.png"/><Relationship Id="rId3" Type="http://schemas.openxmlformats.org/officeDocument/2006/relationships/slide" Target="slide21.xml"/><Relationship Id="rId4" Type="http://schemas.openxmlformats.org/officeDocument/2006/relationships/slideLayout" Target="../slideLayouts/slideLayout2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image" Target="../media/image307.png"/><Relationship Id="rId8" Type="http://schemas.openxmlformats.org/officeDocument/2006/relationships/image" Target="../media/image171.png"/><Relationship Id="rId9" Type="http://schemas.openxmlformats.org/officeDocument/2006/relationships/oleObject" Target="../embeddings/oleObject294.bin"/><Relationship Id="rId10" Type="http://schemas.openxmlformats.org/officeDocument/2006/relationships/image" Target="../media/image308.wmf"/><Relationship Id="rId11" Type="http://schemas.openxmlformats.org/officeDocument/2006/relationships/oleObject" Target="../embeddings/oleObject295.bin"/><Relationship Id="rId12" Type="http://schemas.openxmlformats.org/officeDocument/2006/relationships/image" Target="../media/image309.wmf"/><Relationship Id="rId13" Type="http://schemas.openxmlformats.org/officeDocument/2006/relationships/oleObject" Target="../embeddings/oleObject296.bin"/><Relationship Id="rId14" Type="http://schemas.openxmlformats.org/officeDocument/2006/relationships/image" Target="../media/image310.wmf"/><Relationship Id="rId15" Type="http://schemas.openxmlformats.org/officeDocument/2006/relationships/oleObject" Target="../embeddings/oleObject297.bin"/><Relationship Id="rId16" Type="http://schemas.openxmlformats.org/officeDocument/2006/relationships/image" Target="../media/image311.wmf"/><Relationship Id="rId17" Type="http://schemas.openxmlformats.org/officeDocument/2006/relationships/oleObject" Target="../embeddings/oleObject298.bin"/><Relationship Id="rId18" Type="http://schemas.openxmlformats.org/officeDocument/2006/relationships/image" Target="../media/image312.wmf"/><Relationship Id="rId19" Type="http://schemas.openxmlformats.org/officeDocument/2006/relationships/oleObject" Target="../embeddings/oleObject299.bin"/><Relationship Id="rId20" Type="http://schemas.openxmlformats.org/officeDocument/2006/relationships/image" Target="../media/image313.wmf"/><Relationship Id="rId21" Type="http://schemas.openxmlformats.org/officeDocument/2006/relationships/oleObject" Target="../embeddings/oleObject300.bin"/><Relationship Id="rId22" Type="http://schemas.openxmlformats.org/officeDocument/2006/relationships/image" Target="../media/image314.wmf"/><Relationship Id="rId23" Type="http://schemas.openxmlformats.org/officeDocument/2006/relationships/oleObject" Target="../embeddings/oleObject301.bin"/><Relationship Id="rId24" Type="http://schemas.openxmlformats.org/officeDocument/2006/relationships/image" Target="../media/image315.wmf"/><Relationship Id="rId25" Type="http://schemas.openxmlformats.org/officeDocument/2006/relationships/slideLayout" Target="../slideLayouts/slideLayout2.xml"/>
</Relationships>
</file>

<file path=ppt/slides/_rels/slide96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hyperlink" Target="file:///tmp/libreoffice-6a522b9dba245/user/gallery/TingBell3.wav" TargetMode="External"/><Relationship Id="rId3" Type="http://schemas.openxmlformats.org/officeDocument/2006/relationships/image" Target="../media/image174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3.png"/><Relationship Id="rId8" Type="http://schemas.openxmlformats.org/officeDocument/2006/relationships/oleObject" Target="../embeddings/oleObject302.bin"/><Relationship Id="rId9" Type="http://schemas.openxmlformats.org/officeDocument/2006/relationships/image" Target="../media/image316.wmf"/><Relationship Id="rId10" Type="http://schemas.openxmlformats.org/officeDocument/2006/relationships/oleObject" Target="../embeddings/oleObject303.bin"/><Relationship Id="rId11" Type="http://schemas.openxmlformats.org/officeDocument/2006/relationships/image" Target="../media/image317.wmf"/><Relationship Id="rId12" Type="http://schemas.openxmlformats.org/officeDocument/2006/relationships/oleObject" Target="../embeddings/oleObject304.bin"/><Relationship Id="rId13" Type="http://schemas.openxmlformats.org/officeDocument/2006/relationships/image" Target="../media/image318.wmf"/><Relationship Id="rId14" Type="http://schemas.openxmlformats.org/officeDocument/2006/relationships/oleObject" Target="../embeddings/oleObject305.bin"/><Relationship Id="rId15" Type="http://schemas.openxmlformats.org/officeDocument/2006/relationships/image" Target="../media/image319.wmf"/><Relationship Id="rId16" Type="http://schemas.openxmlformats.org/officeDocument/2006/relationships/oleObject" Target="../embeddings/oleObject306.bin"/><Relationship Id="rId17" Type="http://schemas.openxmlformats.org/officeDocument/2006/relationships/image" Target="../media/image320.wmf"/><Relationship Id="rId18" Type="http://schemas.openxmlformats.org/officeDocument/2006/relationships/oleObject" Target="../embeddings/oleObject307.bin"/><Relationship Id="rId19" Type="http://schemas.openxmlformats.org/officeDocument/2006/relationships/image" Target="../media/image321.wmf"/><Relationship Id="rId20" Type="http://schemas.openxmlformats.org/officeDocument/2006/relationships/oleObject" Target="../embeddings/oleObject308.bin"/><Relationship Id="rId21" Type="http://schemas.openxmlformats.org/officeDocument/2006/relationships/image" Target="../media/image322.wmf"/><Relationship Id="rId22" Type="http://schemas.openxmlformats.org/officeDocument/2006/relationships/slideLayout" Target="../slideLayouts/slideLayout2.xml"/>
</Relationships>
</file>

<file path=ppt/slides/_rels/slide97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image" Target="../media/image323.png"/><Relationship Id="rId8" Type="http://schemas.openxmlformats.org/officeDocument/2006/relationships/image" Target="../media/image324.png"/><Relationship Id="rId9" Type="http://schemas.openxmlformats.org/officeDocument/2006/relationships/image" Target="../media/image171.png"/><Relationship Id="rId10" Type="http://schemas.openxmlformats.org/officeDocument/2006/relationships/oleObject" Target="../embeddings/oleObject309.bin"/><Relationship Id="rId11" Type="http://schemas.openxmlformats.org/officeDocument/2006/relationships/image" Target="../media/image325.wmf"/><Relationship Id="rId12" Type="http://schemas.openxmlformats.org/officeDocument/2006/relationships/oleObject" Target="../embeddings/oleObject310.bin"/><Relationship Id="rId13" Type="http://schemas.openxmlformats.org/officeDocument/2006/relationships/image" Target="../media/image326.wmf"/><Relationship Id="rId14" Type="http://schemas.openxmlformats.org/officeDocument/2006/relationships/oleObject" Target="../embeddings/oleObject311.bin"/><Relationship Id="rId15" Type="http://schemas.openxmlformats.org/officeDocument/2006/relationships/image" Target="../media/image327.wmf"/><Relationship Id="rId16" Type="http://schemas.openxmlformats.org/officeDocument/2006/relationships/oleObject" Target="../embeddings/oleObject312.bin"/><Relationship Id="rId17" Type="http://schemas.openxmlformats.org/officeDocument/2006/relationships/image" Target="../media/image328.wmf"/><Relationship Id="rId18" Type="http://schemas.openxmlformats.org/officeDocument/2006/relationships/oleObject" Target="../embeddings/oleObject313.bin"/><Relationship Id="rId19" Type="http://schemas.openxmlformats.org/officeDocument/2006/relationships/image" Target="../media/image329.wmf"/><Relationship Id="rId20" Type="http://schemas.openxmlformats.org/officeDocument/2006/relationships/oleObject" Target="../embeddings/oleObject314.bin"/><Relationship Id="rId21" Type="http://schemas.openxmlformats.org/officeDocument/2006/relationships/image" Target="../media/image330.wmf"/><Relationship Id="rId22" Type="http://schemas.openxmlformats.org/officeDocument/2006/relationships/slideLayout" Target="../slideLayouts/slideLayout2.xml"/>
</Relationships>
</file>

<file path=ppt/slides/_rels/slide98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3.png"/><Relationship Id="rId3" Type="http://schemas.openxmlformats.org/officeDocument/2006/relationships/hyperlink" Target="file:///tmp/libreoffice-6a522b9dba245/user/gallery/TingBell3.wav" TargetMode="External"/><Relationship Id="rId4" Type="http://schemas.openxmlformats.org/officeDocument/2006/relationships/image" Target="../media/image174.png"/><Relationship Id="rId5" Type="http://schemas.openxmlformats.org/officeDocument/2006/relationships/hyperlink" Target="file:///tmp/libreoffice-6a522b9dba245/user/gallery/TingBell3.wav" TargetMode="External"/><Relationship Id="rId6" Type="http://schemas.openxmlformats.org/officeDocument/2006/relationships/image" Target="../media/image170.png"/><Relationship Id="rId7" Type="http://schemas.openxmlformats.org/officeDocument/2006/relationships/oleObject" Target="../embeddings/oleObject315.bin"/><Relationship Id="rId8" Type="http://schemas.openxmlformats.org/officeDocument/2006/relationships/image" Target="../media/image331.wmf"/><Relationship Id="rId9" Type="http://schemas.openxmlformats.org/officeDocument/2006/relationships/image" Target="../media/image332.png"/><Relationship Id="rId10" Type="http://schemas.openxmlformats.org/officeDocument/2006/relationships/image" Target="../media/image171.png"/><Relationship Id="rId11" Type="http://schemas.openxmlformats.org/officeDocument/2006/relationships/oleObject" Target="../embeddings/oleObject316.bin"/><Relationship Id="rId12" Type="http://schemas.openxmlformats.org/officeDocument/2006/relationships/image" Target="../media/image333.wmf"/><Relationship Id="rId13" Type="http://schemas.openxmlformats.org/officeDocument/2006/relationships/oleObject" Target="../embeddings/oleObject317.bin"/><Relationship Id="rId14" Type="http://schemas.openxmlformats.org/officeDocument/2006/relationships/image" Target="../media/image334.wmf"/><Relationship Id="rId15" Type="http://schemas.openxmlformats.org/officeDocument/2006/relationships/oleObject" Target="../embeddings/oleObject318.bin"/><Relationship Id="rId16" Type="http://schemas.openxmlformats.org/officeDocument/2006/relationships/image" Target="../media/image335.wmf"/><Relationship Id="rId17" Type="http://schemas.openxmlformats.org/officeDocument/2006/relationships/oleObject" Target="../embeddings/oleObject319.bin"/><Relationship Id="rId18" Type="http://schemas.openxmlformats.org/officeDocument/2006/relationships/image" Target="../media/image336.wmf"/><Relationship Id="rId19" Type="http://schemas.openxmlformats.org/officeDocument/2006/relationships/oleObject" Target="../embeddings/oleObject320.bin"/><Relationship Id="rId20" Type="http://schemas.openxmlformats.org/officeDocument/2006/relationships/image" Target="../media/image337.wmf"/><Relationship Id="rId21" Type="http://schemas.openxmlformats.org/officeDocument/2006/relationships/oleObject" Target="../embeddings/oleObject321.bin"/><Relationship Id="rId22" Type="http://schemas.openxmlformats.org/officeDocument/2006/relationships/image" Target="../media/image338.wmf"/><Relationship Id="rId23" Type="http://schemas.openxmlformats.org/officeDocument/2006/relationships/oleObject" Target="../embeddings/oleObject322.bin"/><Relationship Id="rId24" Type="http://schemas.openxmlformats.org/officeDocument/2006/relationships/image" Target="../media/image339.wmf"/><Relationship Id="rId25" Type="http://schemas.openxmlformats.org/officeDocument/2006/relationships/oleObject" Target="../embeddings/oleObject323.bin"/><Relationship Id="rId26" Type="http://schemas.openxmlformats.org/officeDocument/2006/relationships/image" Target="../media/image340.wmf"/><Relationship Id="rId27" Type="http://schemas.openxmlformats.org/officeDocument/2006/relationships/oleObject" Target="../embeddings/oleObject324.bin"/><Relationship Id="rId28" Type="http://schemas.openxmlformats.org/officeDocument/2006/relationships/image" Target="../media/image341.wmf"/><Relationship Id="rId29" Type="http://schemas.openxmlformats.org/officeDocument/2006/relationships/oleObject" Target="../embeddings/oleObject325.bin"/><Relationship Id="rId30" Type="http://schemas.openxmlformats.org/officeDocument/2006/relationships/image" Target="../media/image342.wmf"/><Relationship Id="rId31" Type="http://schemas.openxmlformats.org/officeDocument/2006/relationships/slideLayout" Target="../slideLayouts/slideLayout2.xml"/>
</Relationships>
</file>

<file path=ppt/slides/_rels/slide99.xml.rels><?xml version="1.0" encoding="UTF-8"?>
<Relationships xmlns="http://schemas.openxmlformats.org/package/2006/relationships"><Relationship Id="rId1" Type="http://schemas.openxmlformats.org/officeDocument/2006/relationships/image" Target="../media/image172.png"/><Relationship Id="rId2" Type="http://schemas.openxmlformats.org/officeDocument/2006/relationships/image" Target="../media/image171.png"/><Relationship Id="rId3" Type="http://schemas.openxmlformats.org/officeDocument/2006/relationships/image" Target="../media/image173.png"/><Relationship Id="rId4" Type="http://schemas.openxmlformats.org/officeDocument/2006/relationships/hyperlink" Target="file:///tmp/libreoffice-6a522b9dba245/user/gallery/TingBell3.wav" TargetMode="External"/><Relationship Id="rId5" Type="http://schemas.openxmlformats.org/officeDocument/2006/relationships/image" Target="../media/image174.png"/><Relationship Id="rId6" Type="http://schemas.openxmlformats.org/officeDocument/2006/relationships/hyperlink" Target="file:///tmp/libreoffice-6a522b9dba245/user/gallery/TingBell3.wav" TargetMode="External"/><Relationship Id="rId7" Type="http://schemas.openxmlformats.org/officeDocument/2006/relationships/image" Target="../media/image170.png"/><Relationship Id="rId8" Type="http://schemas.openxmlformats.org/officeDocument/2006/relationships/image" Target="../media/image343.png"/><Relationship Id="rId9" Type="http://schemas.openxmlformats.org/officeDocument/2006/relationships/oleObject" Target="../embeddings/oleObject326.bin"/><Relationship Id="rId10" Type="http://schemas.openxmlformats.org/officeDocument/2006/relationships/image" Target="../media/image344.wmf"/><Relationship Id="rId11" Type="http://schemas.openxmlformats.org/officeDocument/2006/relationships/oleObject" Target="../embeddings/oleObject327.bin"/><Relationship Id="rId12" Type="http://schemas.openxmlformats.org/officeDocument/2006/relationships/image" Target="../media/image345.wmf"/><Relationship Id="rId13" Type="http://schemas.openxmlformats.org/officeDocument/2006/relationships/oleObject" Target="../embeddings/oleObject328.bin"/><Relationship Id="rId14" Type="http://schemas.openxmlformats.org/officeDocument/2006/relationships/image" Target="../media/image325.wmf"/><Relationship Id="rId15" Type="http://schemas.openxmlformats.org/officeDocument/2006/relationships/oleObject" Target="../embeddings/oleObject329.bin"/><Relationship Id="rId16" Type="http://schemas.openxmlformats.org/officeDocument/2006/relationships/image" Target="../media/image346.wmf"/><Relationship Id="rId17" Type="http://schemas.openxmlformats.org/officeDocument/2006/relationships/oleObject" Target="../embeddings/oleObject330.bin"/><Relationship Id="rId18" Type="http://schemas.openxmlformats.org/officeDocument/2006/relationships/image" Target="../media/image347.wmf"/><Relationship Id="rId19" Type="http://schemas.openxmlformats.org/officeDocument/2006/relationships/oleObject" Target="../embeddings/oleObject331.bin"/><Relationship Id="rId20" Type="http://schemas.openxmlformats.org/officeDocument/2006/relationships/image" Target="../media/image348.wmf"/><Relationship Id="rId21" Type="http://schemas.openxmlformats.org/officeDocument/2006/relationships/oleObject" Target="../embeddings/oleObject332.bin"/><Relationship Id="rId22" Type="http://schemas.openxmlformats.org/officeDocument/2006/relationships/image" Target="../media/image349.wmf"/><Relationship Id="rId23" Type="http://schemas.openxmlformats.org/officeDocument/2006/relationships/oleObject" Target="../embeddings/oleObject333.bin"/><Relationship Id="rId24" Type="http://schemas.openxmlformats.org/officeDocument/2006/relationships/image" Target="../media/image350.wmf"/><Relationship Id="rId25" Type="http://schemas.openxmlformats.org/officeDocument/2006/relationships/oleObject" Target="../embeddings/oleObject334.bin"/><Relationship Id="rId26" Type="http://schemas.openxmlformats.org/officeDocument/2006/relationships/image" Target="../media/image351.wmf"/><Relationship Id="rId27" Type="http://schemas.openxmlformats.org/officeDocument/2006/relationships/oleObject" Target="../embeddings/oleObject335.bin"/><Relationship Id="rId28" Type="http://schemas.openxmlformats.org/officeDocument/2006/relationships/image" Target="../media/image352.wmf"/><Relationship Id="rId29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9"/>
          <p:cNvSpPr/>
          <p:nvPr/>
        </p:nvSpPr>
        <p:spPr>
          <a:xfrm>
            <a:off x="342900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www.mathsrevision.com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057040" y="182520"/>
            <a:ext cx="7086600" cy="1036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Higher Unit 3</a:t>
            </a:r>
            <a:endParaRPr lang="en-US" sz="48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pic>
        <p:nvPicPr>
          <p:cNvPr id="39" name="Picture 4" descr="Office Objects 0572"/>
          <p:cNvPicPr/>
          <p:nvPr/>
        </p:nvPicPr>
        <p:blipFill>
          <a:blip r:embed="rId1"/>
          <a:stretch/>
        </p:blipFill>
        <p:spPr>
          <a:xfrm>
            <a:off x="7246800" y="237960"/>
            <a:ext cx="1444680" cy="146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Text Box 5"/>
          <p:cNvSpPr/>
          <p:nvPr/>
        </p:nvSpPr>
        <p:spPr>
          <a:xfrm>
            <a:off x="1542960" y="1758960"/>
            <a:ext cx="3227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Vectors and Scalars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" name="Text Box 6"/>
          <p:cNvSpPr/>
          <p:nvPr/>
        </p:nvSpPr>
        <p:spPr>
          <a:xfrm>
            <a:off x="1542960" y="2227320"/>
            <a:ext cx="3409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Properties of vectors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" name="AutoShape 7">
            <a:hlinkClick r:id="rId2" action="ppaction://hlinksldjump"/>
          </p:cNvPr>
          <p:cNvSpPr/>
          <p:nvPr/>
        </p:nvSpPr>
        <p:spPr>
          <a:xfrm>
            <a:off x="919080" y="183204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666633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3" name="AutoShape 8">
            <a:hlinkClick r:id="rId3" action="ppaction://hlinksldjump"/>
          </p:cNvPr>
          <p:cNvSpPr/>
          <p:nvPr/>
        </p:nvSpPr>
        <p:spPr>
          <a:xfrm>
            <a:off x="919080" y="230508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4" name="Text Box 10"/>
          <p:cNvSpPr/>
          <p:nvPr/>
        </p:nvSpPr>
        <p:spPr>
          <a:xfrm>
            <a:off x="1542960" y="2695680"/>
            <a:ext cx="3821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Adding / Sub of vectors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5" name="AutoShape 11">
            <a:hlinkClick r:id="rId4" action="ppaction://hlinksldjump"/>
          </p:cNvPr>
          <p:cNvSpPr/>
          <p:nvPr/>
        </p:nvSpPr>
        <p:spPr>
          <a:xfrm>
            <a:off x="919080" y="2835360"/>
            <a:ext cx="360360" cy="230040"/>
          </a:xfrm>
          <a:custGeom>
            <a:avLst/>
            <a:gdLst>
              <a:gd name="textAreaLeft" fmla="*/ 14760 w 360360"/>
              <a:gd name="textAreaRight" fmla="*/ 345600 w 360360"/>
              <a:gd name="textAreaTop" fmla="*/ 14760 h 230040"/>
              <a:gd name="textAreaBottom" fmla="*/ 215280 h 230040"/>
            </a:gdLst>
            <a:ahLst/>
            <a:cxnLst/>
            <a:rect l="textAreaLeft" t="textAreaTop" r="textAreaRight" b="textAreaBottom"/>
            <a:pathLst>
              <a:path w="33818" h="21600">
                <a:moveTo>
                  <a:pt x="0" y="0"/>
                </a:moveTo>
                <a:lnTo>
                  <a:pt x="33818" y="0"/>
                </a:lnTo>
                <a:lnTo>
                  <a:pt x="33818" y="21600"/>
                </a:lnTo>
                <a:lnTo>
                  <a:pt x="0" y="21600"/>
                </a:lnTo>
                <a:close/>
              </a:path>
              <a:path fill="lightenLess" w="33818" h="21600">
                <a:moveTo>
                  <a:pt x="0" y="0"/>
                </a:moveTo>
                <a:lnTo>
                  <a:pt x="33818" y="0"/>
                </a:lnTo>
                <a:lnTo>
                  <a:pt x="32418" y="1400"/>
                </a:lnTo>
                <a:lnTo>
                  <a:pt x="1400" y="1400"/>
                </a:lnTo>
                <a:close/>
              </a:path>
              <a:path fill="darken" w="33818" h="21600">
                <a:moveTo>
                  <a:pt x="33818" y="0"/>
                </a:moveTo>
                <a:lnTo>
                  <a:pt x="33818" y="21600"/>
                </a:lnTo>
                <a:lnTo>
                  <a:pt x="32418" y="20200"/>
                </a:lnTo>
                <a:lnTo>
                  <a:pt x="32418" y="1400"/>
                </a:lnTo>
                <a:close/>
              </a:path>
              <a:path fill="darkenLess" w="33818" h="21600">
                <a:moveTo>
                  <a:pt x="33818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2418" y="20200"/>
                </a:lnTo>
                <a:close/>
              </a:path>
              <a:path fill="lighten" w="33818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3818" h="21600">
                <a:moveTo>
                  <a:pt x="9902" y="3794"/>
                </a:moveTo>
                <a:lnTo>
                  <a:pt x="23915" y="10800"/>
                </a:lnTo>
                <a:lnTo>
                  <a:pt x="9902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" name="Text Box 10"/>
          <p:cNvSpPr/>
          <p:nvPr/>
        </p:nvSpPr>
        <p:spPr>
          <a:xfrm>
            <a:off x="1542960" y="3165480"/>
            <a:ext cx="4049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Multiplication by a Scalar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" name="AutoShape 11">
            <a:hlinkClick r:id="rId5" action="ppaction://hlinksldjump"/>
          </p:cNvPr>
          <p:cNvSpPr/>
          <p:nvPr/>
        </p:nvSpPr>
        <p:spPr>
          <a:xfrm>
            <a:off x="919080" y="326880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" name="Text Box 10"/>
          <p:cNvSpPr/>
          <p:nvPr/>
        </p:nvSpPr>
        <p:spPr>
          <a:xfrm>
            <a:off x="1542960" y="4103640"/>
            <a:ext cx="254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Position Vector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9" name="Text Box 10"/>
          <p:cNvSpPr/>
          <p:nvPr/>
        </p:nvSpPr>
        <p:spPr>
          <a:xfrm>
            <a:off x="1542960" y="4572000"/>
            <a:ext cx="2435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Collinearity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" name="AutoShape 7">
            <a:hlinkClick r:id="rId6" action="ppaction://hlinksldjump"/>
          </p:cNvPr>
          <p:cNvSpPr/>
          <p:nvPr/>
        </p:nvSpPr>
        <p:spPr>
          <a:xfrm>
            <a:off x="919080" y="421488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" name="AutoShape 8">
            <a:hlinkClick r:id="rId7" action="ppaction://hlinksldjump"/>
          </p:cNvPr>
          <p:cNvSpPr/>
          <p:nvPr/>
        </p:nvSpPr>
        <p:spPr>
          <a:xfrm>
            <a:off x="919080" y="468792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0A0A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2" name="Text Box 10"/>
          <p:cNvSpPr/>
          <p:nvPr/>
        </p:nvSpPr>
        <p:spPr>
          <a:xfrm>
            <a:off x="1542960" y="3633840"/>
            <a:ext cx="206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Unit Vector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" name="AutoShape 7">
            <a:hlinkClick r:id="rId8" action="ppaction://hlinksldjump"/>
          </p:cNvPr>
          <p:cNvSpPr/>
          <p:nvPr/>
        </p:nvSpPr>
        <p:spPr>
          <a:xfrm>
            <a:off x="919080" y="374184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" name="AutoShape 11">
            <a:hlinkClick r:id="rId9" action="ppaction://hlinksldjump"/>
          </p:cNvPr>
          <p:cNvSpPr/>
          <p:nvPr/>
        </p:nvSpPr>
        <p:spPr>
          <a:xfrm>
            <a:off x="1571760" y="5737320"/>
            <a:ext cx="542880" cy="436320"/>
          </a:xfrm>
          <a:custGeom>
            <a:avLst/>
            <a:gdLst>
              <a:gd name="textAreaLeft" fmla="*/ 28080 w 542880"/>
              <a:gd name="textAreaRight" fmla="*/ 514800 w 542880"/>
              <a:gd name="textAreaTop" fmla="*/ 28080 h 436320"/>
              <a:gd name="textAreaBottom" fmla="*/ 408240 h 436320"/>
            </a:gdLst>
            <a:ahLst/>
            <a:cxnLst/>
            <a:rect l="textAreaLeft" t="textAreaTop" r="textAreaRight" b="textAreaBottom"/>
            <a:pathLst>
              <a:path w="26871" h="21600">
                <a:moveTo>
                  <a:pt x="0" y="0"/>
                </a:moveTo>
                <a:lnTo>
                  <a:pt x="26871" y="0"/>
                </a:lnTo>
                <a:lnTo>
                  <a:pt x="26871" y="21600"/>
                </a:lnTo>
                <a:lnTo>
                  <a:pt x="0" y="21600"/>
                </a:lnTo>
                <a:close/>
              </a:path>
              <a:path fill="lightenLess" w="26871" h="21600">
                <a:moveTo>
                  <a:pt x="0" y="0"/>
                </a:moveTo>
                <a:lnTo>
                  <a:pt x="26871" y="0"/>
                </a:lnTo>
                <a:lnTo>
                  <a:pt x="25471" y="1400"/>
                </a:lnTo>
                <a:lnTo>
                  <a:pt x="1400" y="1400"/>
                </a:lnTo>
                <a:close/>
              </a:path>
              <a:path fill="darken" w="26871" h="21600">
                <a:moveTo>
                  <a:pt x="26871" y="0"/>
                </a:moveTo>
                <a:lnTo>
                  <a:pt x="26871" y="21600"/>
                </a:lnTo>
                <a:lnTo>
                  <a:pt x="25471" y="20200"/>
                </a:lnTo>
                <a:lnTo>
                  <a:pt x="25471" y="1400"/>
                </a:lnTo>
                <a:close/>
              </a:path>
              <a:path fill="darkenLess" w="26871" h="21600">
                <a:moveTo>
                  <a:pt x="26871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5471" y="20200"/>
                </a:lnTo>
                <a:close/>
              </a:path>
              <a:path fill="lighten" w="26871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26871" h="21600">
                <a:moveTo>
                  <a:pt x="6429" y="3794"/>
                </a:moveTo>
                <a:lnTo>
                  <a:pt x="20442" y="10800"/>
                </a:lnTo>
                <a:lnTo>
                  <a:pt x="6429" y="17806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5" name="Text Box 10"/>
          <p:cNvSpPr/>
          <p:nvPr/>
        </p:nvSpPr>
        <p:spPr>
          <a:xfrm>
            <a:off x="2195640" y="5722920"/>
            <a:ext cx="3495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Exam Type Questions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6" name="Text Box 10"/>
          <p:cNvSpPr/>
          <p:nvPr/>
        </p:nvSpPr>
        <p:spPr>
          <a:xfrm>
            <a:off x="1558800" y="5013360"/>
            <a:ext cx="2648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Section Formula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" name="AutoShape 8">
            <a:hlinkClick r:id="rId10" action="ppaction://hlinksldjump"/>
          </p:cNvPr>
          <p:cNvSpPr/>
          <p:nvPr/>
        </p:nvSpPr>
        <p:spPr>
          <a:xfrm>
            <a:off x="934920" y="512928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6600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" name="Text Box 5"/>
          <p:cNvSpPr/>
          <p:nvPr/>
        </p:nvSpPr>
        <p:spPr>
          <a:xfrm>
            <a:off x="6297480" y="1835280"/>
            <a:ext cx="2283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3D Vectors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" name="Text Box 6"/>
          <p:cNvSpPr/>
          <p:nvPr/>
        </p:nvSpPr>
        <p:spPr>
          <a:xfrm>
            <a:off x="6297480" y="2303640"/>
            <a:ext cx="232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Properties 3D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" name="AutoShape 7">
            <a:hlinkClick r:id="rId11" action="ppaction://hlinksldjump"/>
          </p:cNvPr>
          <p:cNvSpPr/>
          <p:nvPr/>
        </p:nvSpPr>
        <p:spPr>
          <a:xfrm>
            <a:off x="5673600" y="1908000"/>
            <a:ext cx="409680" cy="26856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560"/>
              <a:gd name="textAreaBottom" fmla="*/ 251280 h 268560"/>
            </a:gdLst>
            <a:ahLst/>
            <a:cxnLst/>
            <a:rect l="textAreaLeft" t="textAreaTop" r="textAreaRight" b="textAreaBottom"/>
            <a:pathLst>
              <a:path w="32935" h="21600">
                <a:moveTo>
                  <a:pt x="0" y="0"/>
                </a:moveTo>
                <a:lnTo>
                  <a:pt x="32935" y="0"/>
                </a:lnTo>
                <a:lnTo>
                  <a:pt x="32935" y="21600"/>
                </a:lnTo>
                <a:lnTo>
                  <a:pt x="0" y="21600"/>
                </a:lnTo>
                <a:close/>
              </a:path>
              <a:path fill="lightenLess" w="32935" h="21600">
                <a:moveTo>
                  <a:pt x="0" y="0"/>
                </a:moveTo>
                <a:lnTo>
                  <a:pt x="32935" y="0"/>
                </a:lnTo>
                <a:lnTo>
                  <a:pt x="31535" y="1400"/>
                </a:lnTo>
                <a:lnTo>
                  <a:pt x="1400" y="1400"/>
                </a:lnTo>
                <a:close/>
              </a:path>
              <a:path fill="darken" w="32935" h="21600">
                <a:moveTo>
                  <a:pt x="32935" y="0"/>
                </a:moveTo>
                <a:lnTo>
                  <a:pt x="32935" y="21600"/>
                </a:lnTo>
                <a:lnTo>
                  <a:pt x="31535" y="20200"/>
                </a:lnTo>
                <a:lnTo>
                  <a:pt x="31535" y="1400"/>
                </a:lnTo>
                <a:close/>
              </a:path>
              <a:path fill="darkenLess" w="32935" h="21600">
                <a:moveTo>
                  <a:pt x="32935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35" y="20200"/>
                </a:lnTo>
                <a:close/>
              </a:path>
              <a:path fill="lighten" w="32935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35" h="21600">
                <a:moveTo>
                  <a:pt x="9461" y="3794"/>
                </a:moveTo>
                <a:lnTo>
                  <a:pt x="23474" y="10800"/>
                </a:lnTo>
                <a:lnTo>
                  <a:pt x="9461" y="17806"/>
                </a:lnTo>
                <a:close/>
              </a:path>
            </a:pathLst>
          </a:custGeom>
          <a:solidFill>
            <a:srgbClr val="666633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" name="AutoShape 8">
            <a:hlinkClick r:id="rId12" action="ppaction://hlinksldjump"/>
          </p:cNvPr>
          <p:cNvSpPr/>
          <p:nvPr/>
        </p:nvSpPr>
        <p:spPr>
          <a:xfrm>
            <a:off x="5673600" y="238140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00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" name="Text Box 10"/>
          <p:cNvSpPr/>
          <p:nvPr/>
        </p:nvSpPr>
        <p:spPr>
          <a:xfrm>
            <a:off x="6297480" y="2771640"/>
            <a:ext cx="2571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Section formula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" name="AutoShape 11">
            <a:hlinkClick r:id="rId13" action="ppaction://hlinksldjump"/>
          </p:cNvPr>
          <p:cNvSpPr/>
          <p:nvPr/>
        </p:nvSpPr>
        <p:spPr>
          <a:xfrm>
            <a:off x="5673600" y="2854440"/>
            <a:ext cx="409680" cy="287280"/>
          </a:xfrm>
          <a:custGeom>
            <a:avLst/>
            <a:gdLst>
              <a:gd name="textAreaLeft" fmla="*/ 18360 w 409680"/>
              <a:gd name="textAreaRight" fmla="*/ 391320 w 409680"/>
              <a:gd name="textAreaTop" fmla="*/ 18360 h 287280"/>
              <a:gd name="textAreaBottom" fmla="*/ 268920 h 287280"/>
            </a:gdLst>
            <a:ahLst/>
            <a:cxnLst/>
            <a:rect l="textAreaLeft" t="textAreaTop" r="textAreaRight" b="textAreaBottom"/>
            <a:pathLst>
              <a:path w="30791" h="21600">
                <a:moveTo>
                  <a:pt x="0" y="0"/>
                </a:moveTo>
                <a:lnTo>
                  <a:pt x="30791" y="0"/>
                </a:lnTo>
                <a:lnTo>
                  <a:pt x="30791" y="21600"/>
                </a:lnTo>
                <a:lnTo>
                  <a:pt x="0" y="21600"/>
                </a:lnTo>
                <a:close/>
              </a:path>
              <a:path fill="lightenLess" w="30791" h="21600">
                <a:moveTo>
                  <a:pt x="0" y="0"/>
                </a:moveTo>
                <a:lnTo>
                  <a:pt x="30791" y="0"/>
                </a:lnTo>
                <a:lnTo>
                  <a:pt x="29391" y="1400"/>
                </a:lnTo>
                <a:lnTo>
                  <a:pt x="1400" y="1400"/>
                </a:lnTo>
                <a:close/>
              </a:path>
              <a:path fill="darken" w="30791" h="21600">
                <a:moveTo>
                  <a:pt x="30791" y="0"/>
                </a:moveTo>
                <a:lnTo>
                  <a:pt x="30791" y="21600"/>
                </a:lnTo>
                <a:lnTo>
                  <a:pt x="29391" y="20200"/>
                </a:lnTo>
                <a:lnTo>
                  <a:pt x="29391" y="1400"/>
                </a:lnTo>
                <a:close/>
              </a:path>
              <a:path fill="darkenLess" w="30791" h="21600">
                <a:moveTo>
                  <a:pt x="30791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29391" y="20200"/>
                </a:lnTo>
                <a:close/>
              </a:path>
              <a:path fill="lighten" w="30791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0791" h="21600">
                <a:moveTo>
                  <a:pt x="8389" y="3794"/>
                </a:moveTo>
                <a:lnTo>
                  <a:pt x="22402" y="10800"/>
                </a:lnTo>
                <a:lnTo>
                  <a:pt x="8389" y="17806"/>
                </a:lnTo>
                <a:close/>
              </a:path>
            </a:pathLst>
          </a:custGeom>
          <a:solidFill>
            <a:srgbClr val="00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" name="Text Box 10"/>
          <p:cNvSpPr/>
          <p:nvPr/>
        </p:nvSpPr>
        <p:spPr>
          <a:xfrm>
            <a:off x="6297480" y="3241800"/>
            <a:ext cx="2511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Scalar Product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" name="AutoShape 11">
            <a:hlinkClick r:id="rId14" action="ppaction://hlinksldjump"/>
          </p:cNvPr>
          <p:cNvSpPr/>
          <p:nvPr/>
        </p:nvSpPr>
        <p:spPr>
          <a:xfrm>
            <a:off x="5673600" y="3344760"/>
            <a:ext cx="409680" cy="26856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560"/>
              <a:gd name="textAreaBottom" fmla="*/ 251280 h 268560"/>
            </a:gdLst>
            <a:ahLst/>
            <a:cxnLst/>
            <a:rect l="textAreaLeft" t="textAreaTop" r="textAreaRight" b="textAreaBottom"/>
            <a:pathLst>
              <a:path w="32935" h="21600">
                <a:moveTo>
                  <a:pt x="0" y="0"/>
                </a:moveTo>
                <a:lnTo>
                  <a:pt x="32935" y="0"/>
                </a:lnTo>
                <a:lnTo>
                  <a:pt x="32935" y="21600"/>
                </a:lnTo>
                <a:lnTo>
                  <a:pt x="0" y="21600"/>
                </a:lnTo>
                <a:close/>
              </a:path>
              <a:path fill="lightenLess" w="32935" h="21600">
                <a:moveTo>
                  <a:pt x="0" y="0"/>
                </a:moveTo>
                <a:lnTo>
                  <a:pt x="32935" y="0"/>
                </a:lnTo>
                <a:lnTo>
                  <a:pt x="31535" y="1400"/>
                </a:lnTo>
                <a:lnTo>
                  <a:pt x="1400" y="1400"/>
                </a:lnTo>
                <a:close/>
              </a:path>
              <a:path fill="darken" w="32935" h="21600">
                <a:moveTo>
                  <a:pt x="32935" y="0"/>
                </a:moveTo>
                <a:lnTo>
                  <a:pt x="32935" y="21600"/>
                </a:lnTo>
                <a:lnTo>
                  <a:pt x="31535" y="20200"/>
                </a:lnTo>
                <a:lnTo>
                  <a:pt x="31535" y="1400"/>
                </a:lnTo>
                <a:close/>
              </a:path>
              <a:path fill="darkenLess" w="32935" h="21600">
                <a:moveTo>
                  <a:pt x="32935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35" y="20200"/>
                </a:lnTo>
                <a:close/>
              </a:path>
              <a:path fill="lighten" w="32935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35" h="21600">
                <a:moveTo>
                  <a:pt x="9461" y="3794"/>
                </a:moveTo>
                <a:lnTo>
                  <a:pt x="23474" y="10800"/>
                </a:lnTo>
                <a:lnTo>
                  <a:pt x="9461" y="17806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" name="Text Box 10"/>
          <p:cNvSpPr/>
          <p:nvPr/>
        </p:nvSpPr>
        <p:spPr>
          <a:xfrm>
            <a:off x="6297480" y="4179960"/>
            <a:ext cx="28465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Angle between vectors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" name="Text Box 10"/>
          <p:cNvSpPr/>
          <p:nvPr/>
        </p:nvSpPr>
        <p:spPr>
          <a:xfrm>
            <a:off x="6297480" y="4937040"/>
            <a:ext cx="2435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Perpendicular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" name="AutoShape 7">
            <a:hlinkClick r:id="rId15" action="ppaction://hlinksldjump"/>
          </p:cNvPr>
          <p:cNvSpPr/>
          <p:nvPr/>
        </p:nvSpPr>
        <p:spPr>
          <a:xfrm>
            <a:off x="5673600" y="4290840"/>
            <a:ext cx="409680" cy="26856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560"/>
              <a:gd name="textAreaBottom" fmla="*/ 251280 h 268560"/>
            </a:gdLst>
            <a:ahLst/>
            <a:cxnLst/>
            <a:rect l="textAreaLeft" t="textAreaTop" r="textAreaRight" b="textAreaBottom"/>
            <a:pathLst>
              <a:path w="32935" h="21600">
                <a:moveTo>
                  <a:pt x="0" y="0"/>
                </a:moveTo>
                <a:lnTo>
                  <a:pt x="32935" y="0"/>
                </a:lnTo>
                <a:lnTo>
                  <a:pt x="32935" y="21600"/>
                </a:lnTo>
                <a:lnTo>
                  <a:pt x="0" y="21600"/>
                </a:lnTo>
                <a:close/>
              </a:path>
              <a:path fill="lightenLess" w="32935" h="21600">
                <a:moveTo>
                  <a:pt x="0" y="0"/>
                </a:moveTo>
                <a:lnTo>
                  <a:pt x="32935" y="0"/>
                </a:lnTo>
                <a:lnTo>
                  <a:pt x="31535" y="1400"/>
                </a:lnTo>
                <a:lnTo>
                  <a:pt x="1400" y="1400"/>
                </a:lnTo>
                <a:close/>
              </a:path>
              <a:path fill="darken" w="32935" h="21600">
                <a:moveTo>
                  <a:pt x="32935" y="0"/>
                </a:moveTo>
                <a:lnTo>
                  <a:pt x="32935" y="21600"/>
                </a:lnTo>
                <a:lnTo>
                  <a:pt x="31535" y="20200"/>
                </a:lnTo>
                <a:lnTo>
                  <a:pt x="31535" y="1400"/>
                </a:lnTo>
                <a:close/>
              </a:path>
              <a:path fill="darkenLess" w="32935" h="21600">
                <a:moveTo>
                  <a:pt x="32935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35" y="20200"/>
                </a:lnTo>
                <a:close/>
              </a:path>
              <a:path fill="lighten" w="32935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35" h="21600">
                <a:moveTo>
                  <a:pt x="9461" y="3794"/>
                </a:moveTo>
                <a:lnTo>
                  <a:pt x="23474" y="10800"/>
                </a:lnTo>
                <a:lnTo>
                  <a:pt x="9461" y="17806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" name="AutoShape 8">
            <a:hlinkClick r:id="rId16" action="ppaction://hlinksldjump"/>
          </p:cNvPr>
          <p:cNvSpPr/>
          <p:nvPr/>
        </p:nvSpPr>
        <p:spPr>
          <a:xfrm>
            <a:off x="5673600" y="505296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0A0A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" name="Text Box 10"/>
          <p:cNvSpPr/>
          <p:nvPr/>
        </p:nvSpPr>
        <p:spPr>
          <a:xfrm>
            <a:off x="6297480" y="3710160"/>
            <a:ext cx="2846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Component Form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" name="AutoShape 7">
            <a:hlinkClick r:id="rId17" action="ppaction://hlinksldjump"/>
          </p:cNvPr>
          <p:cNvSpPr/>
          <p:nvPr/>
        </p:nvSpPr>
        <p:spPr>
          <a:xfrm>
            <a:off x="5673600" y="3817800"/>
            <a:ext cx="409680" cy="26856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560"/>
              <a:gd name="textAreaBottom" fmla="*/ 251280 h 268560"/>
            </a:gdLst>
            <a:ahLst/>
            <a:cxnLst/>
            <a:rect l="textAreaLeft" t="textAreaTop" r="textAreaRight" b="textAreaBottom"/>
            <a:pathLst>
              <a:path w="32935" h="21600">
                <a:moveTo>
                  <a:pt x="0" y="0"/>
                </a:moveTo>
                <a:lnTo>
                  <a:pt x="32935" y="0"/>
                </a:lnTo>
                <a:lnTo>
                  <a:pt x="32935" y="21600"/>
                </a:lnTo>
                <a:lnTo>
                  <a:pt x="0" y="21600"/>
                </a:lnTo>
                <a:close/>
              </a:path>
              <a:path fill="lightenLess" w="32935" h="21600">
                <a:moveTo>
                  <a:pt x="0" y="0"/>
                </a:moveTo>
                <a:lnTo>
                  <a:pt x="32935" y="0"/>
                </a:lnTo>
                <a:lnTo>
                  <a:pt x="31535" y="1400"/>
                </a:lnTo>
                <a:lnTo>
                  <a:pt x="1400" y="1400"/>
                </a:lnTo>
                <a:close/>
              </a:path>
              <a:path fill="darken" w="32935" h="21600">
                <a:moveTo>
                  <a:pt x="32935" y="0"/>
                </a:moveTo>
                <a:lnTo>
                  <a:pt x="32935" y="21600"/>
                </a:lnTo>
                <a:lnTo>
                  <a:pt x="31535" y="20200"/>
                </a:lnTo>
                <a:lnTo>
                  <a:pt x="31535" y="1400"/>
                </a:lnTo>
                <a:close/>
              </a:path>
              <a:path fill="darkenLess" w="32935" h="21600">
                <a:moveTo>
                  <a:pt x="32935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35" y="20200"/>
                </a:lnTo>
                <a:close/>
              </a:path>
              <a:path fill="lighten" w="32935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35" h="21600">
                <a:moveTo>
                  <a:pt x="9461" y="3794"/>
                </a:moveTo>
                <a:lnTo>
                  <a:pt x="23474" y="10800"/>
                </a:lnTo>
                <a:lnTo>
                  <a:pt x="9461" y="17806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" name="Text Box 10"/>
          <p:cNvSpPr/>
          <p:nvPr/>
        </p:nvSpPr>
        <p:spPr>
          <a:xfrm>
            <a:off x="6313320" y="5378400"/>
            <a:ext cx="26481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>
                <a:solidFill>
                  <a:srgbClr val="F9F911"/>
                </a:solidFill>
                <a:effectLst/>
                <a:uFillTx/>
                <a:latin typeface="Comic Sans MS"/>
                <a:ea typeface="Arial"/>
              </a:rPr>
              <a:t>Properties of Scalar Product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" name="AutoShape 8">
            <a:hlinkClick r:id="rId18" action="ppaction://hlinksldjump"/>
          </p:cNvPr>
          <p:cNvSpPr/>
          <p:nvPr/>
        </p:nvSpPr>
        <p:spPr>
          <a:xfrm>
            <a:off x="5673600" y="5494320"/>
            <a:ext cx="409680" cy="268200"/>
          </a:xfrm>
          <a:custGeom>
            <a:avLst/>
            <a:gdLst>
              <a:gd name="textAreaLeft" fmla="*/ 17280 w 409680"/>
              <a:gd name="textAreaRight" fmla="*/ 392400 w 409680"/>
              <a:gd name="textAreaTop" fmla="*/ 17280 h 268200"/>
              <a:gd name="textAreaBottom" fmla="*/ 250920 h 268200"/>
            </a:gdLst>
            <a:ahLst/>
            <a:cxnLst/>
            <a:rect l="textAreaLeft" t="textAreaTop" r="textAreaRight" b="textAreaBottom"/>
            <a:pathLst>
              <a:path w="32979" h="21600">
                <a:moveTo>
                  <a:pt x="0" y="0"/>
                </a:moveTo>
                <a:lnTo>
                  <a:pt x="32979" y="0"/>
                </a:lnTo>
                <a:lnTo>
                  <a:pt x="32979" y="21600"/>
                </a:lnTo>
                <a:lnTo>
                  <a:pt x="0" y="21600"/>
                </a:lnTo>
                <a:close/>
              </a:path>
              <a:path fill="lightenLess" w="32979" h="21600">
                <a:moveTo>
                  <a:pt x="0" y="0"/>
                </a:moveTo>
                <a:lnTo>
                  <a:pt x="32979" y="0"/>
                </a:lnTo>
                <a:lnTo>
                  <a:pt x="31579" y="1400"/>
                </a:lnTo>
                <a:lnTo>
                  <a:pt x="1400" y="1400"/>
                </a:lnTo>
                <a:close/>
              </a:path>
              <a:path fill="darken" w="32979" h="21600">
                <a:moveTo>
                  <a:pt x="32979" y="0"/>
                </a:moveTo>
                <a:lnTo>
                  <a:pt x="32979" y="21600"/>
                </a:lnTo>
                <a:lnTo>
                  <a:pt x="31579" y="20200"/>
                </a:lnTo>
                <a:lnTo>
                  <a:pt x="31579" y="1400"/>
                </a:lnTo>
                <a:close/>
              </a:path>
              <a:path fill="darkenLess" w="32979" h="21600">
                <a:moveTo>
                  <a:pt x="32979" y="21600"/>
                </a:moveTo>
                <a:lnTo>
                  <a:pt x="0" y="21600"/>
                </a:lnTo>
                <a:lnTo>
                  <a:pt x="1400" y="20200"/>
                </a:lnTo>
                <a:lnTo>
                  <a:pt x="31579" y="20200"/>
                </a:lnTo>
                <a:close/>
              </a:path>
              <a:path fill="lighten" w="32979" h="21600">
                <a:moveTo>
                  <a:pt x="0" y="21600"/>
                </a:moveTo>
                <a:lnTo>
                  <a:pt x="0" y="0"/>
                </a:lnTo>
                <a:lnTo>
                  <a:pt x="1400" y="1400"/>
                </a:lnTo>
                <a:lnTo>
                  <a:pt x="1400" y="20200"/>
                </a:lnTo>
                <a:close/>
              </a:path>
              <a:path fill="darken" w="32979" h="21600">
                <a:moveTo>
                  <a:pt x="9483" y="3794"/>
                </a:moveTo>
                <a:lnTo>
                  <a:pt x="23496" y="10800"/>
                </a:lnTo>
                <a:lnTo>
                  <a:pt x="9483" y="17806"/>
                </a:lnTo>
                <a:close/>
              </a:path>
            </a:pathLst>
          </a:custGeom>
          <a:solidFill>
            <a:srgbClr val="6600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Equal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5" name="Text Box 5"/>
          <p:cNvSpPr/>
          <p:nvPr/>
        </p:nvSpPr>
        <p:spPr>
          <a:xfrm>
            <a:off x="884160" y="1819440"/>
            <a:ext cx="822960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By working out the components of each of the vectors determine which are </a:t>
            </a: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equal.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6" name="Picture 4"/>
          <p:cNvPicPr/>
          <p:nvPr/>
        </p:nvPicPr>
        <p:blipFill>
          <a:blip r:embed="rId1"/>
          <a:srcRect l="12502" t="18957" r="46627" b="28962"/>
          <a:stretch/>
        </p:blipFill>
        <p:spPr>
          <a:xfrm>
            <a:off x="2406600" y="2773440"/>
            <a:ext cx="5183280" cy="396216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157" name="TextBox 8"/>
          <p:cNvSpPr/>
          <p:nvPr/>
        </p:nvSpPr>
        <p:spPr>
          <a:xfrm>
            <a:off x="3949560" y="2955960"/>
            <a:ext cx="33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8" name="TextBox 9"/>
          <p:cNvSpPr/>
          <p:nvPr/>
        </p:nvSpPr>
        <p:spPr>
          <a:xfrm>
            <a:off x="4178520" y="3763800"/>
            <a:ext cx="36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" name="TextBox 12"/>
          <p:cNvSpPr/>
          <p:nvPr/>
        </p:nvSpPr>
        <p:spPr>
          <a:xfrm>
            <a:off x="6617160" y="3916440"/>
            <a:ext cx="33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0" name="TextBox 13"/>
          <p:cNvSpPr/>
          <p:nvPr/>
        </p:nvSpPr>
        <p:spPr>
          <a:xfrm>
            <a:off x="3050640" y="4784760"/>
            <a:ext cx="359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1" name="TextBox 14"/>
          <p:cNvSpPr/>
          <p:nvPr/>
        </p:nvSpPr>
        <p:spPr>
          <a:xfrm>
            <a:off x="3263760" y="5486400"/>
            <a:ext cx="347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" name="TextBox 15"/>
          <p:cNvSpPr/>
          <p:nvPr/>
        </p:nvSpPr>
        <p:spPr>
          <a:xfrm>
            <a:off x="4605120" y="5821200"/>
            <a:ext cx="3355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f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3" name="TextBox 16"/>
          <p:cNvSpPr/>
          <p:nvPr/>
        </p:nvSpPr>
        <p:spPr>
          <a:xfrm>
            <a:off x="5885640" y="4784760"/>
            <a:ext cx="342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4" name="TextBox 17"/>
          <p:cNvSpPr/>
          <p:nvPr/>
        </p:nvSpPr>
        <p:spPr>
          <a:xfrm>
            <a:off x="6601680" y="5897520"/>
            <a:ext cx="356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h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5" name="TextBox 18"/>
          <p:cNvSpPr/>
          <p:nvPr/>
        </p:nvSpPr>
        <p:spPr>
          <a:xfrm>
            <a:off x="3949560" y="2955960"/>
            <a:ext cx="33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6" name="TextBox 19"/>
          <p:cNvSpPr/>
          <p:nvPr/>
        </p:nvSpPr>
        <p:spPr>
          <a:xfrm>
            <a:off x="5885640" y="4784760"/>
            <a:ext cx="342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0000"/>
                </a:solidFill>
                <a:effectLst/>
                <a:uFillTx/>
                <a:latin typeface="Comic Sans MS"/>
              </a:rPr>
              <a:t>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3" dur="indefinite" restart="never" nodeType="tmRoot">
          <p:childTnLst>
            <p:seq>
              <p:cTn id="274" dur="indefinite" nodeType="mainSeq">
                <p:childTnLst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79" dur="8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0" dur="8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8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4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85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6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767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68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769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0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1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72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73" name="Picture 9" descr="tick"/>
          <p:cNvPicPr/>
          <p:nvPr/>
        </p:nvPicPr>
        <p:blipFill>
          <a:blip r:embed="rId3"/>
          <a:stretch/>
        </p:blipFill>
        <p:spPr>
          <a:xfrm>
            <a:off x="6953400" y="4384800"/>
            <a:ext cx="61884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4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75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6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77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78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79" name="Picture 15" descr="1997-1%20Q%202"/>
          <p:cNvPicPr/>
          <p:nvPr/>
        </p:nvPicPr>
        <p:blipFill>
          <a:blip r:embed="rId8"/>
          <a:stretch/>
        </p:blipFill>
        <p:spPr>
          <a:xfrm>
            <a:off x="6966000" y="1020600"/>
            <a:ext cx="1876320" cy="1152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80" name="Rectangle 16"/>
          <p:cNvSpPr/>
          <p:nvPr/>
        </p:nvSpPr>
        <p:spPr>
          <a:xfrm>
            <a:off x="315000" y="824400"/>
            <a:ext cx="626112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Relative to a suitable set of axes, the tops of three chimneys have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co-ordinates given by A(1, 3, 2), B(2, –1, 4) and C(4, –9, 8).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Show that A, B and C are collinear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81" name="Object 17"/>
          <p:cNvGraphicFramePr/>
          <p:nvPr/>
        </p:nvGraphicFramePr>
        <p:xfrm>
          <a:off x="717480" y="2678040"/>
          <a:ext cx="1263600" cy="3906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782" name="Object 17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717480" y="2678040"/>
                    <a:ext cx="1263600" cy="39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3" name="Object 18"/>
          <p:cNvGraphicFramePr/>
          <p:nvPr/>
        </p:nvGraphicFramePr>
        <p:xfrm>
          <a:off x="2482920" y="2411280"/>
          <a:ext cx="1147680" cy="10112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784" name="Object 18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482920" y="2411280"/>
                    <a:ext cx="114768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5" name="Object 19"/>
          <p:cNvGraphicFramePr/>
          <p:nvPr/>
        </p:nvGraphicFramePr>
        <p:xfrm>
          <a:off x="4222800" y="2425680"/>
          <a:ext cx="2063880" cy="101124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786" name="Object 19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4222800" y="2425680"/>
                    <a:ext cx="206388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7" name="Object 20"/>
          <p:cNvGraphicFramePr/>
          <p:nvPr/>
        </p:nvGraphicFramePr>
        <p:xfrm>
          <a:off x="649440" y="3795840"/>
          <a:ext cx="1309680" cy="4363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788" name="Object 20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649440" y="3795840"/>
                    <a:ext cx="1309680" cy="43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89" name="Text Box 21"/>
          <p:cNvSpPr/>
          <p:nvPr/>
        </p:nvSpPr>
        <p:spPr>
          <a:xfrm>
            <a:off x="2049120" y="3846600"/>
            <a:ext cx="614088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are scalar multiples, so are parallel.  A is common.  A, B, C are collinear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70" dur="indefinite" restart="never" nodeType="tmRoot">
          <p:childTnLst>
            <p:seq>
              <p:cTn id="3071" dur="indefinite" nodeType="mainSeq">
                <p:childTnLst>
                  <p:par>
                    <p:cTn id="3072" fill="hold">
                      <p:stCondLst>
                        <p:cond delay="indefinite"/>
                      </p:stCondLst>
                      <p:childTnLst>
                        <p:par>
                          <p:cTn id="3073" fill="hold">
                            <p:stCondLst>
                              <p:cond delay="0"/>
                            </p:stCondLst>
                            <p:childTnLst>
                              <p:par>
                                <p:cTn id="30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76" dur="5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7" fill="hold">
                      <p:stCondLst>
                        <p:cond delay="indefinite"/>
                      </p:stCondLst>
                      <p:childTnLst>
                        <p:par>
                          <p:cTn id="3078" fill="hold">
                            <p:stCondLst>
                              <p:cond delay="0"/>
                            </p:stCondLst>
                            <p:childTnLst>
                              <p:par>
                                <p:cTn id="30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81" dur="5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2" fill="hold">
                      <p:stCondLst>
                        <p:cond delay="indefinite"/>
                      </p:stCondLst>
                      <p:childTnLst>
                        <p:par>
                          <p:cTn id="3083" fill="hold">
                            <p:stCondLst>
                              <p:cond delay="0"/>
                            </p:stCondLst>
                            <p:childTnLst>
                              <p:par>
                                <p:cTn id="308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86" dur="5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7" fill="hold">
                      <p:stCondLst>
                        <p:cond delay="indefinite"/>
                      </p:stCondLst>
                      <p:childTnLst>
                        <p:par>
                          <p:cTn id="3088" fill="hold">
                            <p:stCondLst>
                              <p:cond delay="0"/>
                            </p:stCondLst>
                            <p:childTnLst>
                              <p:par>
                                <p:cTn id="30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91" dur="5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2" fill="hold">
                      <p:stCondLst>
                        <p:cond delay="indefinite"/>
                      </p:stCondLst>
                      <p:childTnLst>
                        <p:par>
                          <p:cTn id="3093" fill="hold">
                            <p:stCondLst>
                              <p:cond delay="0"/>
                            </p:stCondLst>
                            <p:childTnLst>
                              <p:par>
                                <p:cTn id="30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96" dur="5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99"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0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791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92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793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4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95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96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7" name="Picture 9" descr="tick"/>
          <p:cNvPicPr/>
          <p:nvPr/>
        </p:nvPicPr>
        <p:blipFill>
          <a:blip r:embed="rId3"/>
          <a:stretch/>
        </p:blipFill>
        <p:spPr>
          <a:xfrm>
            <a:off x="7227720" y="502452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8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99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0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01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02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3" name="Rectangle 19"/>
          <p:cNvSpPr/>
          <p:nvPr/>
        </p:nvSpPr>
        <p:spPr>
          <a:xfrm>
            <a:off x="340560" y="849240"/>
            <a:ext cx="5703480" cy="147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 is the point (2, –5, 6),  B is (6, –3, 4)  and  C is (12, 0, 1).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5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Show that A, B and C are collinear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and determine the ratio in which B divides AC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04" name="Object 20"/>
          <p:cNvGraphicFramePr/>
          <p:nvPr/>
        </p:nvGraphicFramePr>
        <p:xfrm>
          <a:off x="717480" y="2678040"/>
          <a:ext cx="1263600" cy="3906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805" name="Object 20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717480" y="2678040"/>
                    <a:ext cx="1263600" cy="39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6" name="Object 21"/>
          <p:cNvGraphicFramePr/>
          <p:nvPr/>
        </p:nvGraphicFramePr>
        <p:xfrm>
          <a:off x="2428920" y="2411280"/>
          <a:ext cx="1927080" cy="101124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807" name="Object 21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428920" y="2411280"/>
                    <a:ext cx="192708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8" name="Object 22"/>
          <p:cNvGraphicFramePr/>
          <p:nvPr/>
        </p:nvGraphicFramePr>
        <p:xfrm>
          <a:off x="5046840" y="2425680"/>
          <a:ext cx="1925640" cy="10112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809" name="Object 22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5046840" y="2425680"/>
                    <a:ext cx="192564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10" name="Object 23"/>
          <p:cNvGraphicFramePr/>
          <p:nvPr/>
        </p:nvGraphicFramePr>
        <p:xfrm>
          <a:off x="660240" y="3795840"/>
          <a:ext cx="1285920" cy="43632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811" name="Object 23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660240" y="3795840"/>
                    <a:ext cx="1285920" cy="43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12" name="Text Box 24"/>
          <p:cNvSpPr/>
          <p:nvPr/>
        </p:nvSpPr>
        <p:spPr>
          <a:xfrm>
            <a:off x="2122200" y="3832200"/>
            <a:ext cx="614088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are scalar multiples, so are parallel.  B is common.  A, B, C are collinear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13" name="Object 25"/>
          <p:cNvGraphicFramePr/>
          <p:nvPr/>
        </p:nvGraphicFramePr>
        <p:xfrm>
          <a:off x="847800" y="4603680"/>
          <a:ext cx="961920" cy="80352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814" name="Object 25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847800" y="4603680"/>
                    <a:ext cx="961920" cy="803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815" name="Group 36"/>
          <p:cNvGrpSpPr/>
          <p:nvPr/>
        </p:nvGrpSpPr>
        <p:grpSpPr>
          <a:xfrm>
            <a:off x="2245320" y="4508640"/>
            <a:ext cx="2764080" cy="922320"/>
            <a:chOff x="2245320" y="4508640"/>
            <a:chExt cx="2764080" cy="922320"/>
          </a:xfrm>
        </p:grpSpPr>
        <p:sp>
          <p:nvSpPr>
            <p:cNvPr id="1816" name="Line 27"/>
            <p:cNvSpPr/>
            <p:nvPr/>
          </p:nvSpPr>
          <p:spPr>
            <a:xfrm flipV="1">
              <a:off x="2438640" y="4862160"/>
              <a:ext cx="2322360" cy="507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17" name="Oval 28"/>
            <p:cNvSpPr/>
            <p:nvPr/>
          </p:nvSpPr>
          <p:spPr>
            <a:xfrm>
              <a:off x="2365560" y="5311800"/>
              <a:ext cx="118800" cy="11916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37800" rIns="90000" bIns="37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18" name="Oval 29"/>
            <p:cNvSpPr/>
            <p:nvPr/>
          </p:nvSpPr>
          <p:spPr>
            <a:xfrm>
              <a:off x="4686480" y="4802040"/>
              <a:ext cx="118800" cy="11916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37800" rIns="90000" bIns="37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19" name="Oval 30"/>
            <p:cNvSpPr/>
            <p:nvPr/>
          </p:nvSpPr>
          <p:spPr>
            <a:xfrm>
              <a:off x="3441960" y="5076720"/>
              <a:ext cx="118800" cy="11916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37800" rIns="90000" bIns="37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20" name="Text Box 31"/>
            <p:cNvSpPr/>
            <p:nvPr/>
          </p:nvSpPr>
          <p:spPr>
            <a:xfrm>
              <a:off x="2245320" y="4987800"/>
              <a:ext cx="3160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21" name="Text Box 32"/>
            <p:cNvSpPr/>
            <p:nvPr/>
          </p:nvSpPr>
          <p:spPr>
            <a:xfrm>
              <a:off x="3348720" y="4726080"/>
              <a:ext cx="3160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B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22" name="Text Box 33"/>
            <p:cNvSpPr/>
            <p:nvPr/>
          </p:nvSpPr>
          <p:spPr>
            <a:xfrm>
              <a:off x="4693320" y="4508640"/>
              <a:ext cx="3160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C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23" name="Text Box 34"/>
            <p:cNvSpPr/>
            <p:nvPr/>
          </p:nvSpPr>
          <p:spPr>
            <a:xfrm>
              <a:off x="2840400" y="4856040"/>
              <a:ext cx="2851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2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24" name="Text Box 35"/>
            <p:cNvSpPr/>
            <p:nvPr/>
          </p:nvSpPr>
          <p:spPr>
            <a:xfrm>
              <a:off x="3989520" y="4595760"/>
              <a:ext cx="2851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3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825" name="Text Box 37"/>
          <p:cNvSpPr/>
          <p:nvPr/>
        </p:nvSpPr>
        <p:spPr>
          <a:xfrm>
            <a:off x="4249800" y="5253120"/>
            <a:ext cx="2512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 divides AB in ratio 2 : 3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00" dur="indefinite" restart="never" nodeType="tmRoot">
          <p:childTnLst>
            <p:seq>
              <p:cTn id="3101" dur="indefinite" nodeType="mainSeq">
                <p:childTnLst>
                  <p:par>
                    <p:cTn id="3102" fill="hold">
                      <p:stCondLst>
                        <p:cond delay="indefinite"/>
                      </p:stCondLst>
                      <p:childTnLst>
                        <p:par>
                          <p:cTn id="3103" fill="hold">
                            <p:stCondLst>
                              <p:cond delay="0"/>
                            </p:stCondLst>
                            <p:childTnLst>
                              <p:par>
                                <p:cTn id="310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06" dur="5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7" fill="hold">
                      <p:stCondLst>
                        <p:cond delay="indefinite"/>
                      </p:stCondLst>
                      <p:childTnLst>
                        <p:par>
                          <p:cTn id="3108" fill="hold">
                            <p:stCondLst>
                              <p:cond delay="0"/>
                            </p:stCondLst>
                            <p:childTnLst>
                              <p:par>
                                <p:cTn id="310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11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2" fill="hold">
                      <p:stCondLst>
                        <p:cond delay="indefinite"/>
                      </p:stCondLst>
                      <p:childTnLst>
                        <p:par>
                          <p:cTn id="3113" fill="hold">
                            <p:stCondLst>
                              <p:cond delay="0"/>
                            </p:stCondLst>
                            <p:childTnLst>
                              <p:par>
                                <p:cTn id="31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16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7" fill="hold">
                      <p:stCondLst>
                        <p:cond delay="indefinite"/>
                      </p:stCondLst>
                      <p:childTnLst>
                        <p:par>
                          <p:cTn id="3118" fill="hold">
                            <p:stCondLst>
                              <p:cond delay="0"/>
                            </p:stCondLst>
                            <p:childTnLst>
                              <p:par>
                                <p:cTn id="31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21" dur="500"/>
                                        <p:tgtEl>
                                          <p:spTgt spid="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2" fill="hold">
                      <p:stCondLst>
                        <p:cond delay="indefinite"/>
                      </p:stCondLst>
                      <p:childTnLst>
                        <p:par>
                          <p:cTn id="3123" fill="hold">
                            <p:stCondLst>
                              <p:cond delay="0"/>
                            </p:stCondLst>
                            <p:childTnLst>
                              <p:par>
                                <p:cTn id="31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26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7" fill="hold">
                      <p:stCondLst>
                        <p:cond delay="indefinite"/>
                      </p:stCondLst>
                      <p:childTnLst>
                        <p:par>
                          <p:cTn id="3128" fill="hold">
                            <p:stCondLst>
                              <p:cond delay="0"/>
                            </p:stCondLst>
                            <p:childTnLst>
                              <p:par>
                                <p:cTn id="31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31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2" fill="hold">
                      <p:stCondLst>
                        <p:cond delay="indefinite"/>
                      </p:stCondLst>
                      <p:childTnLst>
                        <p:par>
                          <p:cTn id="3133" fill="hold">
                            <p:stCondLst>
                              <p:cond delay="0"/>
                            </p:stCondLst>
                            <p:childTnLst>
                              <p:par>
                                <p:cTn id="31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36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7" fill="hold">
                      <p:stCondLst>
                        <p:cond delay="indefinite"/>
                      </p:stCondLst>
                      <p:childTnLst>
                        <p:par>
                          <p:cTn id="3138" fill="hold">
                            <p:stCondLst>
                              <p:cond delay="0"/>
                            </p:stCondLst>
                            <p:childTnLst>
                              <p:par>
                                <p:cTn id="31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41" dur="5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44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827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28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829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30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31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32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33" name="Picture 9" descr="tick"/>
          <p:cNvPicPr/>
          <p:nvPr/>
        </p:nvPicPr>
        <p:blipFill>
          <a:blip r:embed="rId3"/>
          <a:stretch/>
        </p:blipFill>
        <p:spPr>
          <a:xfrm>
            <a:off x="6805440" y="48927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34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35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36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37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38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39" name="Rectangle 17"/>
          <p:cNvSpPr/>
          <p:nvPr/>
        </p:nvSpPr>
        <p:spPr>
          <a:xfrm>
            <a:off x="0" y="295740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40" name="Picture 16" descr="1994-1%20Q%204"/>
          <p:cNvPicPr/>
          <p:nvPr/>
        </p:nvPicPr>
        <p:blipFill>
          <a:blip r:embed="rId8"/>
          <a:stretch/>
        </p:blipFill>
        <p:spPr>
          <a:xfrm>
            <a:off x="5126040" y="1090440"/>
            <a:ext cx="3630600" cy="119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1" name="Rectangle 18"/>
          <p:cNvSpPr/>
          <p:nvPr/>
        </p:nvSpPr>
        <p:spPr>
          <a:xfrm>
            <a:off x="17640" y="755640"/>
            <a:ext cx="5346360" cy="22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Relative to the top of a hill, three gliders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have positions given by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7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R(–1, –8, –2),    S(2, –5, 4)   and   T(3, –4, 6).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7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Prove that R, S and T are collinear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842" name="Object 19"/>
          <p:cNvGraphicFramePr/>
          <p:nvPr/>
        </p:nvGraphicFramePr>
        <p:xfrm>
          <a:off x="766800" y="3141720"/>
          <a:ext cx="1193760" cy="3906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843" name="Object 19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766800" y="3141720"/>
                    <a:ext cx="1193760" cy="39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44" name="Object 20"/>
          <p:cNvGraphicFramePr/>
          <p:nvPr/>
        </p:nvGraphicFramePr>
        <p:xfrm>
          <a:off x="2540160" y="2874960"/>
          <a:ext cx="1674720" cy="10112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845" name="Object 20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540160" y="2874960"/>
                    <a:ext cx="167472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46" name="Object 21"/>
          <p:cNvGraphicFramePr/>
          <p:nvPr/>
        </p:nvGraphicFramePr>
        <p:xfrm>
          <a:off x="5033880" y="2874960"/>
          <a:ext cx="1719360" cy="101124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847" name="Object 21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5033880" y="2874960"/>
                    <a:ext cx="171936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48" name="Object 22"/>
          <p:cNvGraphicFramePr/>
          <p:nvPr/>
        </p:nvGraphicFramePr>
        <p:xfrm>
          <a:off x="696960" y="4259160"/>
          <a:ext cx="1239840" cy="4366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849" name="Object 22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696960" y="4259160"/>
                    <a:ext cx="1239840" cy="436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50" name="Text Box 23"/>
          <p:cNvSpPr/>
          <p:nvPr/>
        </p:nvSpPr>
        <p:spPr>
          <a:xfrm>
            <a:off x="2135880" y="4295880"/>
            <a:ext cx="614052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are scalar multiples, so are parallel.  R is common.  R, S, T are collinear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45" dur="indefinite" restart="never" nodeType="tmRoot">
          <p:childTnLst>
            <p:seq>
              <p:cTn id="3146" dur="indefinite" nodeType="mainSeq">
                <p:childTnLst>
                  <p:par>
                    <p:cTn id="3147" fill="hold">
                      <p:stCondLst>
                        <p:cond delay="indefinite"/>
                      </p:stCondLst>
                      <p:childTnLst>
                        <p:par>
                          <p:cTn id="3148" fill="hold">
                            <p:stCondLst>
                              <p:cond delay="0"/>
                            </p:stCondLst>
                            <p:childTnLst>
                              <p:par>
                                <p:cTn id="31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51" dur="5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2" fill="hold">
                      <p:stCondLst>
                        <p:cond delay="indefinite"/>
                      </p:stCondLst>
                      <p:childTnLst>
                        <p:par>
                          <p:cTn id="3153" fill="hold">
                            <p:stCondLst>
                              <p:cond delay="0"/>
                            </p:stCondLst>
                            <p:childTnLst>
                              <p:par>
                                <p:cTn id="31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56" dur="5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7" fill="hold">
                      <p:stCondLst>
                        <p:cond delay="indefinite"/>
                      </p:stCondLst>
                      <p:childTnLst>
                        <p:par>
                          <p:cTn id="3158" fill="hold">
                            <p:stCondLst>
                              <p:cond delay="0"/>
                            </p:stCondLst>
                            <p:childTnLst>
                              <p:par>
                                <p:cTn id="31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61" dur="5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2" fill="hold">
                      <p:stCondLst>
                        <p:cond delay="indefinite"/>
                      </p:stCondLst>
                      <p:childTnLst>
                        <p:par>
                          <p:cTn id="3163" fill="hold">
                            <p:stCondLst>
                              <p:cond delay="0"/>
                            </p:stCondLst>
                            <p:childTnLst>
                              <p:par>
                                <p:cTn id="31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66" dur="500"/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7" fill="hold">
                      <p:stCondLst>
                        <p:cond delay="indefinite"/>
                      </p:stCondLst>
                      <p:childTnLst>
                        <p:par>
                          <p:cTn id="3168" fill="hold">
                            <p:stCondLst>
                              <p:cond delay="0"/>
                            </p:stCondLst>
                            <p:childTnLst>
                              <p:par>
                                <p:cTn id="316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71" dur="5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74" dur="500"/>
                                        <p:tgtEl>
                                          <p:spTgt spid="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Text Box 2"/>
          <p:cNvSpPr/>
          <p:nvPr/>
        </p:nvSpPr>
        <p:spPr>
          <a:xfrm>
            <a:off x="0" y="308448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You have completed all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8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  questions in this section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2" name="AutoShape 3">
            <a:hlinkClick r:id="rId1"/>
          </p:cNvPr>
          <p:cNvSpPr/>
          <p:nvPr/>
        </p:nvSpPr>
        <p:spPr>
          <a:xfrm>
            <a:off x="7450200" y="5872320"/>
            <a:ext cx="1160280" cy="341280"/>
          </a:xfrm>
          <a:custGeom>
            <a:avLst/>
            <a:gdLst>
              <a:gd name="textAreaLeft" fmla="*/ 203040 w 1160280"/>
              <a:gd name="textAreaRight" fmla="*/ 841320 w 1160280"/>
              <a:gd name="textAreaTop" fmla="*/ 45720 h 341280"/>
              <a:gd name="textAreaBottom" fmla="*/ 295560 h 341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-2682637"/>
                <a:lnTo>
                  <a:pt x="21168" y="7200"/>
                </a:lnTo>
                <a:lnTo>
                  <a:pt x="17280" y="0"/>
                </a:lnTo>
                <a:lnTo>
                  <a:pt x="12528" y="7200"/>
                </a:lnTo>
                <a:lnTo>
                  <a:pt x="14688" y="7200"/>
                </a:lnTo>
                <a:arcTo wR="7560" hR="21600" stAng="2717363" swAng="2325203"/>
                <a:lnTo>
                  <a:pt x="9720" y="20700"/>
                </a:lnTo>
                <a:arcTo wR="7560" hR="21600" stAng="5757435" swAng="5042565"/>
                <a:close/>
              </a:path>
              <a:path fill="darkenLess"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357435"/>
                <a:lnTo>
                  <a:pt x="9720" y="20700"/>
                </a:lnTo>
                <a:arcTo wR="7560" hR="21600" stAng="5757435" swAng="5042565"/>
                <a:close/>
              </a:path>
            </a:pathLst>
          </a:custGeom>
          <a:solidFill>
            <a:srgbClr val="00CC00"/>
          </a:solidFill>
          <a:ln w="936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3" name="Text Box 4"/>
          <p:cNvSpPr/>
          <p:nvPr/>
        </p:nvSpPr>
        <p:spPr>
          <a:xfrm>
            <a:off x="7387920" y="6343560"/>
            <a:ext cx="1307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Back to start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4" name="Text Box 5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5" name="AutoShape 6">
            <a:hlinkClick r:id="" action="ppaction://hlinkshowjump?jump=endshow"/>
          </p:cNvPr>
          <p:cNvSpPr/>
          <p:nvPr/>
        </p:nvSpPr>
        <p:spPr>
          <a:xfrm>
            <a:off x="4313160" y="6122880"/>
            <a:ext cx="531720" cy="53208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6" name="Text Box 7"/>
          <p:cNvSpPr/>
          <p:nvPr/>
        </p:nvSpPr>
        <p:spPr>
          <a:xfrm>
            <a:off x="4858200" y="62373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57" name="Text Box 8"/>
          <p:cNvSpPr/>
          <p:nvPr/>
        </p:nvSpPr>
        <p:spPr>
          <a:xfrm>
            <a:off x="3723120" y="62373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58" name="Picture 9" descr="Round-Gel-Back">
            <a:hlinkClick r:id="" action="ppaction://hlinkshowjump?jump=previousslide"/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59" name="Text Box 10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Text Box 2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1" name="Text Box 3"/>
          <p:cNvSpPr/>
          <p:nvPr/>
        </p:nvSpPr>
        <p:spPr>
          <a:xfrm>
            <a:off x="0" y="2690640"/>
            <a:ext cx="9144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Angle between two vectors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2" name="Text Box 4"/>
          <p:cNvSpPr/>
          <p:nvPr/>
        </p:nvSpPr>
        <p:spPr>
          <a:xfrm>
            <a:off x="4014360" y="4567320"/>
            <a:ext cx="1095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FF"/>
                </a:solidFill>
                <a:effectLst/>
                <a:uFillTx/>
                <a:latin typeface="Arial"/>
              </a:rPr>
              <a:t>Continue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63" name="Picture 5" descr="Gel-button-round-arrow">
            <a:hlinkClick r:id="" action="ppaction://hlinkshowjump?jump=nextslide"/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4168800" y="3819600"/>
            <a:ext cx="76212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4" name="AutoShape 6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5" name="Text Box 7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6" name="Text Box 8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7" name="AutoShape 11">
            <a:hlinkClick r:id="rId3"/>
          </p:cNvPr>
          <p:cNvSpPr/>
          <p:nvPr/>
        </p:nvSpPr>
        <p:spPr>
          <a:xfrm>
            <a:off x="7510320" y="5889600"/>
            <a:ext cx="1100160" cy="324000"/>
          </a:xfrm>
          <a:custGeom>
            <a:avLst/>
            <a:gdLst>
              <a:gd name="textAreaLeft" fmla="*/ 192240 w 1100160"/>
              <a:gd name="textAreaRight" fmla="*/ 797760 w 1100160"/>
              <a:gd name="textAreaTop" fmla="*/ 43200 h 324000"/>
              <a:gd name="textAreaBottom" fmla="*/ 280800 h 324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-2682637"/>
                <a:lnTo>
                  <a:pt x="21168" y="7200"/>
                </a:lnTo>
                <a:lnTo>
                  <a:pt x="17280" y="0"/>
                </a:lnTo>
                <a:lnTo>
                  <a:pt x="12528" y="7200"/>
                </a:lnTo>
                <a:lnTo>
                  <a:pt x="14688" y="7200"/>
                </a:lnTo>
                <a:arcTo wR="7560" hR="21600" stAng="2717363" swAng="2325203"/>
                <a:lnTo>
                  <a:pt x="9720" y="20700"/>
                </a:lnTo>
                <a:arcTo wR="7560" hR="21600" stAng="5757435" swAng="5042565"/>
                <a:close/>
              </a:path>
              <a:path fill="darkenLess"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357435"/>
                <a:lnTo>
                  <a:pt x="9720" y="20700"/>
                </a:lnTo>
                <a:arcTo wR="7560" hR="21600" stAng="5757435" swAng="5042565"/>
                <a:close/>
              </a:path>
            </a:pathLst>
          </a:custGeom>
          <a:solidFill>
            <a:srgbClr val="00CC00"/>
          </a:solidFill>
          <a:ln w="936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68" name="Text Box 12"/>
          <p:cNvSpPr/>
          <p:nvPr/>
        </p:nvSpPr>
        <p:spPr>
          <a:xfrm>
            <a:off x="7386840" y="6343560"/>
            <a:ext cx="1420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Back to menu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roup 3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870" name="Picture 4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71" name="Text Box 5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872" name="AutoShape 10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73" name="Text Box 11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74" name="Text Box 12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75" name="Picture 31" descr="tick"/>
          <p:cNvPicPr/>
          <p:nvPr/>
        </p:nvPicPr>
        <p:blipFill>
          <a:blip r:embed="rId2"/>
          <a:stretch/>
        </p:blipFill>
        <p:spPr>
          <a:xfrm>
            <a:off x="7039080" y="48639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6" name="Text Box 35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77" name="Picture 42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8" name="Text Box 43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879" name="Text Box 44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80" name="Picture 45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1" name="Rectangle 46"/>
          <p:cNvSpPr/>
          <p:nvPr/>
        </p:nvSpPr>
        <p:spPr>
          <a:xfrm>
            <a:off x="371520" y="769320"/>
            <a:ext cx="6089760" cy="21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spcBef>
                <a:spcPts val="1500"/>
              </a:spcBef>
              <a:tabLst>
                <a:tab pos="0" algn="l"/>
                <a:tab pos="304920" algn="l"/>
                <a:tab pos="609480" algn="l"/>
                <a:tab pos="990720" algn="l"/>
                <a:tab pos="137160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 diagram shows vectors  </a:t>
            </a:r>
            <a:r>
              <a:rPr lang="en-GB" sz="24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and  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500"/>
              </a:spcBef>
              <a:tabLst>
                <a:tab pos="0" algn="l"/>
                <a:tab pos="304920" algn="l"/>
                <a:tab pos="609480" algn="l"/>
                <a:tab pos="990720" algn="l"/>
                <a:tab pos="137160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If  |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| = 5, |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| = 4  and  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.(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 = 36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500"/>
              </a:spcBef>
              <a:tabLst>
                <a:tab pos="0" algn="l"/>
                <a:tab pos="304920" algn="l"/>
                <a:tab pos="609480" algn="l"/>
                <a:tab pos="990720" algn="l"/>
                <a:tab pos="137160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the size of the acute angle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500"/>
              </a:spcBef>
              <a:tabLst>
                <a:tab pos="0" algn="l"/>
                <a:tab pos="304920" algn="l"/>
                <a:tab pos="609480" algn="l"/>
                <a:tab pos="990720" algn="l"/>
                <a:tab pos="137160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between  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and  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882" name="Picture 47" descr="2003-2%20Q%209"/>
          <p:cNvPicPr/>
          <p:nvPr/>
        </p:nvPicPr>
        <p:blipFill>
          <a:blip r:embed="rId7"/>
          <a:stretch/>
        </p:blipFill>
        <p:spPr>
          <a:xfrm>
            <a:off x="6337440" y="1008000"/>
            <a:ext cx="1984320" cy="176868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883" name="Object 50"/>
          <p:cNvGraphicFramePr/>
          <p:nvPr/>
        </p:nvGraphicFramePr>
        <p:xfrm>
          <a:off x="679320" y="2970360"/>
          <a:ext cx="1582920" cy="8794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884" name="Object 50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679320" y="2970360"/>
                    <a:ext cx="1582920" cy="879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5" name="Object 51"/>
          <p:cNvGraphicFramePr/>
          <p:nvPr/>
        </p:nvGraphicFramePr>
        <p:xfrm>
          <a:off x="3267000" y="3116160"/>
          <a:ext cx="4253040" cy="43344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886" name="Object 51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267000" y="3116160"/>
                    <a:ext cx="425304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7" name="Object 52"/>
          <p:cNvGraphicFramePr/>
          <p:nvPr/>
        </p:nvGraphicFramePr>
        <p:xfrm>
          <a:off x="793800" y="4054320"/>
          <a:ext cx="2085840" cy="5414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888" name="Object 52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793800" y="4054320"/>
                    <a:ext cx="2085840" cy="541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89" name="Object 53"/>
          <p:cNvGraphicFramePr/>
          <p:nvPr/>
        </p:nvGraphicFramePr>
        <p:xfrm>
          <a:off x="3255840" y="4064040"/>
          <a:ext cx="2303640" cy="43344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890" name="Object 53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3255840" y="4064040"/>
                    <a:ext cx="230364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1" name="Object 54"/>
          <p:cNvGraphicFramePr/>
          <p:nvPr/>
        </p:nvGraphicFramePr>
        <p:xfrm>
          <a:off x="6205680" y="4078440"/>
          <a:ext cx="1625400" cy="4330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892" name="Object 54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6205680" y="4078440"/>
                    <a:ext cx="162540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3" name="Object 55"/>
          <p:cNvGraphicFramePr/>
          <p:nvPr/>
        </p:nvGraphicFramePr>
        <p:xfrm>
          <a:off x="868320" y="4862520"/>
          <a:ext cx="1582920" cy="7779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894" name="Object 55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868320" y="4862520"/>
                    <a:ext cx="1582920" cy="77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5" name="Object 56"/>
          <p:cNvGraphicFramePr/>
          <p:nvPr/>
        </p:nvGraphicFramePr>
        <p:xfrm>
          <a:off x="2978280" y="4838760"/>
          <a:ext cx="2033280" cy="85392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896" name="Object 56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978280" y="4838760"/>
                    <a:ext cx="2033280" cy="85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97" name="Object 57"/>
          <p:cNvGraphicFramePr/>
          <p:nvPr/>
        </p:nvGraphicFramePr>
        <p:xfrm>
          <a:off x="5342040" y="5060880"/>
          <a:ext cx="1204920" cy="35244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898" name="Object 57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5342040" y="5060880"/>
                    <a:ext cx="1204920" cy="35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75" dur="indefinite" restart="never" nodeType="tmRoot">
          <p:childTnLst>
            <p:seq>
              <p:cTn id="3176" dur="indefinite" nodeType="mainSeq">
                <p:childTnLst>
                  <p:par>
                    <p:cTn id="3177" fill="hold">
                      <p:stCondLst>
                        <p:cond delay="indefinite"/>
                      </p:stCondLst>
                      <p:childTnLst>
                        <p:par>
                          <p:cTn id="3178" fill="hold">
                            <p:stCondLst>
                              <p:cond delay="0"/>
                            </p:stCondLst>
                            <p:childTnLst>
                              <p:par>
                                <p:cTn id="31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81" dur="5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2" fill="hold">
                      <p:stCondLst>
                        <p:cond delay="indefinite"/>
                      </p:stCondLst>
                      <p:childTnLst>
                        <p:par>
                          <p:cTn id="3183" fill="hold">
                            <p:stCondLst>
                              <p:cond delay="0"/>
                            </p:stCondLst>
                            <p:childTnLst>
                              <p:par>
                                <p:cTn id="318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86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7" fill="hold">
                      <p:stCondLst>
                        <p:cond delay="indefinite"/>
                      </p:stCondLst>
                      <p:childTnLst>
                        <p:par>
                          <p:cTn id="3188" fill="hold">
                            <p:stCondLst>
                              <p:cond delay="0"/>
                            </p:stCondLst>
                            <p:childTnLst>
                              <p:par>
                                <p:cTn id="31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91" dur="5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2" fill="hold">
                      <p:stCondLst>
                        <p:cond delay="indefinite"/>
                      </p:stCondLst>
                      <p:childTnLst>
                        <p:par>
                          <p:cTn id="3193" fill="hold">
                            <p:stCondLst>
                              <p:cond delay="0"/>
                            </p:stCondLst>
                            <p:childTnLst>
                              <p:par>
                                <p:cTn id="31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96" dur="5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7" fill="hold">
                      <p:stCondLst>
                        <p:cond delay="indefinite"/>
                      </p:stCondLst>
                      <p:childTnLst>
                        <p:par>
                          <p:cTn id="3198" fill="hold">
                            <p:stCondLst>
                              <p:cond delay="0"/>
                            </p:stCondLst>
                            <p:childTnLst>
                              <p:par>
                                <p:cTn id="319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01" dur="500"/>
                                        <p:tgtEl>
                                          <p:spTgt spid="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2" fill="hold">
                      <p:stCondLst>
                        <p:cond delay="indefinite"/>
                      </p:stCondLst>
                      <p:childTnLst>
                        <p:par>
                          <p:cTn id="3203" fill="hold">
                            <p:stCondLst>
                              <p:cond delay="0"/>
                            </p:stCondLst>
                            <p:childTnLst>
                              <p:par>
                                <p:cTn id="320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06" dur="500"/>
                                        <p:tgtEl>
                                          <p:spTgt spid="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7" fill="hold">
                      <p:stCondLst>
                        <p:cond delay="indefinite"/>
                      </p:stCondLst>
                      <p:childTnLst>
                        <p:par>
                          <p:cTn id="3208" fill="hold">
                            <p:stCondLst>
                              <p:cond delay="0"/>
                            </p:stCondLst>
                            <p:childTnLst>
                              <p:par>
                                <p:cTn id="320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11" dur="500"/>
                                        <p:tgtEl>
                                          <p:spTgt spid="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2" fill="hold">
                      <p:stCondLst>
                        <p:cond delay="indefinite"/>
                      </p:stCondLst>
                      <p:childTnLst>
                        <p:par>
                          <p:cTn id="3213" fill="hold">
                            <p:stCondLst>
                              <p:cond delay="0"/>
                            </p:stCondLst>
                            <p:childTnLst>
                              <p:par>
                                <p:cTn id="32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16" dur="5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19" dur="5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9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900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01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902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3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4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05" name="Picture 8" descr="tick"/>
          <p:cNvPicPr/>
          <p:nvPr/>
        </p:nvPicPr>
        <p:blipFill>
          <a:blip r:embed="rId2"/>
          <a:stretch/>
        </p:blipFill>
        <p:spPr>
          <a:xfrm>
            <a:off x="5297400" y="519732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6" name="Text Box 9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07" name="Picture 10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8" name="Text Box 11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09" name="Text Box 12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10" name="Picture 13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11" name="Picture 17" descr="2002-2%20Q%202"/>
          <p:cNvPicPr/>
          <p:nvPr/>
        </p:nvPicPr>
        <p:blipFill>
          <a:blip r:embed="rId7"/>
          <a:stretch/>
        </p:blipFill>
        <p:spPr>
          <a:xfrm>
            <a:off x="6365880" y="917640"/>
            <a:ext cx="2390760" cy="2104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12" name="Rectangle 18"/>
          <p:cNvSpPr/>
          <p:nvPr/>
        </p:nvSpPr>
        <p:spPr>
          <a:xfrm>
            <a:off x="386640" y="654480"/>
            <a:ext cx="6429240" cy="27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 diagram shows a square based pyramid of height 8 units.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Square OABC has a side length of 6 units.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 co-ordinates of A and D are (6, 0, 0) and (3, 3, 8).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 lies on the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y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-axis.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Write down the co-ordinates of B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67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the components of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67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Calculate the size of angle ADB.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13" name="Rectangle 20"/>
          <p:cNvSpPr/>
          <p:nvPr/>
        </p:nvSpPr>
        <p:spPr>
          <a:xfrm>
            <a:off x="0" y="3309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14" name="Object 19"/>
          <p:cNvGraphicFramePr/>
          <p:nvPr/>
        </p:nvGraphicFramePr>
        <p:xfrm>
          <a:off x="3247920" y="2684520"/>
          <a:ext cx="1201680" cy="3412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915" name="Object 19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247920" y="2684520"/>
                    <a:ext cx="1201680" cy="341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16" name="Text Box 21"/>
          <p:cNvSpPr/>
          <p:nvPr/>
        </p:nvSpPr>
        <p:spPr>
          <a:xfrm>
            <a:off x="408960" y="326556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17" name="Text Box 22"/>
          <p:cNvSpPr/>
          <p:nvPr/>
        </p:nvSpPr>
        <p:spPr>
          <a:xfrm>
            <a:off x="1009800" y="3244680"/>
            <a:ext cx="120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B(6, 6, 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18" name="Text Box 23"/>
          <p:cNvSpPr/>
          <p:nvPr/>
        </p:nvSpPr>
        <p:spPr>
          <a:xfrm>
            <a:off x="2955960" y="327168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19" name="Object 25"/>
          <p:cNvGraphicFramePr/>
          <p:nvPr/>
        </p:nvGraphicFramePr>
        <p:xfrm>
          <a:off x="3544920" y="3021120"/>
          <a:ext cx="1146240" cy="101124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920" name="Object 25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544920" y="3021120"/>
                    <a:ext cx="114624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21" name="Object 26"/>
          <p:cNvGraphicFramePr/>
          <p:nvPr/>
        </p:nvGraphicFramePr>
        <p:xfrm>
          <a:off x="5159520" y="3021120"/>
          <a:ext cx="1170000" cy="10112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922" name="Object 26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5159520" y="3021120"/>
                    <a:ext cx="117000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23" name="Text Box 27"/>
          <p:cNvSpPr/>
          <p:nvPr/>
        </p:nvSpPr>
        <p:spPr>
          <a:xfrm>
            <a:off x="414720" y="4192560"/>
            <a:ext cx="354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c)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24" name="Object 28"/>
          <p:cNvGraphicFramePr/>
          <p:nvPr/>
        </p:nvGraphicFramePr>
        <p:xfrm>
          <a:off x="1011240" y="3943440"/>
          <a:ext cx="2109960" cy="105552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925" name="Object 28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1011240" y="3943440"/>
                    <a:ext cx="2109960" cy="105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26" name="Object 30"/>
          <p:cNvGraphicFramePr/>
          <p:nvPr/>
        </p:nvGraphicFramePr>
        <p:xfrm>
          <a:off x="3768840" y="4022640"/>
          <a:ext cx="2563560" cy="101772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927" name="Object 30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3768840" y="4022640"/>
                    <a:ext cx="2563560" cy="101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28" name="Object 32"/>
          <p:cNvGraphicFramePr/>
          <p:nvPr/>
        </p:nvGraphicFramePr>
        <p:xfrm>
          <a:off x="990720" y="5175360"/>
          <a:ext cx="1900080" cy="75564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929" name="Object 32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990720" y="5175360"/>
                    <a:ext cx="1900080" cy="755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30" name="Object 33"/>
          <p:cNvGraphicFramePr/>
          <p:nvPr/>
        </p:nvGraphicFramePr>
        <p:xfrm>
          <a:off x="3687840" y="5364000"/>
          <a:ext cx="1100160" cy="3207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931" name="Object 33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3687840" y="5364000"/>
                    <a:ext cx="1100160" cy="320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20" dur="indefinite" restart="never" nodeType="tmRoot">
          <p:childTnLst>
            <p:seq>
              <p:cTn id="3221" dur="indefinite" nodeType="mainSeq">
                <p:childTnLst>
                  <p:par>
                    <p:cTn id="3222" fill="hold">
                      <p:stCondLst>
                        <p:cond delay="indefinite"/>
                      </p:stCondLst>
                      <p:childTnLst>
                        <p:par>
                          <p:cTn id="3223" fill="hold">
                            <p:stCondLst>
                              <p:cond delay="0"/>
                            </p:stCondLst>
                            <p:childTnLst>
                              <p:par>
                                <p:cTn id="32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26" dur="50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29" dur="5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0" fill="hold">
                      <p:stCondLst>
                        <p:cond delay="indefinite"/>
                      </p:stCondLst>
                      <p:childTnLst>
                        <p:par>
                          <p:cTn id="3231" fill="hold">
                            <p:stCondLst>
                              <p:cond delay="0"/>
                            </p:stCondLst>
                            <p:childTnLst>
                              <p:par>
                                <p:cTn id="32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34" dur="5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37" dur="5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8" fill="hold">
                      <p:stCondLst>
                        <p:cond delay="indefinite"/>
                      </p:stCondLst>
                      <p:childTnLst>
                        <p:par>
                          <p:cTn id="3239" fill="hold">
                            <p:stCondLst>
                              <p:cond delay="0"/>
                            </p:stCondLst>
                            <p:childTnLst>
                              <p:par>
                                <p:cTn id="32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42" dur="5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3" fill="hold">
                      <p:stCondLst>
                        <p:cond delay="indefinite"/>
                      </p:stCondLst>
                      <p:childTnLst>
                        <p:par>
                          <p:cTn id="3244" fill="hold">
                            <p:stCondLst>
                              <p:cond delay="0"/>
                            </p:stCondLst>
                            <p:childTnLst>
                              <p:par>
                                <p:cTn id="32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47" dur="5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50" dur="5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1" fill="hold">
                      <p:stCondLst>
                        <p:cond delay="indefinite"/>
                      </p:stCondLst>
                      <p:childTnLst>
                        <p:par>
                          <p:cTn id="3252" fill="hold">
                            <p:stCondLst>
                              <p:cond delay="0"/>
                            </p:stCondLst>
                            <p:childTnLst>
                              <p:par>
                                <p:cTn id="325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55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6" fill="hold">
                      <p:stCondLst>
                        <p:cond delay="indefinite"/>
                      </p:stCondLst>
                      <p:childTnLst>
                        <p:par>
                          <p:cTn id="3257" fill="hold">
                            <p:stCondLst>
                              <p:cond delay="0"/>
                            </p:stCondLst>
                            <p:childTnLst>
                              <p:par>
                                <p:cTn id="32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60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1" fill="hold">
                      <p:stCondLst>
                        <p:cond delay="indefinite"/>
                      </p:stCondLst>
                      <p:childTnLst>
                        <p:par>
                          <p:cTn id="3262" fill="hold">
                            <p:stCondLst>
                              <p:cond delay="0"/>
                            </p:stCondLst>
                            <p:childTnLst>
                              <p:par>
                                <p:cTn id="32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65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68" dur="5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2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933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34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935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36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37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38" name="Picture 8" descr="tick"/>
          <p:cNvPicPr/>
          <p:nvPr/>
        </p:nvPicPr>
        <p:blipFill>
          <a:blip r:embed="rId2"/>
          <a:stretch/>
        </p:blipFill>
        <p:spPr>
          <a:xfrm>
            <a:off x="5848200" y="49370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9" name="Text Box 9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40" name="Picture 10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1" name="Text Box 11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42" name="Text Box 12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43" name="Picture 13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4" name="Picture 14" descr="2001-2%20Q%204"/>
          <p:cNvPicPr/>
          <p:nvPr/>
        </p:nvPicPr>
        <p:blipFill>
          <a:blip r:embed="rId7"/>
          <a:stretch/>
        </p:blipFill>
        <p:spPr>
          <a:xfrm>
            <a:off x="6248520" y="0"/>
            <a:ext cx="2895480" cy="3373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5" name="Rectangle 15"/>
          <p:cNvSpPr/>
          <p:nvPr/>
        </p:nvSpPr>
        <p:spPr>
          <a:xfrm>
            <a:off x="382680" y="624240"/>
            <a:ext cx="5776560" cy="261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 box in the shape of a cuboid designed with circles of different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sizes on each face.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 diagram shows three of the circles, where the origin represents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one of the corners of the cuboid.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 centres of the circles are A(6, 0, 7), B(0, 5, 6) and C(4, 5, 0)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the size of angle ABC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46" name="Object 16"/>
          <p:cNvGraphicFramePr/>
          <p:nvPr/>
        </p:nvGraphicFramePr>
        <p:xfrm>
          <a:off x="2617920" y="2892600"/>
          <a:ext cx="1031760" cy="105084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947" name="Object 16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2617920" y="2892600"/>
                    <a:ext cx="1031760" cy="105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48" name="Object 17"/>
          <p:cNvGraphicFramePr/>
          <p:nvPr/>
        </p:nvGraphicFramePr>
        <p:xfrm>
          <a:off x="3948120" y="2863800"/>
          <a:ext cx="1069920" cy="105084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949" name="Object 17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948120" y="2863800"/>
                    <a:ext cx="1069920" cy="105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50" name="Text Box 18"/>
          <p:cNvSpPr/>
          <p:nvPr/>
        </p:nvSpPr>
        <p:spPr>
          <a:xfrm>
            <a:off x="488880" y="3178080"/>
            <a:ext cx="1766880" cy="78552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Vectors to point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away from vertex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51" name="Object 19"/>
          <p:cNvGraphicFramePr/>
          <p:nvPr/>
        </p:nvGraphicFramePr>
        <p:xfrm>
          <a:off x="5487840" y="3452760"/>
          <a:ext cx="3138480" cy="5000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952" name="Object 19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5487840" y="3452760"/>
                    <a:ext cx="3138480" cy="500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53" name="Object 20"/>
          <p:cNvGraphicFramePr/>
          <p:nvPr/>
        </p:nvGraphicFramePr>
        <p:xfrm>
          <a:off x="554040" y="4145040"/>
          <a:ext cx="2948040" cy="56664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954" name="Object 20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554040" y="4145040"/>
                    <a:ext cx="2948040" cy="56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55" name="Object 21"/>
          <p:cNvGraphicFramePr/>
          <p:nvPr/>
        </p:nvGraphicFramePr>
        <p:xfrm>
          <a:off x="4232160" y="4145040"/>
          <a:ext cx="2617920" cy="56664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956" name="Object 21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4232160" y="4145040"/>
                    <a:ext cx="2617920" cy="56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57" name="Object 22"/>
          <p:cNvGraphicFramePr/>
          <p:nvPr/>
        </p:nvGraphicFramePr>
        <p:xfrm>
          <a:off x="736560" y="4956120"/>
          <a:ext cx="2109960" cy="8301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958" name="Object 22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736560" y="4956120"/>
                    <a:ext cx="2109960" cy="830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59" name="Object 23"/>
          <p:cNvGraphicFramePr/>
          <p:nvPr/>
        </p:nvGraphicFramePr>
        <p:xfrm>
          <a:off x="3943440" y="5194440"/>
          <a:ext cx="1206360" cy="35244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960" name="Object 23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3943440" y="5194440"/>
                    <a:ext cx="1206360" cy="352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69" dur="indefinite" restart="never" nodeType="tmRoot">
          <p:childTnLst>
            <p:seq>
              <p:cTn id="3270" dur="indefinite" nodeType="mainSeq">
                <p:childTnLst>
                  <p:par>
                    <p:cTn id="3271" fill="hold">
                      <p:stCondLst>
                        <p:cond delay="indefinite"/>
                      </p:stCondLst>
                      <p:childTnLst>
                        <p:par>
                          <p:cTn id="3272" fill="hold">
                            <p:stCondLst>
                              <p:cond delay="0"/>
                            </p:stCondLst>
                            <p:childTnLst>
                              <p:par>
                                <p:cTn id="327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75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6" fill="hold">
                      <p:stCondLst>
                        <p:cond delay="indefinite"/>
                      </p:stCondLst>
                      <p:childTnLst>
                        <p:par>
                          <p:cTn id="3277" fill="hold">
                            <p:stCondLst>
                              <p:cond delay="0"/>
                            </p:stCondLst>
                            <p:childTnLst>
                              <p:par>
                                <p:cTn id="32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80" dur="5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1" fill="hold">
                      <p:stCondLst>
                        <p:cond delay="indefinite"/>
                      </p:stCondLst>
                      <p:childTnLst>
                        <p:par>
                          <p:cTn id="3282" fill="hold">
                            <p:stCondLst>
                              <p:cond delay="0"/>
                            </p:stCondLst>
                            <p:childTnLst>
                              <p:par>
                                <p:cTn id="32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85" dur="5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6" fill="hold">
                      <p:stCondLst>
                        <p:cond delay="indefinite"/>
                      </p:stCondLst>
                      <p:childTnLst>
                        <p:par>
                          <p:cTn id="3287" fill="hold">
                            <p:stCondLst>
                              <p:cond delay="0"/>
                            </p:stCondLst>
                            <p:childTnLst>
                              <p:par>
                                <p:cTn id="32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90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1" fill="hold">
                      <p:stCondLst>
                        <p:cond delay="indefinite"/>
                      </p:stCondLst>
                      <p:childTnLst>
                        <p:par>
                          <p:cTn id="3292" fill="hold">
                            <p:stCondLst>
                              <p:cond delay="0"/>
                            </p:stCondLst>
                            <p:childTnLst>
                              <p:par>
                                <p:cTn id="32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95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6" fill="hold">
                      <p:stCondLst>
                        <p:cond delay="indefinite"/>
                      </p:stCondLst>
                      <p:childTnLst>
                        <p:par>
                          <p:cTn id="3297" fill="hold">
                            <p:stCondLst>
                              <p:cond delay="0"/>
                            </p:stCondLst>
                            <p:childTnLst>
                              <p:par>
                                <p:cTn id="32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00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1" fill="hold">
                      <p:stCondLst>
                        <p:cond delay="indefinite"/>
                      </p:stCondLst>
                      <p:childTnLst>
                        <p:par>
                          <p:cTn id="3302" fill="hold">
                            <p:stCondLst>
                              <p:cond delay="0"/>
                            </p:stCondLst>
                            <p:childTnLst>
                              <p:par>
                                <p:cTn id="33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05" dur="5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6" fill="hold">
                      <p:stCondLst>
                        <p:cond delay="indefinite"/>
                      </p:stCondLst>
                      <p:childTnLst>
                        <p:par>
                          <p:cTn id="3307" fill="hold">
                            <p:stCondLst>
                              <p:cond delay="0"/>
                            </p:stCondLst>
                            <p:childTnLst>
                              <p:par>
                                <p:cTn id="33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10" dur="50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13" dur="500"/>
                                        <p:tgtEl>
                                          <p:spTgt spid="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962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63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964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65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66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67" name="Picture 8" descr="tick"/>
          <p:cNvPicPr/>
          <p:nvPr/>
        </p:nvPicPr>
        <p:blipFill>
          <a:blip r:embed="rId2"/>
          <a:stretch/>
        </p:blipFill>
        <p:spPr>
          <a:xfrm>
            <a:off x="6792840" y="571968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8" name="Text Box 9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69" name="Picture 10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0" name="Text Box 11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71" name="Text Box 12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72" name="Picture 13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3" name="Rectangle 15"/>
          <p:cNvSpPr/>
          <p:nvPr/>
        </p:nvSpPr>
        <p:spPr>
          <a:xfrm>
            <a:off x="349200" y="561240"/>
            <a:ext cx="6270840" cy="314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 cuboid measuring  11cm  by  5 cm  by  7 cm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is placed centrally on top of another cuboid measuring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17 cm  by  9  cm  by  8 cm.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Co-ordinate axes are taken as shown.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a)  The point A has co-ordinates (0, 9, 8)  and C has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   co-ordinates (17, 0, 8).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   Write down the co-ordinates of B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b)  Calculate the size of angle ABC.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974" name="Picture 17" descr="2000-2%20Q%209"/>
          <p:cNvPicPr/>
          <p:nvPr/>
        </p:nvPicPr>
        <p:blipFill>
          <a:blip r:embed="rId7"/>
          <a:srcRect l="0" t="0" r="57855" b="0"/>
          <a:stretch/>
        </p:blipFill>
        <p:spPr>
          <a:xfrm>
            <a:off x="6568920" y="106200"/>
            <a:ext cx="2283120" cy="219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75" name="Picture 14" descr="2000-2%20Q%209"/>
          <p:cNvPicPr/>
          <p:nvPr/>
        </p:nvPicPr>
        <p:blipFill>
          <a:blip r:embed="rId8"/>
          <a:srcRect l="42037" t="0" r="0" b="0"/>
          <a:stretch/>
        </p:blipFill>
        <p:spPr>
          <a:xfrm>
            <a:off x="5986440" y="2103480"/>
            <a:ext cx="3162240" cy="22143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976" name="Object 18"/>
          <p:cNvGraphicFramePr/>
          <p:nvPr/>
        </p:nvGraphicFramePr>
        <p:xfrm>
          <a:off x="1008000" y="3584520"/>
          <a:ext cx="1500120" cy="4366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977" name="Object 18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08000" y="3584520"/>
                    <a:ext cx="1500120" cy="436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78" name="Text Box 19"/>
          <p:cNvSpPr/>
          <p:nvPr/>
        </p:nvSpPr>
        <p:spPr>
          <a:xfrm>
            <a:off x="437400" y="357012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79" name="Text Box 20"/>
          <p:cNvSpPr/>
          <p:nvPr/>
        </p:nvSpPr>
        <p:spPr>
          <a:xfrm>
            <a:off x="2927520" y="359100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80" name="Object 21"/>
          <p:cNvGraphicFramePr/>
          <p:nvPr/>
        </p:nvGraphicFramePr>
        <p:xfrm>
          <a:off x="4897440" y="3343320"/>
          <a:ext cx="1031760" cy="10508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981" name="Object 21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4897440" y="3343320"/>
                    <a:ext cx="1031760" cy="105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2" name="Object 22"/>
          <p:cNvGraphicFramePr/>
          <p:nvPr/>
        </p:nvGraphicFramePr>
        <p:xfrm>
          <a:off x="3498840" y="3328920"/>
          <a:ext cx="1069920" cy="105084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983" name="Object 22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3498840" y="3328920"/>
                    <a:ext cx="1069920" cy="105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4" name="Object 23"/>
          <p:cNvGraphicFramePr/>
          <p:nvPr/>
        </p:nvGraphicFramePr>
        <p:xfrm>
          <a:off x="878040" y="4425840"/>
          <a:ext cx="3228840" cy="4222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985" name="Object 23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878040" y="4425840"/>
                    <a:ext cx="3228840" cy="422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6" name="Object 25"/>
          <p:cNvGraphicFramePr/>
          <p:nvPr/>
        </p:nvGraphicFramePr>
        <p:xfrm>
          <a:off x="4836960" y="4437000"/>
          <a:ext cx="3210120" cy="54792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987" name="Object 25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4836960" y="4437000"/>
                    <a:ext cx="3210120" cy="547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88" name="Object 26"/>
          <p:cNvGraphicFramePr/>
          <p:nvPr/>
        </p:nvGraphicFramePr>
        <p:xfrm>
          <a:off x="706320" y="5145120"/>
          <a:ext cx="3027600" cy="55080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989" name="Object 26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706320" y="5145120"/>
                    <a:ext cx="3027600" cy="55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90" name="Object 27"/>
          <p:cNvGraphicFramePr/>
          <p:nvPr/>
        </p:nvGraphicFramePr>
        <p:xfrm>
          <a:off x="3970440" y="5029200"/>
          <a:ext cx="2074680" cy="72216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991" name="Object 27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3970440" y="5029200"/>
                    <a:ext cx="2074680" cy="72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92" name="Object 28"/>
          <p:cNvGraphicFramePr/>
          <p:nvPr/>
        </p:nvGraphicFramePr>
        <p:xfrm>
          <a:off x="6554880" y="5237280"/>
          <a:ext cx="1049400" cy="30636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993" name="Object 28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6554880" y="5237280"/>
                    <a:ext cx="1049400" cy="306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14" dur="indefinite" restart="never" nodeType="tmRoot">
          <p:childTnLst>
            <p:seq>
              <p:cTn id="3315" dur="indefinite" nodeType="mainSeq">
                <p:childTnLst>
                  <p:par>
                    <p:cTn id="3316" fill="hold">
                      <p:stCondLst>
                        <p:cond delay="indefinite"/>
                      </p:stCondLst>
                      <p:childTnLst>
                        <p:par>
                          <p:cTn id="3317" fill="hold">
                            <p:stCondLst>
                              <p:cond delay="0"/>
                            </p:stCondLst>
                            <p:childTnLst>
                              <p:par>
                                <p:cTn id="33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20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23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4" fill="hold">
                      <p:stCondLst>
                        <p:cond delay="indefinite"/>
                      </p:stCondLst>
                      <p:childTnLst>
                        <p:par>
                          <p:cTn id="3325" fill="hold">
                            <p:stCondLst>
                              <p:cond delay="0"/>
                            </p:stCondLst>
                            <p:childTnLst>
                              <p:par>
                                <p:cTn id="33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28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31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2" fill="hold">
                      <p:stCondLst>
                        <p:cond delay="indefinite"/>
                      </p:stCondLst>
                      <p:childTnLst>
                        <p:par>
                          <p:cTn id="3333" fill="hold">
                            <p:stCondLst>
                              <p:cond delay="0"/>
                            </p:stCondLst>
                            <p:childTnLst>
                              <p:par>
                                <p:cTn id="33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36" dur="500"/>
                                        <p:tgtEl>
                                          <p:spTgt spid="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7" fill="hold">
                      <p:stCondLst>
                        <p:cond delay="indefinite"/>
                      </p:stCondLst>
                      <p:childTnLst>
                        <p:par>
                          <p:cTn id="3338" fill="hold">
                            <p:stCondLst>
                              <p:cond delay="0"/>
                            </p:stCondLst>
                            <p:childTnLst>
                              <p:par>
                                <p:cTn id="33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41" dur="5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2" fill="hold">
                      <p:stCondLst>
                        <p:cond delay="indefinite"/>
                      </p:stCondLst>
                      <p:childTnLst>
                        <p:par>
                          <p:cTn id="3343" fill="hold">
                            <p:stCondLst>
                              <p:cond delay="0"/>
                            </p:stCondLst>
                            <p:childTnLst>
                              <p:par>
                                <p:cTn id="33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46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7" fill="hold">
                      <p:stCondLst>
                        <p:cond delay="indefinite"/>
                      </p:stCondLst>
                      <p:childTnLst>
                        <p:par>
                          <p:cTn id="3348" fill="hold">
                            <p:stCondLst>
                              <p:cond delay="0"/>
                            </p:stCondLst>
                            <p:childTnLst>
                              <p:par>
                                <p:cTn id="33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51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2" fill="hold">
                      <p:stCondLst>
                        <p:cond delay="indefinite"/>
                      </p:stCondLst>
                      <p:childTnLst>
                        <p:par>
                          <p:cTn id="3353" fill="hold">
                            <p:stCondLst>
                              <p:cond delay="0"/>
                            </p:stCondLst>
                            <p:childTnLst>
                              <p:par>
                                <p:cTn id="33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56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7" fill="hold">
                      <p:stCondLst>
                        <p:cond delay="indefinite"/>
                      </p:stCondLst>
                      <p:childTnLst>
                        <p:par>
                          <p:cTn id="3358" fill="hold">
                            <p:stCondLst>
                              <p:cond delay="0"/>
                            </p:stCondLst>
                            <p:childTnLst>
                              <p:par>
                                <p:cTn id="33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61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64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Picture 16" descr="1998-2%20Q%201"/>
          <p:cNvPicPr/>
          <p:nvPr/>
        </p:nvPicPr>
        <p:blipFill>
          <a:blip r:embed="rId1"/>
          <a:stretch/>
        </p:blipFill>
        <p:spPr>
          <a:xfrm>
            <a:off x="5684760" y="941400"/>
            <a:ext cx="3116520" cy="26827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995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996" name="Picture 3" descr="Round-button-yellow"/>
            <p:cNvPicPr/>
            <p:nvPr/>
          </p:nvPicPr>
          <p:blipFill>
            <a:blip r:embed="rId2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997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998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99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00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001" name="Picture 8" descr="tick"/>
          <p:cNvPicPr/>
          <p:nvPr/>
        </p:nvPicPr>
        <p:blipFill>
          <a:blip r:embed="rId3"/>
          <a:stretch/>
        </p:blipFill>
        <p:spPr>
          <a:xfrm>
            <a:off x="6865920" y="56037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2" name="Text Box 9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003" name="Picture 10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4" name="Text Box 11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05" name="Text Box 12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006" name="Picture 13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7" name="Rectangle 15"/>
          <p:cNvSpPr/>
          <p:nvPr/>
        </p:nvSpPr>
        <p:spPr>
          <a:xfrm>
            <a:off x="381600" y="727560"/>
            <a:ext cx="6429240" cy="20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 triangle ABC has vertices  A(2, –1, 3), B(3, 6, 5) and C(6, 6, –2).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20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             and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Calculate the size of angle BAC.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 find the area of the triangle.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008" name="Object 17"/>
          <p:cNvGraphicFramePr/>
          <p:nvPr/>
        </p:nvGraphicFramePr>
        <p:xfrm>
          <a:off x="1168560" y="1271520"/>
          <a:ext cx="496800" cy="3873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009" name="Object 17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1168560" y="1271520"/>
                    <a:ext cx="496800" cy="38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10" name="Object 19"/>
          <p:cNvGraphicFramePr/>
          <p:nvPr/>
        </p:nvGraphicFramePr>
        <p:xfrm>
          <a:off x="2332080" y="1282680"/>
          <a:ext cx="520560" cy="4111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2011" name="Object 19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332080" y="1282680"/>
                    <a:ext cx="520560" cy="41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12" name="Object 20"/>
          <p:cNvGraphicFramePr/>
          <p:nvPr/>
        </p:nvGraphicFramePr>
        <p:xfrm>
          <a:off x="885960" y="2614680"/>
          <a:ext cx="1576080" cy="10508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2013" name="Object 20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885960" y="2614680"/>
                    <a:ext cx="1576080" cy="105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14" name="Text Box 21"/>
          <p:cNvSpPr/>
          <p:nvPr/>
        </p:nvSpPr>
        <p:spPr>
          <a:xfrm>
            <a:off x="424800" y="290664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015" name="Object 22"/>
          <p:cNvGraphicFramePr/>
          <p:nvPr/>
        </p:nvGraphicFramePr>
        <p:xfrm>
          <a:off x="2857680" y="2614680"/>
          <a:ext cx="1707840" cy="105084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2016" name="Object 22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857680" y="2614680"/>
                    <a:ext cx="1707840" cy="105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017" name="Text Box 23"/>
          <p:cNvSpPr/>
          <p:nvPr/>
        </p:nvSpPr>
        <p:spPr>
          <a:xfrm>
            <a:off x="432000" y="391644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018" name="Object 24"/>
          <p:cNvGraphicFramePr/>
          <p:nvPr/>
        </p:nvGraphicFramePr>
        <p:xfrm>
          <a:off x="947880" y="3917880"/>
          <a:ext cx="2438280" cy="46980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2019" name="Object 24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947880" y="3917880"/>
                    <a:ext cx="243828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0" name="Object 25"/>
          <p:cNvGraphicFramePr/>
          <p:nvPr/>
        </p:nvGraphicFramePr>
        <p:xfrm>
          <a:off x="3760920" y="3913200"/>
          <a:ext cx="1068120" cy="45072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2021" name="Object 25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3760920" y="3913200"/>
                    <a:ext cx="1068120" cy="45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2" name="Object 26"/>
          <p:cNvGraphicFramePr/>
          <p:nvPr/>
        </p:nvGraphicFramePr>
        <p:xfrm>
          <a:off x="5149800" y="3905280"/>
          <a:ext cx="2379600" cy="35712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2023" name="Object 26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5149800" y="3905280"/>
                    <a:ext cx="2379600" cy="357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4" name="Object 27"/>
          <p:cNvGraphicFramePr/>
          <p:nvPr/>
        </p:nvGraphicFramePr>
        <p:xfrm>
          <a:off x="960480" y="4414680"/>
          <a:ext cx="2549520" cy="65880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2025" name="Object 27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960480" y="4414680"/>
                    <a:ext cx="2549520" cy="65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26" name="Object 28"/>
          <p:cNvGraphicFramePr/>
          <p:nvPr/>
        </p:nvGraphicFramePr>
        <p:xfrm>
          <a:off x="3838680" y="4538520"/>
          <a:ext cx="2390760" cy="35892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2027" name="Object 28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3838680" y="4538520"/>
                    <a:ext cx="2390760" cy="358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028" name="Group 31"/>
          <p:cNvGrpSpPr/>
          <p:nvPr/>
        </p:nvGrpSpPr>
        <p:grpSpPr>
          <a:xfrm>
            <a:off x="6436440" y="4514760"/>
            <a:ext cx="1664640" cy="368280"/>
            <a:chOff x="6436440" y="4514760"/>
            <a:chExt cx="1664640" cy="368280"/>
          </a:xfrm>
        </p:grpSpPr>
        <p:graphicFrame>
          <p:nvGraphicFramePr>
            <p:cNvPr id="2029" name="Object 29"/>
            <p:cNvGraphicFramePr/>
            <p:nvPr/>
          </p:nvGraphicFramePr>
          <p:xfrm>
            <a:off x="7423200" y="4556160"/>
            <a:ext cx="677880" cy="318960"/>
          </p:xfrm>
          <a:graphic>
            <a:graphicData uri="http://schemas.openxmlformats.org/presentationml/2006/ole">
              <p:oleObj r:id="rId26" spid="">
                <p:embed/>
                <p:pic>
                  <p:nvPicPr>
                    <p:cNvPr id="2030" name="Object 29"/>
                    <p:cNvPicPr/>
                    <p:nvPr/>
                  </p:nvPicPr>
                  <p:blipFill>
                    <a:blip r:embed="rId27"/>
                    <a:stretch/>
                  </p:blipFill>
                  <p:spPr>
                    <a:xfrm>
                      <a:off x="7423200" y="4556160"/>
                      <a:ext cx="677880" cy="3189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2031" name="Text Box 30"/>
            <p:cNvSpPr/>
            <p:nvPr/>
          </p:nvSpPr>
          <p:spPr>
            <a:xfrm>
              <a:off x="6436440" y="4514760"/>
              <a:ext cx="10076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3333CC"/>
                  </a:solidFill>
                  <a:effectLst/>
                  <a:uFillTx/>
                  <a:latin typeface="Symbol"/>
                  <a:ea typeface="Symbol"/>
                </a:rPr>
                <a:t></a:t>
              </a:r>
              <a:r>
                <a:rPr lang="en-GB" sz="1800" b="0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 BAC = 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2032" name="Text Box 32"/>
          <p:cNvSpPr/>
          <p:nvPr/>
        </p:nvSpPr>
        <p:spPr>
          <a:xfrm>
            <a:off x="457560" y="5229360"/>
            <a:ext cx="354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c)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33" name="Text Box 33"/>
          <p:cNvSpPr/>
          <p:nvPr/>
        </p:nvSpPr>
        <p:spPr>
          <a:xfrm>
            <a:off x="1142280" y="5267160"/>
            <a:ext cx="162864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Area of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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ABC =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034" name="Object 34"/>
          <p:cNvGraphicFramePr/>
          <p:nvPr/>
        </p:nvGraphicFramePr>
        <p:xfrm>
          <a:off x="2989440" y="5178600"/>
          <a:ext cx="1071360" cy="537840"/>
        </p:xfrm>
        <a:graphic>
          <a:graphicData uri="http://schemas.openxmlformats.org/presentationml/2006/ole">
            <p:oleObj r:id="rId28" spid="">
              <p:embed/>
              <p:pic>
                <p:nvPicPr>
                  <p:cNvPr id="2035" name="Object 34"/>
                  <p:cNvPicPr/>
                  <p:nvPr/>
                </p:nvPicPr>
                <p:blipFill>
                  <a:blip r:embed="rId29"/>
                  <a:stretch/>
                </p:blipFill>
                <p:spPr>
                  <a:xfrm>
                    <a:off x="2989440" y="5178600"/>
                    <a:ext cx="1071360" cy="537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36" name="Object 35"/>
          <p:cNvGraphicFramePr/>
          <p:nvPr/>
        </p:nvGraphicFramePr>
        <p:xfrm>
          <a:off x="4206960" y="5153040"/>
          <a:ext cx="2035080" cy="538200"/>
        </p:xfrm>
        <a:graphic>
          <a:graphicData uri="http://schemas.openxmlformats.org/presentationml/2006/ole">
            <p:oleObj r:id="rId30" spid="">
              <p:embed/>
              <p:pic>
                <p:nvPicPr>
                  <p:cNvPr id="2037" name="Object 35"/>
                  <p:cNvPicPr/>
                  <p:nvPr/>
                </p:nvPicPr>
                <p:blipFill>
                  <a:blip r:embed="rId31"/>
                  <a:stretch/>
                </p:blipFill>
                <p:spPr>
                  <a:xfrm>
                    <a:off x="4206960" y="5153040"/>
                    <a:ext cx="2035080" cy="53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038" name="Object 36"/>
          <p:cNvGraphicFramePr/>
          <p:nvPr/>
        </p:nvGraphicFramePr>
        <p:xfrm>
          <a:off x="6381720" y="5203800"/>
          <a:ext cx="1349280" cy="366840"/>
        </p:xfrm>
        <a:graphic>
          <a:graphicData uri="http://schemas.openxmlformats.org/presentationml/2006/ole">
            <p:oleObj r:id="rId32" spid="">
              <p:embed/>
              <p:pic>
                <p:nvPicPr>
                  <p:cNvPr id="2039" name="Object 36"/>
                  <p:cNvPicPr/>
                  <p:nvPr/>
                </p:nvPicPr>
                <p:blipFill>
                  <a:blip r:embed="rId33"/>
                  <a:stretch/>
                </p:blipFill>
                <p:spPr>
                  <a:xfrm>
                    <a:off x="6381720" y="5203800"/>
                    <a:ext cx="1349280" cy="36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65" dur="indefinite" restart="never" nodeType="tmRoot">
          <p:childTnLst>
            <p:seq>
              <p:cTn id="3366" dur="indefinite" nodeType="mainSeq">
                <p:childTnLst>
                  <p:par>
                    <p:cTn id="3367" fill="hold">
                      <p:stCondLst>
                        <p:cond delay="indefinite"/>
                      </p:stCondLst>
                      <p:childTnLst>
                        <p:par>
                          <p:cTn id="3368" fill="hold">
                            <p:stCondLst>
                              <p:cond delay="0"/>
                            </p:stCondLst>
                            <p:childTnLst>
                              <p:par>
                                <p:cTn id="336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71" dur="500"/>
                                        <p:tgtEl>
                                          <p:spTgt spid="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74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5" fill="hold">
                      <p:stCondLst>
                        <p:cond delay="indefinite"/>
                      </p:stCondLst>
                      <p:childTnLst>
                        <p:par>
                          <p:cTn id="3376" fill="hold">
                            <p:stCondLst>
                              <p:cond delay="0"/>
                            </p:stCondLst>
                            <p:childTnLst>
                              <p:par>
                                <p:cTn id="33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79" dur="500"/>
                                        <p:tgtEl>
                                          <p:spTgt spid="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0" fill="hold">
                      <p:stCondLst>
                        <p:cond delay="indefinite"/>
                      </p:stCondLst>
                      <p:childTnLst>
                        <p:par>
                          <p:cTn id="3381" fill="hold">
                            <p:stCondLst>
                              <p:cond delay="0"/>
                            </p:stCondLst>
                            <p:childTnLst>
                              <p:par>
                                <p:cTn id="33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84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87" dur="500"/>
                                        <p:tgtEl>
                                          <p:spTgt spid="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8" fill="hold">
                      <p:stCondLst>
                        <p:cond delay="indefinite"/>
                      </p:stCondLst>
                      <p:childTnLst>
                        <p:par>
                          <p:cTn id="3389" fill="hold">
                            <p:stCondLst>
                              <p:cond delay="0"/>
                            </p:stCondLst>
                            <p:childTnLst>
                              <p:par>
                                <p:cTn id="339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92" dur="5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3" fill="hold">
                      <p:stCondLst>
                        <p:cond delay="indefinite"/>
                      </p:stCondLst>
                      <p:childTnLst>
                        <p:par>
                          <p:cTn id="3394" fill="hold">
                            <p:stCondLst>
                              <p:cond delay="0"/>
                            </p:stCondLst>
                            <p:childTnLst>
                              <p:par>
                                <p:cTn id="33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397" dur="500"/>
                                        <p:tgtEl>
                                          <p:spTgt spid="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8" fill="hold">
                      <p:stCondLst>
                        <p:cond delay="indefinite"/>
                      </p:stCondLst>
                      <p:childTnLst>
                        <p:par>
                          <p:cTn id="3399" fill="hold">
                            <p:stCondLst>
                              <p:cond delay="0"/>
                            </p:stCondLst>
                            <p:childTnLst>
                              <p:par>
                                <p:cTn id="34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02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3" fill="hold">
                      <p:stCondLst>
                        <p:cond delay="indefinite"/>
                      </p:stCondLst>
                      <p:childTnLst>
                        <p:par>
                          <p:cTn id="3404" fill="hold">
                            <p:stCondLst>
                              <p:cond delay="0"/>
                            </p:stCondLst>
                            <p:childTnLst>
                              <p:par>
                                <p:cTn id="34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07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8" fill="hold">
                      <p:stCondLst>
                        <p:cond delay="indefinite"/>
                      </p:stCondLst>
                      <p:childTnLst>
                        <p:par>
                          <p:cTn id="3409" fill="hold">
                            <p:stCondLst>
                              <p:cond delay="0"/>
                            </p:stCondLst>
                            <p:childTnLst>
                              <p:par>
                                <p:cTn id="34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12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3" fill="hold">
                      <p:stCondLst>
                        <p:cond delay="indefinite"/>
                      </p:stCondLst>
                      <p:childTnLst>
                        <p:par>
                          <p:cTn id="3414" fill="hold">
                            <p:stCondLst>
                              <p:cond delay="0"/>
                            </p:stCondLst>
                            <p:childTnLst>
                              <p:par>
                                <p:cTn id="34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1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20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23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4" fill="hold">
                      <p:stCondLst>
                        <p:cond delay="indefinite"/>
                      </p:stCondLst>
                      <p:childTnLst>
                        <p:par>
                          <p:cTn id="3425" fill="hold">
                            <p:stCondLst>
                              <p:cond delay="0"/>
                            </p:stCondLst>
                            <p:childTnLst>
                              <p:par>
                                <p:cTn id="34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28" dur="500"/>
                                        <p:tgtEl>
                                          <p:spTgt spid="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9" fill="hold">
                      <p:stCondLst>
                        <p:cond delay="indefinite"/>
                      </p:stCondLst>
                      <p:childTnLst>
                        <p:par>
                          <p:cTn id="3430" fill="hold">
                            <p:stCondLst>
                              <p:cond delay="0"/>
                            </p:stCondLst>
                            <p:childTnLst>
                              <p:par>
                                <p:cTn id="34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33" dur="5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436" dur="500"/>
                                        <p:tgtEl>
                                          <p:spTgt spid="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8"/>
          <p:cNvPicPr/>
          <p:nvPr/>
        </p:nvPicPr>
        <p:blipFill>
          <a:blip r:embed="rId1"/>
          <a:srcRect l="13751" t="31250" r="48794" b="24168"/>
          <a:stretch/>
        </p:blipFill>
        <p:spPr>
          <a:xfrm>
            <a:off x="1812960" y="2422440"/>
            <a:ext cx="5807160" cy="4146480"/>
          </a:xfrm>
          <a:prstGeom prst="rect">
            <a:avLst/>
          </a:prstGeom>
          <a:noFill/>
          <a:ln w="50760">
            <a:solidFill>
              <a:srgbClr val="000000"/>
            </a:solidFill>
            <a:miter/>
          </a:ln>
        </p:spPr>
      </p:pic>
      <p:sp>
        <p:nvSpPr>
          <p:cNvPr id="168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Addition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9" name="Text Box 5"/>
          <p:cNvSpPr/>
          <p:nvPr/>
        </p:nvSpPr>
        <p:spPr>
          <a:xfrm>
            <a:off x="884160" y="1819440"/>
            <a:ext cx="82296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Any two vectors can be added in this way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0" name="TextBox 8"/>
          <p:cNvSpPr/>
          <p:nvPr/>
        </p:nvSpPr>
        <p:spPr>
          <a:xfrm>
            <a:off x="2685240" y="4921200"/>
            <a:ext cx="336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1" name="TextBox 9"/>
          <p:cNvSpPr/>
          <p:nvPr/>
        </p:nvSpPr>
        <p:spPr>
          <a:xfrm>
            <a:off x="4438080" y="2941560"/>
            <a:ext cx="36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2" name="TextBox 13"/>
          <p:cNvSpPr/>
          <p:nvPr/>
        </p:nvSpPr>
        <p:spPr>
          <a:xfrm>
            <a:off x="3821040" y="5919840"/>
            <a:ext cx="846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+ </a:t>
            </a: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73" name="Group 19"/>
          <p:cNvGrpSpPr/>
          <p:nvPr/>
        </p:nvGrpSpPr>
        <p:grpSpPr>
          <a:xfrm>
            <a:off x="3040200" y="2873520"/>
            <a:ext cx="2759040" cy="1385640"/>
            <a:chOff x="3040200" y="2873520"/>
            <a:chExt cx="2759040" cy="1385640"/>
          </a:xfrm>
        </p:grpSpPr>
        <p:sp>
          <p:nvSpPr>
            <p:cNvPr id="174" name="Straight Connector 11"/>
            <p:cNvSpPr/>
            <p:nvPr/>
          </p:nvSpPr>
          <p:spPr>
            <a:xfrm>
              <a:off x="3040200" y="2873520"/>
              <a:ext cx="2759040" cy="138564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5" name="Straight Connector 15"/>
            <p:cNvSpPr/>
            <p:nvPr/>
          </p:nvSpPr>
          <p:spPr>
            <a:xfrm flipH="1" flipV="1">
              <a:off x="4579920" y="3466800"/>
              <a:ext cx="15120" cy="18252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76" name="Straight Connector 17"/>
            <p:cNvSpPr/>
            <p:nvPr/>
          </p:nvSpPr>
          <p:spPr>
            <a:xfrm flipH="1">
              <a:off x="4426920" y="3656880"/>
              <a:ext cx="167400" cy="6084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14040" rIns="90000" bIns="1404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77" name="TextBox 20"/>
          <p:cNvSpPr/>
          <p:nvPr/>
        </p:nvSpPr>
        <p:spPr>
          <a:xfrm>
            <a:off x="4438080" y="2948040"/>
            <a:ext cx="361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8" name="Object 4"/>
          <p:cNvGraphicFramePr/>
          <p:nvPr/>
        </p:nvGraphicFramePr>
        <p:xfrm>
          <a:off x="2933640" y="4770360"/>
          <a:ext cx="725400" cy="841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79" name="Object 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933640" y="4770360"/>
                    <a:ext cx="725400" cy="84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" name="Object 4"/>
          <p:cNvGraphicFramePr/>
          <p:nvPr/>
        </p:nvGraphicFramePr>
        <p:xfrm>
          <a:off x="4705200" y="4173480"/>
          <a:ext cx="865440" cy="8413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81" name="Object 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705200" y="4173480"/>
                    <a:ext cx="865440" cy="84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2" name="Object 4"/>
          <p:cNvGraphicFramePr/>
          <p:nvPr/>
        </p:nvGraphicFramePr>
        <p:xfrm>
          <a:off x="4600440" y="5754600"/>
          <a:ext cx="701640" cy="8413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83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4600440" y="5754600"/>
                    <a:ext cx="701640" cy="84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4" name="Cloud 23"/>
          <p:cNvSpPr/>
          <p:nvPr/>
        </p:nvSpPr>
        <p:spPr>
          <a:xfrm>
            <a:off x="0" y="2941560"/>
            <a:ext cx="2955960" cy="1827720"/>
          </a:xfrm>
          <a:custGeom>
            <a:avLst/>
            <a:gdLst>
              <a:gd name="textAreaLeft" fmla="*/ 407160 w 2955960"/>
              <a:gd name="textAreaRight" fmla="*/ 2338560 w 2955960"/>
              <a:gd name="textAreaTop" fmla="*/ 275760 h 1827720"/>
              <a:gd name="textAreaBottom" fmla="*/ 1467000 h 1827720"/>
              <a:gd name="GluePoint1X" fmla="*/ 2953462 w 43200"/>
              <a:gd name="GluePoint1Y" fmla="*/ 913606 h 43200"/>
              <a:gd name="GluePoint2X" fmla="*/ 1477963 w 43200"/>
              <a:gd name="GluePoint2Y" fmla="*/ 1825266 h 43200"/>
              <a:gd name="GluePoint3X" fmla="*/ 9169 w 43200"/>
              <a:gd name="GluePoint3Y" fmla="*/ 913606 h 43200"/>
              <a:gd name="GluePoint4X" fmla="*/ 1477963 w 43200"/>
              <a:gd name="GluePoint4Y" fmla="*/ 104473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Arrows must be nose to tail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85" name="Group 29"/>
          <p:cNvGrpSpPr/>
          <p:nvPr/>
        </p:nvGrpSpPr>
        <p:grpSpPr>
          <a:xfrm>
            <a:off x="2125800" y="5638680"/>
            <a:ext cx="3665520" cy="449280"/>
            <a:chOff x="2125800" y="5638680"/>
            <a:chExt cx="3665520" cy="449280"/>
          </a:xfrm>
        </p:grpSpPr>
        <p:sp>
          <p:nvSpPr>
            <p:cNvPr id="186" name="Straight Connector 22"/>
            <p:cNvSpPr/>
            <p:nvPr/>
          </p:nvSpPr>
          <p:spPr>
            <a:xfrm flipV="1">
              <a:off x="2125800" y="5638680"/>
              <a:ext cx="3665520" cy="44928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7" name="Straight Connector 25"/>
            <p:cNvSpPr/>
            <p:nvPr/>
          </p:nvSpPr>
          <p:spPr>
            <a:xfrm flipH="1" flipV="1">
              <a:off x="3985200" y="5760360"/>
              <a:ext cx="91440" cy="8352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36720" rIns="90000" bIns="3672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88" name="Straight Connector 26"/>
            <p:cNvSpPr/>
            <p:nvPr/>
          </p:nvSpPr>
          <p:spPr>
            <a:xfrm flipH="1">
              <a:off x="3992400" y="5851800"/>
              <a:ext cx="99000" cy="10656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7" dur="indefinite" restart="never" nodeType="tmRoot">
          <p:childTnLst>
            <p:seq>
              <p:cTn id="288" dur="indefinite" nodeType="mainSeq">
                <p:childTnLst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06 2.59259E-006 L -3.33333E-006 0.2 E">
                                      <p:cBhvr>
                                        <p:cTn id="292" dur="2000" fill="hold"/>
                                        <p:tgtEl>
                                          <p:spTgt spid="17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06 4.07407E-006 L -4.72222E-006 0.20231 E">
                                      <p:cBhvr>
                                        <p:cTn id="294" dur="2000" fill="hold"/>
                                        <p:tgtEl>
                                          <p:spTgt spid="17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04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05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26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27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Text Box 28"/>
          <p:cNvSpPr/>
          <p:nvPr/>
        </p:nvSpPr>
        <p:spPr>
          <a:xfrm>
            <a:off x="0" y="308448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You have completed all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5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  questions in this section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1" name="AutoShape 29">
            <a:hlinkClick r:id="rId1"/>
          </p:cNvPr>
          <p:cNvSpPr/>
          <p:nvPr/>
        </p:nvSpPr>
        <p:spPr>
          <a:xfrm>
            <a:off x="7450200" y="5872320"/>
            <a:ext cx="1160280" cy="341280"/>
          </a:xfrm>
          <a:custGeom>
            <a:avLst/>
            <a:gdLst>
              <a:gd name="textAreaLeft" fmla="*/ 203040 w 1160280"/>
              <a:gd name="textAreaRight" fmla="*/ 841320 w 1160280"/>
              <a:gd name="textAreaTop" fmla="*/ 45720 h 341280"/>
              <a:gd name="textAreaBottom" fmla="*/ 295560 h 341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-2682637"/>
                <a:lnTo>
                  <a:pt x="21168" y="7200"/>
                </a:lnTo>
                <a:lnTo>
                  <a:pt x="17280" y="0"/>
                </a:lnTo>
                <a:lnTo>
                  <a:pt x="12528" y="7200"/>
                </a:lnTo>
                <a:lnTo>
                  <a:pt x="14688" y="7200"/>
                </a:lnTo>
                <a:arcTo wR="7560" hR="21600" stAng="2717363" swAng="2325203"/>
                <a:lnTo>
                  <a:pt x="9720" y="20700"/>
                </a:lnTo>
                <a:arcTo wR="7560" hR="21600" stAng="5757435" swAng="5042565"/>
                <a:close/>
              </a:path>
              <a:path fill="darkenLess"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357435"/>
                <a:lnTo>
                  <a:pt x="9720" y="20700"/>
                </a:lnTo>
                <a:arcTo wR="7560" hR="21600" stAng="5757435" swAng="5042565"/>
                <a:close/>
              </a:path>
            </a:pathLst>
          </a:custGeom>
          <a:solidFill>
            <a:srgbClr val="00CC00"/>
          </a:solidFill>
          <a:ln w="936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2" name="Text Box 30"/>
          <p:cNvSpPr/>
          <p:nvPr/>
        </p:nvSpPr>
        <p:spPr>
          <a:xfrm>
            <a:off x="7387920" y="6343560"/>
            <a:ext cx="1307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Back to start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3" name="Text Box 31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4" name="AutoShape 32">
            <a:hlinkClick r:id="" action="ppaction://hlinkshowjump?jump=endshow"/>
          </p:cNvPr>
          <p:cNvSpPr/>
          <p:nvPr/>
        </p:nvSpPr>
        <p:spPr>
          <a:xfrm>
            <a:off x="4313160" y="6122880"/>
            <a:ext cx="531720" cy="53208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5" name="Text Box 33"/>
          <p:cNvSpPr/>
          <p:nvPr/>
        </p:nvSpPr>
        <p:spPr>
          <a:xfrm>
            <a:off x="4858200" y="62373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6" name="Text Box 34"/>
          <p:cNvSpPr/>
          <p:nvPr/>
        </p:nvSpPr>
        <p:spPr>
          <a:xfrm>
            <a:off x="3723120" y="62373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047" name="Picture 36" descr="Round-Gel-Back">
            <a:hlinkClick r:id="" action="ppaction://hlinkshowjump?jump=previousslide"/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8" name="Text Box 37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PlaceHolder 1"/>
          <p:cNvSpPr>
            <a:spLocks noGrp="1"/>
          </p:cNvSpPr>
          <p:nvPr>
            <p:ph type="title"/>
          </p:nvPr>
        </p:nvSpPr>
        <p:spPr>
          <a:xfrm>
            <a:off x="503280" y="304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Are you on Target !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2050" name="TextBox 9"/>
          <p:cNvSpPr/>
          <p:nvPr/>
        </p:nvSpPr>
        <p:spPr>
          <a:xfrm>
            <a:off x="956160" y="2484360"/>
            <a:ext cx="58215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marL="343080" indent="-343080" algn="ctr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Update you log book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51" name="TextBox 10"/>
          <p:cNvSpPr/>
          <p:nvPr/>
        </p:nvSpPr>
        <p:spPr>
          <a:xfrm>
            <a:off x="971640" y="3597120"/>
            <a:ext cx="8172360" cy="18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marL="343080" indent="-343080">
              <a:lnSpc>
                <a:spcPct val="100000"/>
              </a:lnSpc>
              <a:spcBef>
                <a:spcPts val="1749"/>
              </a:spcBef>
              <a:buClr>
                <a:srgbClr val="FFFFFF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Make sure you complete and correct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 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ALL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of the Vector questions in the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past paper booklet.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7"/>
          <p:cNvPicPr/>
          <p:nvPr/>
        </p:nvPicPr>
        <p:blipFill>
          <a:blip r:embed="rId1"/>
          <a:srcRect l="15750" t="45837" r="63501" b="20625"/>
          <a:stretch/>
        </p:blipFill>
        <p:spPr>
          <a:xfrm>
            <a:off x="1006560" y="2484360"/>
            <a:ext cx="3692520" cy="3581640"/>
          </a:xfrm>
          <a:prstGeom prst="rect">
            <a:avLst/>
          </a:prstGeom>
          <a:noFill/>
          <a:ln w="50760">
            <a:solidFill>
              <a:srgbClr val="3B3B3B"/>
            </a:solidFill>
            <a:miter/>
          </a:ln>
        </p:spPr>
      </p:pic>
      <p:sp>
        <p:nvSpPr>
          <p:cNvPr id="190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Addition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1" name="Text Box 5"/>
          <p:cNvSpPr/>
          <p:nvPr/>
        </p:nvSpPr>
        <p:spPr>
          <a:xfrm>
            <a:off x="884160" y="1819440"/>
            <a:ext cx="82296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Addition of vectors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2" name="Object 4"/>
          <p:cNvGraphicFramePr/>
          <p:nvPr/>
        </p:nvGraphicFramePr>
        <p:xfrm>
          <a:off x="5100480" y="2465280"/>
          <a:ext cx="3695760" cy="841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3" name="Object 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100480" y="2465280"/>
                    <a:ext cx="3695760" cy="841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94" name="TextBox 24"/>
          <p:cNvSpPr/>
          <p:nvPr/>
        </p:nvSpPr>
        <p:spPr>
          <a:xfrm>
            <a:off x="1206360" y="4937040"/>
            <a:ext cx="40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5" name="TextBox 27"/>
          <p:cNvSpPr/>
          <p:nvPr/>
        </p:nvSpPr>
        <p:spPr>
          <a:xfrm>
            <a:off x="2928960" y="2606760"/>
            <a:ext cx="37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96" name="TextBox 28"/>
          <p:cNvSpPr/>
          <p:nvPr/>
        </p:nvSpPr>
        <p:spPr>
          <a:xfrm>
            <a:off x="4117320" y="5380200"/>
            <a:ext cx="36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97" name="Object 4"/>
          <p:cNvGraphicFramePr/>
          <p:nvPr/>
        </p:nvGraphicFramePr>
        <p:xfrm>
          <a:off x="5072040" y="3595680"/>
          <a:ext cx="3751200" cy="5731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98" name="Object 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5072040" y="3595680"/>
                    <a:ext cx="3751200" cy="573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99" name="Object 4"/>
          <p:cNvGraphicFramePr/>
          <p:nvPr/>
        </p:nvGraphicFramePr>
        <p:xfrm>
          <a:off x="6059520" y="5586480"/>
          <a:ext cx="1776240" cy="8413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00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6059520" y="5586480"/>
                    <a:ext cx="1776240" cy="841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201" name="Object 4"/>
          <p:cNvGraphicFramePr/>
          <p:nvPr/>
        </p:nvGraphicFramePr>
        <p:xfrm>
          <a:off x="5848200" y="4457880"/>
          <a:ext cx="2198880" cy="84132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02" name="Object 4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5848200" y="4457880"/>
                    <a:ext cx="2198880" cy="841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9" dur="indefinite" restart="never" nodeType="tmRoot">
          <p:childTnLst>
            <p:seq>
              <p:cTn id="330" dur="indefinite" nodeType="mainSeq">
                <p:childTnLst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4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Addition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04" name="Text Box 5"/>
          <p:cNvSpPr/>
          <p:nvPr/>
        </p:nvSpPr>
        <p:spPr>
          <a:xfrm>
            <a:off x="884160" y="1925640"/>
            <a:ext cx="3336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 general we have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05" name="Object 4"/>
          <p:cNvGraphicFramePr/>
          <p:nvPr/>
        </p:nvGraphicFramePr>
        <p:xfrm>
          <a:off x="2349360" y="3532320"/>
          <a:ext cx="5004000" cy="993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6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49360" y="3532320"/>
                    <a:ext cx="5004000" cy="993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07" name="Text Box 5"/>
          <p:cNvSpPr/>
          <p:nvPr/>
        </p:nvSpPr>
        <p:spPr>
          <a:xfrm>
            <a:off x="914400" y="2687760"/>
            <a:ext cx="3505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vectors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08" name="Object 4"/>
          <p:cNvGraphicFramePr/>
          <p:nvPr/>
        </p:nvGraphicFramePr>
        <p:xfrm>
          <a:off x="2295360" y="5029200"/>
          <a:ext cx="5085000" cy="1050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09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295360" y="5029200"/>
                    <a:ext cx="5085000" cy="10508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1" dur="indefinite" restart="never" nodeType="tmRoot">
          <p:childTnLst>
            <p:seq>
              <p:cTn id="352" dur="indefinite" nodeType="mainSeq">
                <p:childTnLst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6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Zero Vector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11" name="Text Box 5"/>
          <p:cNvSpPr/>
          <p:nvPr/>
        </p:nvSpPr>
        <p:spPr>
          <a:xfrm>
            <a:off x="2819520" y="2017800"/>
            <a:ext cx="3031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zero vector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12" name="Object 4"/>
          <p:cNvGraphicFramePr/>
          <p:nvPr/>
        </p:nvGraphicFramePr>
        <p:xfrm>
          <a:off x="976320" y="2800440"/>
          <a:ext cx="2293920" cy="993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3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76320" y="2800440"/>
                    <a:ext cx="2293920" cy="993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214" name="Object 4"/>
          <p:cNvGraphicFramePr/>
          <p:nvPr/>
        </p:nvGraphicFramePr>
        <p:xfrm>
          <a:off x="976320" y="3992400"/>
          <a:ext cx="5170320" cy="1051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15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76320" y="3992400"/>
                    <a:ext cx="5170320" cy="10512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216" name="Object 4"/>
          <p:cNvGraphicFramePr/>
          <p:nvPr/>
        </p:nvGraphicFramePr>
        <p:xfrm>
          <a:off x="976320" y="5240160"/>
          <a:ext cx="5784840" cy="1051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17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976320" y="5240160"/>
                    <a:ext cx="5784840" cy="10512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218" name="Picture 5"/>
          <p:cNvPicPr/>
          <p:nvPr/>
        </p:nvPicPr>
        <p:blipFill>
          <a:blip r:embed="rId7"/>
          <a:srcRect l="27750" t="49793" r="57501" b="28125"/>
          <a:stretch/>
        </p:blipFill>
        <p:spPr>
          <a:xfrm>
            <a:off x="6416640" y="1935000"/>
            <a:ext cx="2559240" cy="2300400"/>
          </a:xfrm>
          <a:prstGeom prst="rect">
            <a:avLst/>
          </a:prstGeom>
          <a:noFill/>
          <a:ln w="50760">
            <a:solidFill>
              <a:srgbClr val="A6A6A6"/>
            </a:solidFill>
            <a:miter/>
          </a:ln>
        </p:spPr>
      </p:pic>
      <p:graphicFrame>
        <p:nvGraphicFramePr>
          <p:cNvPr id="219" name="Object 4"/>
          <p:cNvGraphicFramePr/>
          <p:nvPr/>
        </p:nvGraphicFramePr>
        <p:xfrm>
          <a:off x="3381480" y="2800440"/>
          <a:ext cx="2598480" cy="9936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20" name="Object 4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381480" y="2800440"/>
                    <a:ext cx="2598480" cy="993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63" dur="indefinite" restart="never" nodeType="tmRoot">
          <p:childTnLst>
            <p:seq>
              <p:cTn id="364" dur="indefinite" nodeType="mainSeq">
                <p:childTnLst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8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Negative Vector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22" name="Text Box 5"/>
          <p:cNvSpPr/>
          <p:nvPr/>
        </p:nvSpPr>
        <p:spPr>
          <a:xfrm>
            <a:off x="2819520" y="2017800"/>
            <a:ext cx="3031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Negative vector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23" name="Object 4"/>
          <p:cNvGraphicFramePr/>
          <p:nvPr/>
        </p:nvGraphicFramePr>
        <p:xfrm>
          <a:off x="1106640" y="2700360"/>
          <a:ext cx="4662360" cy="622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4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06640" y="2700360"/>
                    <a:ext cx="4662360" cy="6224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225" name="Object 4"/>
          <p:cNvGraphicFramePr/>
          <p:nvPr/>
        </p:nvGraphicFramePr>
        <p:xfrm>
          <a:off x="1793880" y="4691160"/>
          <a:ext cx="3503520" cy="5842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26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793880" y="4691160"/>
                    <a:ext cx="3503520" cy="5842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227" name="Picture 5"/>
          <p:cNvPicPr/>
          <p:nvPr/>
        </p:nvPicPr>
        <p:blipFill>
          <a:blip r:embed="rId5"/>
          <a:srcRect l="27750" t="49793" r="57501" b="28125"/>
          <a:stretch/>
        </p:blipFill>
        <p:spPr>
          <a:xfrm>
            <a:off x="6416640" y="1935000"/>
            <a:ext cx="2559240" cy="2300400"/>
          </a:xfrm>
          <a:prstGeom prst="rect">
            <a:avLst/>
          </a:prstGeom>
          <a:noFill/>
          <a:ln w="50760">
            <a:solidFill>
              <a:srgbClr val="A6A6A6"/>
            </a:solidFill>
            <a:miter/>
          </a:ln>
        </p:spPr>
      </p:pic>
      <p:sp>
        <p:nvSpPr>
          <p:cNvPr id="228" name="Text Box 5"/>
          <p:cNvSpPr/>
          <p:nvPr/>
        </p:nvSpPr>
        <p:spPr>
          <a:xfrm>
            <a:off x="914400" y="3890880"/>
            <a:ext cx="434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any vector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29" name="Object 4"/>
          <p:cNvGraphicFramePr/>
          <p:nvPr/>
        </p:nvGraphicFramePr>
        <p:xfrm>
          <a:off x="1776240" y="5551560"/>
          <a:ext cx="3984840" cy="98244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30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1776240" y="5551560"/>
                    <a:ext cx="3984840" cy="9824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1" dur="indefinite" restart="never" nodeType="tmRoot">
          <p:childTnLst>
            <p:seq>
              <p:cTn id="392" dur="indefinite" nodeType="mainSeq">
                <p:childTnLst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0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08" dur="8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09" dur="8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8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5"/>
          <p:cNvPicPr/>
          <p:nvPr/>
        </p:nvPicPr>
        <p:blipFill>
          <a:blip r:embed="rId1"/>
          <a:srcRect l="27003" t="44168" r="44917" b="33543"/>
          <a:stretch/>
        </p:blipFill>
        <p:spPr>
          <a:xfrm>
            <a:off x="1235160" y="2362320"/>
            <a:ext cx="7615080" cy="3627360"/>
          </a:xfrm>
          <a:prstGeom prst="rect">
            <a:avLst/>
          </a:prstGeom>
          <a:noFill/>
          <a:ln w="50760">
            <a:solidFill>
              <a:srgbClr val="A6A6A6"/>
            </a:solidFill>
            <a:miter/>
          </a:ln>
        </p:spPr>
      </p:pic>
      <p:sp>
        <p:nvSpPr>
          <p:cNvPr id="232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Subtraction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3" name="Text Box 5"/>
          <p:cNvSpPr/>
          <p:nvPr/>
        </p:nvSpPr>
        <p:spPr>
          <a:xfrm>
            <a:off x="884160" y="1819440"/>
            <a:ext cx="82296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Any two vectors can be subtracted in this way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4" name="TextBox 8"/>
          <p:cNvSpPr/>
          <p:nvPr/>
        </p:nvSpPr>
        <p:spPr>
          <a:xfrm>
            <a:off x="2971800" y="3397320"/>
            <a:ext cx="457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u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5" name="TextBox 9"/>
          <p:cNvSpPr/>
          <p:nvPr/>
        </p:nvSpPr>
        <p:spPr>
          <a:xfrm>
            <a:off x="7821720" y="4145040"/>
            <a:ext cx="353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v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36" name="TextBox 13"/>
          <p:cNvSpPr/>
          <p:nvPr/>
        </p:nvSpPr>
        <p:spPr>
          <a:xfrm>
            <a:off x="3820320" y="5340240"/>
            <a:ext cx="79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u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- </a:t>
            </a: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v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37" name="Object 4"/>
          <p:cNvGraphicFramePr/>
          <p:nvPr/>
        </p:nvGraphicFramePr>
        <p:xfrm>
          <a:off x="3268800" y="3276720"/>
          <a:ext cx="725400" cy="841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38" name="Object 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268800" y="3276720"/>
                    <a:ext cx="725400" cy="84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9" name="Object 4"/>
          <p:cNvGraphicFramePr/>
          <p:nvPr/>
        </p:nvGraphicFramePr>
        <p:xfrm>
          <a:off x="4589640" y="5175360"/>
          <a:ext cx="723600" cy="8413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240" name="Object 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589640" y="5175360"/>
                    <a:ext cx="723600" cy="84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1" name="Cloud 23"/>
          <p:cNvSpPr/>
          <p:nvPr/>
        </p:nvSpPr>
        <p:spPr>
          <a:xfrm>
            <a:off x="0" y="3673440"/>
            <a:ext cx="3382920" cy="1266840"/>
          </a:xfrm>
          <a:custGeom>
            <a:avLst/>
            <a:gdLst>
              <a:gd name="textAreaLeft" fmla="*/ 466200 w 3382920"/>
              <a:gd name="textAreaRight" fmla="*/ 2676240 w 3382920"/>
              <a:gd name="textAreaTop" fmla="*/ 191160 h 1266840"/>
              <a:gd name="textAreaBottom" fmla="*/ 1017000 h 1266840"/>
              <a:gd name="GluePoint1X" fmla="*/ 3380144 w 43200"/>
              <a:gd name="GluePoint1Y" fmla="*/ 632619 h 43200"/>
              <a:gd name="GluePoint2X" fmla="*/ 1691482 w 43200"/>
              <a:gd name="GluePoint2Y" fmla="*/ 1263891 h 43200"/>
              <a:gd name="GluePoint3X" fmla="*/ 10493 w 43200"/>
              <a:gd name="GluePoint3Y" fmla="*/ 632619 h 43200"/>
              <a:gd name="GluePoint4X" fmla="*/ 1691482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Notice arrows  nose to nose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42" name="Object 4"/>
          <p:cNvGraphicFramePr/>
          <p:nvPr/>
        </p:nvGraphicFramePr>
        <p:xfrm>
          <a:off x="6553080" y="4067280"/>
          <a:ext cx="700200" cy="8413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243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6553080" y="4067280"/>
                    <a:ext cx="700200" cy="841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44" name="Group 42"/>
          <p:cNvGrpSpPr/>
          <p:nvPr/>
        </p:nvGrpSpPr>
        <p:grpSpPr>
          <a:xfrm>
            <a:off x="1889280" y="4982760"/>
            <a:ext cx="4054320" cy="351360"/>
            <a:chOff x="1889280" y="4982760"/>
            <a:chExt cx="4054320" cy="351360"/>
          </a:xfrm>
        </p:grpSpPr>
        <p:sp>
          <p:nvSpPr>
            <p:cNvPr id="245" name="Straight Connector 36"/>
            <p:cNvSpPr/>
            <p:nvPr/>
          </p:nvSpPr>
          <p:spPr>
            <a:xfrm>
              <a:off x="1889280" y="5181480"/>
              <a:ext cx="4054320" cy="144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45360" rIns="90000" bIns="-4536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6" name="Straight Connector 38"/>
            <p:cNvSpPr/>
            <p:nvPr/>
          </p:nvSpPr>
          <p:spPr>
            <a:xfrm flipH="1" flipV="1">
              <a:off x="4205880" y="4982760"/>
              <a:ext cx="121680" cy="18324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247" name="Straight Connector 40"/>
            <p:cNvSpPr/>
            <p:nvPr/>
          </p:nvSpPr>
          <p:spPr>
            <a:xfrm flipH="1">
              <a:off x="4190400" y="5166360"/>
              <a:ext cx="152280" cy="16776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pSp>
        <p:nvGrpSpPr>
          <p:cNvPr id="248" name="Group 44"/>
          <p:cNvGrpSpPr/>
          <p:nvPr/>
        </p:nvGrpSpPr>
        <p:grpSpPr>
          <a:xfrm>
            <a:off x="7513560" y="2727360"/>
            <a:ext cx="868320" cy="2484360"/>
            <a:chOff x="7513560" y="2727360"/>
            <a:chExt cx="868320" cy="2484360"/>
          </a:xfrm>
        </p:grpSpPr>
        <p:grpSp>
          <p:nvGrpSpPr>
            <p:cNvPr id="249" name="Group 43"/>
            <p:cNvGrpSpPr/>
            <p:nvPr/>
          </p:nvGrpSpPr>
          <p:grpSpPr>
            <a:xfrm>
              <a:off x="7513560" y="2772720"/>
              <a:ext cx="837360" cy="2439000"/>
              <a:chOff x="7513560" y="2772720"/>
              <a:chExt cx="837360" cy="2439000"/>
            </a:xfrm>
          </p:grpSpPr>
          <p:sp>
            <p:nvSpPr>
              <p:cNvPr id="250" name="TextBox 20"/>
              <p:cNvSpPr/>
              <p:nvPr/>
            </p:nvSpPr>
            <p:spPr>
              <a:xfrm>
                <a:off x="7821720" y="4151160"/>
                <a:ext cx="35352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749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sng" strike="noStrik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v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grpSp>
            <p:nvGrpSpPr>
              <p:cNvPr id="251" name="Group 29"/>
              <p:cNvGrpSpPr/>
              <p:nvPr/>
            </p:nvGrpSpPr>
            <p:grpSpPr>
              <a:xfrm>
                <a:off x="7558560" y="2772720"/>
                <a:ext cx="792360" cy="2377800"/>
                <a:chOff x="7558560" y="2772720"/>
                <a:chExt cx="792360" cy="2377800"/>
              </a:xfrm>
            </p:grpSpPr>
            <p:sp>
              <p:nvSpPr>
                <p:cNvPr id="252" name="Straight Connector 22"/>
                <p:cNvSpPr/>
                <p:nvPr/>
              </p:nvSpPr>
              <p:spPr>
                <a:xfrm flipV="1">
                  <a:off x="7558560" y="2772720"/>
                  <a:ext cx="792360" cy="2377800"/>
                </a:xfrm>
                <a:prstGeom prst="line">
                  <a:avLst/>
                </a:prstGeom>
                <a:ln w="57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3" name="Straight Connector 25"/>
                <p:cNvSpPr/>
                <p:nvPr/>
              </p:nvSpPr>
              <p:spPr>
                <a:xfrm>
                  <a:off x="8001360" y="3794400"/>
                  <a:ext cx="182880" cy="320040"/>
                </a:xfrm>
                <a:prstGeom prst="line">
                  <a:avLst/>
                </a:prstGeom>
                <a:ln w="57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254" name="Straight Connector 28"/>
                <p:cNvSpPr/>
                <p:nvPr/>
              </p:nvSpPr>
              <p:spPr>
                <a:xfrm flipH="1">
                  <a:off x="7726680" y="3809520"/>
                  <a:ext cx="289440" cy="121680"/>
                </a:xfrm>
                <a:prstGeom prst="line">
                  <a:avLst/>
                </a:prstGeom>
                <a:ln w="57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  <p:sp>
            <p:nvSpPr>
              <p:cNvPr id="255" name="Oval 33"/>
              <p:cNvSpPr/>
              <p:nvPr/>
            </p:nvSpPr>
            <p:spPr>
              <a:xfrm>
                <a:off x="7513560" y="5105160"/>
                <a:ext cx="75960" cy="106560"/>
              </a:xfrm>
              <a:prstGeom prst="ellipse">
                <a:avLst/>
              </a:prstGeom>
              <a:solidFill>
                <a:srgbClr val="FF0000"/>
              </a:solidFill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28800" rIns="90000" bIns="28800" anchor="t">
                <a:sp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256" name="Oval 32"/>
            <p:cNvSpPr/>
            <p:nvPr/>
          </p:nvSpPr>
          <p:spPr>
            <a:xfrm>
              <a:off x="8305920" y="2727360"/>
              <a:ext cx="75960" cy="106560"/>
            </a:xfrm>
            <a:prstGeom prst="ellipse">
              <a:avLst/>
            </a:prstGeom>
            <a:solidFill>
              <a:srgbClr val="FF0000"/>
            </a:solidFill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28800" rIns="90000" bIns="28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1" dur="indefinite" restart="never" nodeType="tmRoot">
          <p:childTnLst>
            <p:seq>
              <p:cTn id="422" dur="indefinite" nodeType="mainSeq">
                <p:childTnLst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35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-3.7037E-006 L -0.17657 -3.7037E-006 E">
                                      <p:cBhvr>
                                        <p:cTn id="426" dur="2000" fill="hold"/>
                                        <p:tgtEl>
                                          <p:spTgt spid="24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3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4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46" dur="8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47" dur="8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8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5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58" dur="8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59" dur="8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8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Subtraction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58" name="Text Box 5"/>
          <p:cNvSpPr/>
          <p:nvPr/>
        </p:nvSpPr>
        <p:spPr>
          <a:xfrm>
            <a:off x="1189080" y="1819440"/>
            <a:ext cx="6354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Subtraction of vectors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59" name="Object 4"/>
          <p:cNvGraphicFramePr/>
          <p:nvPr/>
        </p:nvGraphicFramePr>
        <p:xfrm>
          <a:off x="5965920" y="2449440"/>
          <a:ext cx="3063960" cy="841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60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65920" y="2449440"/>
                    <a:ext cx="3063960" cy="841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261" name="Object 4"/>
          <p:cNvGraphicFramePr/>
          <p:nvPr/>
        </p:nvGraphicFramePr>
        <p:xfrm>
          <a:off x="5945040" y="3652920"/>
          <a:ext cx="2230560" cy="361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62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945040" y="3652920"/>
                    <a:ext cx="2230560" cy="3618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263" name="Object 4"/>
          <p:cNvGraphicFramePr/>
          <p:nvPr/>
        </p:nvGraphicFramePr>
        <p:xfrm>
          <a:off x="5965920" y="5508720"/>
          <a:ext cx="2057400" cy="8413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64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965920" y="5508720"/>
                    <a:ext cx="2057400" cy="841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265" name="Picture 6"/>
          <p:cNvPicPr/>
          <p:nvPr/>
        </p:nvPicPr>
        <p:blipFill>
          <a:blip r:embed="rId7"/>
          <a:srcRect l="30003" t="34587" r="47890" b="36043"/>
          <a:stretch/>
        </p:blipFill>
        <p:spPr>
          <a:xfrm>
            <a:off x="974880" y="2468520"/>
            <a:ext cx="4684680" cy="3733920"/>
          </a:xfrm>
          <a:prstGeom prst="rect">
            <a:avLst/>
          </a:prstGeom>
          <a:noFill/>
          <a:ln w="50760">
            <a:solidFill>
              <a:srgbClr val="A6A6A6"/>
            </a:solidFill>
            <a:miter/>
          </a:ln>
        </p:spPr>
      </p:pic>
      <p:graphicFrame>
        <p:nvGraphicFramePr>
          <p:cNvPr id="266" name="Object 4"/>
          <p:cNvGraphicFramePr/>
          <p:nvPr/>
        </p:nvGraphicFramePr>
        <p:xfrm>
          <a:off x="5965920" y="4375080"/>
          <a:ext cx="2017440" cy="76212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267" name="Object 4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5965920" y="4375080"/>
                    <a:ext cx="2017440" cy="762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68" name="TextBox 13"/>
          <p:cNvSpPr/>
          <p:nvPr/>
        </p:nvSpPr>
        <p:spPr>
          <a:xfrm>
            <a:off x="2622600" y="3854520"/>
            <a:ext cx="45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69" name="TextBox 14"/>
          <p:cNvSpPr/>
          <p:nvPr/>
        </p:nvSpPr>
        <p:spPr>
          <a:xfrm>
            <a:off x="4816440" y="4052880"/>
            <a:ext cx="457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0" name="TextBox 15"/>
          <p:cNvSpPr/>
          <p:nvPr/>
        </p:nvSpPr>
        <p:spPr>
          <a:xfrm>
            <a:off x="2301840" y="5667480"/>
            <a:ext cx="1157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- </a:t>
            </a: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1" name="Cloud 16"/>
          <p:cNvSpPr/>
          <p:nvPr/>
        </p:nvSpPr>
        <p:spPr>
          <a:xfrm>
            <a:off x="639720" y="2712960"/>
            <a:ext cx="3382920" cy="1266840"/>
          </a:xfrm>
          <a:custGeom>
            <a:avLst/>
            <a:gdLst>
              <a:gd name="textAreaLeft" fmla="*/ 466200 w 3382920"/>
              <a:gd name="textAreaRight" fmla="*/ 2676240 w 3382920"/>
              <a:gd name="textAreaTop" fmla="*/ 191160 h 1266840"/>
              <a:gd name="textAreaBottom" fmla="*/ 1017000 h 1266840"/>
              <a:gd name="GluePoint1X" fmla="*/ 3380143 w 43200"/>
              <a:gd name="GluePoint1Y" fmla="*/ 632619 h 43200"/>
              <a:gd name="GluePoint2X" fmla="*/ 1691481 w 43200"/>
              <a:gd name="GluePoint2Y" fmla="*/ 1263890 h 43200"/>
              <a:gd name="GluePoint3X" fmla="*/ 10493 w 43200"/>
              <a:gd name="GluePoint3Y" fmla="*/ 632619 h 43200"/>
              <a:gd name="GluePoint4X" fmla="*/ 1691481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Notice arrows  nose to nose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1" dur="indefinite" restart="never" nodeType="tmRoot">
          <p:childTnLst>
            <p:seq>
              <p:cTn id="462" dur="indefinite" nodeType="mainSeq">
                <p:childTnLst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67" dur="8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68" dur="8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8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Subtraction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73" name="Text Box 5"/>
          <p:cNvSpPr/>
          <p:nvPr/>
        </p:nvSpPr>
        <p:spPr>
          <a:xfrm>
            <a:off x="884160" y="1925640"/>
            <a:ext cx="3336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 general we have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74" name="Object 4"/>
          <p:cNvGraphicFramePr/>
          <p:nvPr/>
        </p:nvGraphicFramePr>
        <p:xfrm>
          <a:off x="2349360" y="3532320"/>
          <a:ext cx="5004000" cy="993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5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49360" y="3532320"/>
                    <a:ext cx="5004000" cy="993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76" name="Text Box 5"/>
          <p:cNvSpPr/>
          <p:nvPr/>
        </p:nvSpPr>
        <p:spPr>
          <a:xfrm>
            <a:off x="914400" y="2687760"/>
            <a:ext cx="3505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vectors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77" name="Object 4"/>
          <p:cNvGraphicFramePr/>
          <p:nvPr/>
        </p:nvGraphicFramePr>
        <p:xfrm>
          <a:off x="2208240" y="5029200"/>
          <a:ext cx="5259240" cy="1050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78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208240" y="5029200"/>
                    <a:ext cx="5259240" cy="10508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0" dur="indefinite" restart="never" nodeType="tmRoot">
          <p:childTnLst>
            <p:seq>
              <p:cTn id="491" dur="indefinite" nodeType="mainSeq">
                <p:childTnLst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9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Multiplication by a Scalar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0" name="Text Box 5"/>
          <p:cNvSpPr/>
          <p:nvPr/>
        </p:nvSpPr>
        <p:spPr>
          <a:xfrm>
            <a:off x="1922400" y="1992240"/>
            <a:ext cx="6354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Multiplication by a scalar ( a number)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81" name="Object 4"/>
          <p:cNvGraphicFramePr/>
          <p:nvPr/>
        </p:nvGraphicFramePr>
        <p:xfrm>
          <a:off x="2631960" y="2725560"/>
          <a:ext cx="4935600" cy="949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82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725560"/>
                    <a:ext cx="4935600" cy="949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283" name="Object 4"/>
          <p:cNvGraphicFramePr/>
          <p:nvPr/>
        </p:nvGraphicFramePr>
        <p:xfrm>
          <a:off x="1112760" y="3916440"/>
          <a:ext cx="7974000" cy="544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84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12760" y="3916440"/>
                    <a:ext cx="7974000" cy="544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85" name="TextBox 17"/>
          <p:cNvSpPr/>
          <p:nvPr/>
        </p:nvSpPr>
        <p:spPr>
          <a:xfrm>
            <a:off x="1985040" y="4981680"/>
            <a:ext cx="6229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Hence 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k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then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parallel to 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6" name="TextBox 18"/>
          <p:cNvSpPr/>
          <p:nvPr/>
        </p:nvSpPr>
        <p:spPr>
          <a:xfrm>
            <a:off x="914400" y="5796000"/>
            <a:ext cx="8229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Conversely  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parallel to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k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2" dur="indefinite" restart="never" nodeType="tmRoot">
          <p:childTnLst>
            <p:seq>
              <p:cTn id="503" dur="indefinite" nodeType="mainSeq">
                <p:childTnLst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1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18" dur="8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19" dur="8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8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25" dur="8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6" dur="8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7" dur="8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Vectors &amp; Scalars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5" name="Text Box 5"/>
          <p:cNvSpPr/>
          <p:nvPr/>
        </p:nvSpPr>
        <p:spPr>
          <a:xfrm>
            <a:off x="1344600" y="2046240"/>
            <a:ext cx="7799400" cy="13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vector is a quantity with 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BOTH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magnitude (length)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and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direction.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6" name="Text Box 5"/>
          <p:cNvSpPr/>
          <p:nvPr/>
        </p:nvSpPr>
        <p:spPr>
          <a:xfrm>
            <a:off x="1222200" y="3754440"/>
            <a:ext cx="6494760" cy="20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Examples :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Gravity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Velocity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Force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" dur="8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" dur="8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" dur="8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" dur="8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" dur="8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" dur="8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Multiplication by a Scalar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88" name="Text Box 5"/>
          <p:cNvSpPr/>
          <p:nvPr/>
        </p:nvSpPr>
        <p:spPr>
          <a:xfrm>
            <a:off x="1189080" y="1987560"/>
            <a:ext cx="6354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Multiplication by a scalar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289" name="Picture 6"/>
          <p:cNvPicPr/>
          <p:nvPr/>
        </p:nvPicPr>
        <p:blipFill>
          <a:blip r:embed="rId1"/>
          <a:srcRect l="34376" t="39375" r="35991" b="31250"/>
          <a:stretch/>
        </p:blipFill>
        <p:spPr>
          <a:xfrm>
            <a:off x="1036800" y="2773440"/>
            <a:ext cx="4944960" cy="2941560"/>
          </a:xfrm>
          <a:prstGeom prst="rect">
            <a:avLst/>
          </a:prstGeom>
          <a:noFill/>
          <a:ln w="38160">
            <a:solidFill>
              <a:srgbClr val="A6A6A6"/>
            </a:solidFill>
            <a:miter/>
          </a:ln>
        </p:spPr>
      </p:pic>
      <p:sp>
        <p:nvSpPr>
          <p:cNvPr id="290" name="TextBox 17"/>
          <p:cNvSpPr/>
          <p:nvPr/>
        </p:nvSpPr>
        <p:spPr>
          <a:xfrm>
            <a:off x="6030720" y="2911320"/>
            <a:ext cx="30988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a vector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parallel to 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1" name="TextBox 18"/>
          <p:cNvSpPr/>
          <p:nvPr/>
        </p:nvSpPr>
        <p:spPr>
          <a:xfrm>
            <a:off x="6030720" y="4237200"/>
            <a:ext cx="30988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Write down a vector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parallel to 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2" name="TextBox 19"/>
          <p:cNvSpPr/>
          <p:nvPr/>
        </p:nvSpPr>
        <p:spPr>
          <a:xfrm>
            <a:off x="2334240" y="4618080"/>
            <a:ext cx="388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3" name="TextBox 20"/>
          <p:cNvSpPr/>
          <p:nvPr/>
        </p:nvSpPr>
        <p:spPr>
          <a:xfrm>
            <a:off x="4529160" y="3886200"/>
            <a:ext cx="422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8" dur="indefinite" restart="never" nodeType="tmRoot">
          <p:childTnLst>
            <p:seq>
              <p:cTn id="529" dur="indefinite" nodeType="mainSeq">
                <p:childTnLst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34" dur="8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35" dur="8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8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41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42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8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Multiplication by a Scalar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295" name="TextBox 17"/>
          <p:cNvSpPr/>
          <p:nvPr/>
        </p:nvSpPr>
        <p:spPr>
          <a:xfrm>
            <a:off x="1325520" y="2181240"/>
            <a:ext cx="702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Show that the two vectors are parallel.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96" name="Object 4"/>
          <p:cNvGraphicFramePr/>
          <p:nvPr/>
        </p:nvGraphicFramePr>
        <p:xfrm>
          <a:off x="3116160" y="2862360"/>
          <a:ext cx="3510000" cy="949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97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16160" y="2862360"/>
                    <a:ext cx="3510000" cy="949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98" name="TextBox 10"/>
          <p:cNvSpPr/>
          <p:nvPr/>
        </p:nvSpPr>
        <p:spPr>
          <a:xfrm>
            <a:off x="2330640" y="4173480"/>
            <a:ext cx="5340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k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then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parallel to 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299" name="Object 4"/>
          <p:cNvGraphicFramePr/>
          <p:nvPr/>
        </p:nvGraphicFramePr>
        <p:xfrm>
          <a:off x="3035160" y="4976640"/>
          <a:ext cx="2506680" cy="949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00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035160" y="4976640"/>
                    <a:ext cx="2506680" cy="949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01" name="Object 4"/>
          <p:cNvGraphicFramePr/>
          <p:nvPr/>
        </p:nvGraphicFramePr>
        <p:xfrm>
          <a:off x="6246720" y="5057640"/>
          <a:ext cx="1822680" cy="7178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02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246720" y="5057640"/>
                    <a:ext cx="1822680" cy="7178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4" dur="indefinite" restart="never" nodeType="tmRoot">
          <p:childTnLst>
            <p:seq>
              <p:cTn id="545" dur="indefinite" nodeType="mainSeq">
                <p:childTnLst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50" dur="8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51" dur="8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8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Multiplication by a Scalar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04" name="TextBox 17"/>
          <p:cNvSpPr/>
          <p:nvPr/>
        </p:nvSpPr>
        <p:spPr>
          <a:xfrm>
            <a:off x="1325520" y="2181240"/>
            <a:ext cx="702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Alternative method.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05" name="Object 4"/>
          <p:cNvGraphicFramePr/>
          <p:nvPr/>
        </p:nvGraphicFramePr>
        <p:xfrm>
          <a:off x="3116160" y="2862360"/>
          <a:ext cx="3510000" cy="949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06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16160" y="2862360"/>
                    <a:ext cx="3510000" cy="949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07" name="TextBox 10"/>
          <p:cNvSpPr/>
          <p:nvPr/>
        </p:nvSpPr>
        <p:spPr>
          <a:xfrm>
            <a:off x="2330640" y="4173480"/>
            <a:ext cx="5340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k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then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parallel to 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08" name="Object 4"/>
          <p:cNvGraphicFramePr/>
          <p:nvPr/>
        </p:nvGraphicFramePr>
        <p:xfrm>
          <a:off x="2957400" y="4992840"/>
          <a:ext cx="2664000" cy="949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09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57400" y="4992840"/>
                    <a:ext cx="2664000" cy="949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10" name="Object 4"/>
          <p:cNvGraphicFramePr/>
          <p:nvPr/>
        </p:nvGraphicFramePr>
        <p:xfrm>
          <a:off x="6259680" y="4976640"/>
          <a:ext cx="1344600" cy="982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11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259680" y="4976640"/>
                    <a:ext cx="1344600" cy="9828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3" dur="indefinite" restart="never" nodeType="tmRoot">
          <p:childTnLst>
            <p:seq>
              <p:cTn id="564" dur="indefinite" nodeType="mainSeq">
                <p:childTnLst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69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70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1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7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8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Unit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3" name="TextBox 17"/>
          <p:cNvSpPr/>
          <p:nvPr/>
        </p:nvSpPr>
        <p:spPr>
          <a:xfrm>
            <a:off x="930240" y="2135160"/>
            <a:ext cx="81532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For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ANY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vector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there exists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parallel vector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of magnitude 1 unit.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4" name="TextBox 7"/>
          <p:cNvSpPr/>
          <p:nvPr/>
        </p:nvSpPr>
        <p:spPr>
          <a:xfrm>
            <a:off x="990720" y="3765600"/>
            <a:ext cx="8153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This is called the unit vector.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2" dur="indefinite" restart="never" nodeType="tmRoot">
          <p:childTnLst>
            <p:seq>
              <p:cTn id="583" dur="indefinite" nodeType="mainSeq">
                <p:childTnLst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88" dur="8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89" dur="8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0" dur="8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Unit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6" name="TextBox 17"/>
          <p:cNvSpPr/>
          <p:nvPr/>
        </p:nvSpPr>
        <p:spPr>
          <a:xfrm>
            <a:off x="930240" y="1936800"/>
            <a:ext cx="81532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the components of the unit vector,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, parallel to vector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, if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17" name="TextBox 10"/>
          <p:cNvSpPr/>
          <p:nvPr/>
        </p:nvSpPr>
        <p:spPr>
          <a:xfrm>
            <a:off x="4660560" y="4467240"/>
            <a:ext cx="388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So the unit vector is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18" name="Object 4"/>
          <p:cNvGraphicFramePr/>
          <p:nvPr/>
        </p:nvGraphicFramePr>
        <p:xfrm>
          <a:off x="4095720" y="2978280"/>
          <a:ext cx="1349280" cy="112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9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95720" y="2978280"/>
                    <a:ext cx="1349280" cy="1120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20" name="Object 4"/>
          <p:cNvGraphicFramePr/>
          <p:nvPr/>
        </p:nvGraphicFramePr>
        <p:xfrm>
          <a:off x="1130400" y="4254480"/>
          <a:ext cx="2246040" cy="782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21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30400" y="4254480"/>
                    <a:ext cx="2246040" cy="7826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22" name="Object 4"/>
          <p:cNvGraphicFramePr/>
          <p:nvPr/>
        </p:nvGraphicFramePr>
        <p:xfrm>
          <a:off x="1144440" y="5398920"/>
          <a:ext cx="1020960" cy="679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23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44440" y="5398920"/>
                    <a:ext cx="1020960" cy="679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24" name="Object 4"/>
          <p:cNvGraphicFramePr/>
          <p:nvPr/>
        </p:nvGraphicFramePr>
        <p:xfrm>
          <a:off x="4808520" y="5315040"/>
          <a:ext cx="1608120" cy="11206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325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808520" y="5315040"/>
                    <a:ext cx="1608120" cy="1120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26" name="Object 4"/>
          <p:cNvGraphicFramePr/>
          <p:nvPr/>
        </p:nvGraphicFramePr>
        <p:xfrm>
          <a:off x="6516720" y="5068800"/>
          <a:ext cx="877680" cy="16131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327" name="Object 4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6516720" y="5068800"/>
                    <a:ext cx="877680" cy="1613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328" name="Picture 9"/>
          <p:cNvPicPr/>
          <p:nvPr/>
        </p:nvPicPr>
        <p:blipFill>
          <a:blip r:embed="rId11"/>
          <a:srcRect l="35126" t="22712" r="52375" b="57505"/>
          <a:stretch/>
        </p:blipFill>
        <p:spPr>
          <a:xfrm>
            <a:off x="6934320" y="92160"/>
            <a:ext cx="1935000" cy="183816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329" name="TextBox 13"/>
          <p:cNvSpPr/>
          <p:nvPr/>
        </p:nvSpPr>
        <p:spPr>
          <a:xfrm>
            <a:off x="7074000" y="625320"/>
            <a:ext cx="353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v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0" name="TextBox 14"/>
          <p:cNvSpPr/>
          <p:nvPr/>
        </p:nvSpPr>
        <p:spPr>
          <a:xfrm>
            <a:off x="8140320" y="117324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u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1" dur="indefinite" restart="never" nodeType="tmRoot">
          <p:childTnLst>
            <p:seq>
              <p:cTn id="592" dur="indefinite" nodeType="mainSeq">
                <p:childTnLst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9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07" dur="8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08" dur="8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9" dur="8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1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Position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32" name="TextBox 17"/>
          <p:cNvSpPr/>
          <p:nvPr/>
        </p:nvSpPr>
        <p:spPr>
          <a:xfrm>
            <a:off x="930240" y="2303640"/>
            <a:ext cx="81532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is the point (3,4) and B is the point (5,2).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Write down the components of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33" name="Object 4"/>
          <p:cNvGraphicFramePr/>
          <p:nvPr/>
        </p:nvGraphicFramePr>
        <p:xfrm>
          <a:off x="1209600" y="3768840"/>
          <a:ext cx="1119240" cy="734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34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09600" y="3768840"/>
                    <a:ext cx="1119240" cy="7347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35" name="Object 4"/>
          <p:cNvGraphicFramePr/>
          <p:nvPr/>
        </p:nvGraphicFramePr>
        <p:xfrm>
          <a:off x="1197000" y="5452920"/>
          <a:ext cx="2381400" cy="733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6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97000" y="5452920"/>
                    <a:ext cx="2381400" cy="733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37" name="Object 4"/>
          <p:cNvGraphicFramePr/>
          <p:nvPr/>
        </p:nvGraphicFramePr>
        <p:xfrm>
          <a:off x="2338560" y="3643200"/>
          <a:ext cx="603000" cy="1121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38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338560" y="3643200"/>
                    <a:ext cx="60300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pSp>
        <p:nvGrpSpPr>
          <p:cNvPr id="339" name="Group 22"/>
          <p:cNvGrpSpPr/>
          <p:nvPr/>
        </p:nvGrpSpPr>
        <p:grpSpPr>
          <a:xfrm>
            <a:off x="6200640" y="15840"/>
            <a:ext cx="2813040" cy="2254320"/>
            <a:chOff x="6200640" y="15840"/>
            <a:chExt cx="2813040" cy="2254320"/>
          </a:xfrm>
        </p:grpSpPr>
        <p:pic>
          <p:nvPicPr>
            <p:cNvPr id="340" name="Picture 8"/>
            <p:cNvPicPr/>
            <p:nvPr/>
          </p:nvPicPr>
          <p:blipFill>
            <a:blip r:embed="rId7"/>
            <a:srcRect l="18877" t="32500" r="62001" b="42918"/>
            <a:stretch/>
          </p:blipFill>
          <p:spPr>
            <a:xfrm>
              <a:off x="6200640" y="107640"/>
              <a:ext cx="2806920" cy="2162520"/>
            </a:xfrm>
            <a:prstGeom prst="rect">
              <a:avLst/>
            </a:prstGeom>
            <a:noFill/>
            <a:ln w="50760">
              <a:solidFill>
                <a:srgbClr val="7F7F7F"/>
              </a:solidFill>
              <a:miter/>
            </a:ln>
          </p:spPr>
        </p:pic>
        <p:sp>
          <p:nvSpPr>
            <p:cNvPr id="341" name="TextBox 14"/>
            <p:cNvSpPr/>
            <p:nvPr/>
          </p:nvSpPr>
          <p:spPr>
            <a:xfrm>
              <a:off x="8609040" y="747720"/>
              <a:ext cx="404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749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B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42" name="TextBox 13"/>
            <p:cNvSpPr/>
            <p:nvPr/>
          </p:nvSpPr>
          <p:spPr>
            <a:xfrm>
              <a:off x="7440840" y="15840"/>
              <a:ext cx="4402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749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A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graphicFrame>
        <p:nvGraphicFramePr>
          <p:cNvPr id="343" name="Object 4"/>
          <p:cNvGraphicFramePr/>
          <p:nvPr/>
        </p:nvGraphicFramePr>
        <p:xfrm>
          <a:off x="3397320" y="3768840"/>
          <a:ext cx="1158840" cy="734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44" name="Object 4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397320" y="3768840"/>
                    <a:ext cx="1158840" cy="7347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45" name="Object 4"/>
          <p:cNvGraphicFramePr/>
          <p:nvPr/>
        </p:nvGraphicFramePr>
        <p:xfrm>
          <a:off x="4559400" y="3643200"/>
          <a:ext cx="603000" cy="112104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46" name="Object 4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4559400" y="3643200"/>
                    <a:ext cx="60300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47" name="Object 4"/>
          <p:cNvGraphicFramePr/>
          <p:nvPr/>
        </p:nvGraphicFramePr>
        <p:xfrm>
          <a:off x="5832360" y="3790800"/>
          <a:ext cx="1158840" cy="69228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48" name="Object 4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5832360" y="3790800"/>
                    <a:ext cx="1158840" cy="6922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49" name="Object 4"/>
          <p:cNvGraphicFramePr/>
          <p:nvPr/>
        </p:nvGraphicFramePr>
        <p:xfrm>
          <a:off x="7000920" y="3643200"/>
          <a:ext cx="804960" cy="112104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350" name="Object 4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7000920" y="3643200"/>
                    <a:ext cx="80496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51" name="Object 4"/>
          <p:cNvGraphicFramePr/>
          <p:nvPr/>
        </p:nvGraphicFramePr>
        <p:xfrm>
          <a:off x="3573360" y="5259240"/>
          <a:ext cx="2470320" cy="112104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352" name="Object 4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3573360" y="5259240"/>
                    <a:ext cx="247032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53" name="TextBox 21"/>
          <p:cNvSpPr/>
          <p:nvPr/>
        </p:nvSpPr>
        <p:spPr>
          <a:xfrm>
            <a:off x="6568920" y="5275440"/>
            <a:ext cx="250200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Answers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the same !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0" dur="indefinite" restart="never" nodeType="tmRoot">
          <p:childTnLst>
            <p:seq>
              <p:cTn id="621" dur="indefinite" nodeType="mainSeq">
                <p:childTnLst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2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3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4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51" dur="8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52" dur="8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3" dur="8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Position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55" name="Object 4"/>
          <p:cNvGraphicFramePr/>
          <p:nvPr/>
        </p:nvGraphicFramePr>
        <p:xfrm>
          <a:off x="1419120" y="2575080"/>
          <a:ext cx="6923160" cy="1288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6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19120" y="2575080"/>
                    <a:ext cx="6923160" cy="12888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57" name="Object 4"/>
          <p:cNvGraphicFramePr/>
          <p:nvPr/>
        </p:nvGraphicFramePr>
        <p:xfrm>
          <a:off x="1415880" y="4172040"/>
          <a:ext cx="6923160" cy="1288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58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15880" y="4172040"/>
                    <a:ext cx="6923160" cy="12888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59" name="Object 4"/>
          <p:cNvGraphicFramePr/>
          <p:nvPr/>
        </p:nvGraphicFramePr>
        <p:xfrm>
          <a:off x="1469880" y="5796000"/>
          <a:ext cx="1255680" cy="7318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60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69880" y="5796000"/>
                    <a:ext cx="1255680" cy="7318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61" name="Object 4"/>
          <p:cNvGraphicFramePr/>
          <p:nvPr/>
        </p:nvGraphicFramePr>
        <p:xfrm>
          <a:off x="7277040" y="5796000"/>
          <a:ext cx="1274760" cy="7318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362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7277040" y="5796000"/>
                    <a:ext cx="1274760" cy="7318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63" name="Object 4"/>
          <p:cNvGraphicFramePr/>
          <p:nvPr/>
        </p:nvGraphicFramePr>
        <p:xfrm>
          <a:off x="2695680" y="5794200"/>
          <a:ext cx="2728800" cy="7336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364" name="Object 4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695680" y="5794200"/>
                    <a:ext cx="2728800" cy="733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65" name="Object 4"/>
          <p:cNvGraphicFramePr/>
          <p:nvPr/>
        </p:nvGraphicFramePr>
        <p:xfrm>
          <a:off x="5413320" y="5794200"/>
          <a:ext cx="1860480" cy="7336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366" name="Object 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5413320" y="5794200"/>
                    <a:ext cx="1860480" cy="733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pSp>
        <p:nvGrpSpPr>
          <p:cNvPr id="367" name="Group 15"/>
          <p:cNvGrpSpPr/>
          <p:nvPr/>
        </p:nvGrpSpPr>
        <p:grpSpPr>
          <a:xfrm>
            <a:off x="6200640" y="15840"/>
            <a:ext cx="2813040" cy="2272680"/>
            <a:chOff x="6200640" y="15840"/>
            <a:chExt cx="2813040" cy="2272680"/>
          </a:xfrm>
        </p:grpSpPr>
        <p:grpSp>
          <p:nvGrpSpPr>
            <p:cNvPr id="368" name="Group 23"/>
            <p:cNvGrpSpPr/>
            <p:nvPr/>
          </p:nvGrpSpPr>
          <p:grpSpPr>
            <a:xfrm>
              <a:off x="6200640" y="15840"/>
              <a:ext cx="2813040" cy="2255400"/>
              <a:chOff x="6200640" y="15840"/>
              <a:chExt cx="2813040" cy="2255400"/>
            </a:xfrm>
          </p:grpSpPr>
          <p:pic>
            <p:nvPicPr>
              <p:cNvPr id="369" name="Picture 8"/>
              <p:cNvPicPr/>
              <p:nvPr/>
            </p:nvPicPr>
            <p:blipFill>
              <a:blip r:embed="rId13"/>
              <a:srcRect l="18877" t="32500" r="62001" b="42918"/>
              <a:stretch/>
            </p:blipFill>
            <p:spPr>
              <a:xfrm>
                <a:off x="6200640" y="107640"/>
                <a:ext cx="2806920" cy="2163600"/>
              </a:xfrm>
              <a:prstGeom prst="rect">
                <a:avLst/>
              </a:prstGeom>
              <a:noFill/>
              <a:ln w="50760">
                <a:solidFill>
                  <a:srgbClr val="7F7F7F"/>
                </a:solidFill>
                <a:miter/>
              </a:ln>
            </p:spPr>
          </p:pic>
          <p:sp>
            <p:nvSpPr>
              <p:cNvPr id="370" name="TextBox 23"/>
              <p:cNvSpPr/>
              <p:nvPr/>
            </p:nvSpPr>
            <p:spPr>
              <a:xfrm>
                <a:off x="8609040" y="747360"/>
                <a:ext cx="40464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749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B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371" name="TextBox 24"/>
              <p:cNvSpPr/>
              <p:nvPr/>
            </p:nvSpPr>
            <p:spPr>
              <a:xfrm>
                <a:off x="7440840" y="15840"/>
                <a:ext cx="44028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749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A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372" name="Straight Connector 25"/>
              <p:cNvSpPr/>
              <p:nvPr/>
            </p:nvSpPr>
            <p:spPr>
              <a:xfrm flipH="1">
                <a:off x="8290800" y="625320"/>
                <a:ext cx="30240" cy="167400"/>
              </a:xfrm>
              <a:prstGeom prst="line">
                <a:avLst/>
              </a:prstGeom>
              <a:ln w="381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373" name="Straight Connector 26"/>
              <p:cNvSpPr/>
              <p:nvPr/>
            </p:nvSpPr>
            <p:spPr>
              <a:xfrm flipH="1">
                <a:off x="8123400" y="790200"/>
                <a:ext cx="168480" cy="1800"/>
              </a:xfrm>
              <a:prstGeom prst="line">
                <a:avLst/>
              </a:prstGeom>
              <a:ln w="381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5000" rIns="90000" bIns="-450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374" name="TextBox 17"/>
            <p:cNvSpPr/>
            <p:nvPr/>
          </p:nvSpPr>
          <p:spPr>
            <a:xfrm>
              <a:off x="6768720" y="701640"/>
              <a:ext cx="3366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sng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75" name="TextBox 19"/>
            <p:cNvSpPr/>
            <p:nvPr/>
          </p:nvSpPr>
          <p:spPr>
            <a:xfrm>
              <a:off x="7744680" y="1509840"/>
              <a:ext cx="3614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sng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b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76" name="TextBox 21"/>
            <p:cNvSpPr/>
            <p:nvPr/>
          </p:nvSpPr>
          <p:spPr>
            <a:xfrm>
              <a:off x="6220080" y="1828800"/>
              <a:ext cx="366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sng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0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4" dur="indefinite" restart="never" nodeType="tmRoot">
          <p:childTnLst>
            <p:seq>
              <p:cTn id="655" dur="indefinite" nodeType="mainSeq">
                <p:childTnLst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6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7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8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Position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78" name="Object 4"/>
          <p:cNvGraphicFramePr/>
          <p:nvPr/>
        </p:nvGraphicFramePr>
        <p:xfrm>
          <a:off x="1163520" y="3384720"/>
          <a:ext cx="7250400" cy="1225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79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63520" y="3384720"/>
                    <a:ext cx="7250400" cy="12254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pSp>
        <p:nvGrpSpPr>
          <p:cNvPr id="380" name="Group 15"/>
          <p:cNvGrpSpPr/>
          <p:nvPr/>
        </p:nvGrpSpPr>
        <p:grpSpPr>
          <a:xfrm>
            <a:off x="6200640" y="15840"/>
            <a:ext cx="2813040" cy="2272680"/>
            <a:chOff x="6200640" y="15840"/>
            <a:chExt cx="2813040" cy="2272680"/>
          </a:xfrm>
        </p:grpSpPr>
        <p:grpSp>
          <p:nvGrpSpPr>
            <p:cNvPr id="381" name="Group 23"/>
            <p:cNvGrpSpPr/>
            <p:nvPr/>
          </p:nvGrpSpPr>
          <p:grpSpPr>
            <a:xfrm>
              <a:off x="6200640" y="15840"/>
              <a:ext cx="2813040" cy="2255400"/>
              <a:chOff x="6200640" y="15840"/>
              <a:chExt cx="2813040" cy="2255400"/>
            </a:xfrm>
          </p:grpSpPr>
          <p:pic>
            <p:nvPicPr>
              <p:cNvPr id="382" name="Picture 8"/>
              <p:cNvPicPr/>
              <p:nvPr/>
            </p:nvPicPr>
            <p:blipFill>
              <a:blip r:embed="rId3"/>
              <a:srcRect l="18877" t="32500" r="62001" b="42918"/>
              <a:stretch/>
            </p:blipFill>
            <p:spPr>
              <a:xfrm>
                <a:off x="6200640" y="107640"/>
                <a:ext cx="2806920" cy="2163600"/>
              </a:xfrm>
              <a:prstGeom prst="rect">
                <a:avLst/>
              </a:prstGeom>
              <a:noFill/>
              <a:ln w="50760">
                <a:solidFill>
                  <a:srgbClr val="7F7F7F"/>
                </a:solidFill>
                <a:miter/>
              </a:ln>
            </p:spPr>
          </p:pic>
          <p:sp>
            <p:nvSpPr>
              <p:cNvPr id="383" name="TextBox 23"/>
              <p:cNvSpPr/>
              <p:nvPr/>
            </p:nvSpPr>
            <p:spPr>
              <a:xfrm>
                <a:off x="8609040" y="747360"/>
                <a:ext cx="40464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749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B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384" name="TextBox 24"/>
              <p:cNvSpPr/>
              <p:nvPr/>
            </p:nvSpPr>
            <p:spPr>
              <a:xfrm>
                <a:off x="7440840" y="15840"/>
                <a:ext cx="440280" cy="520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t">
                <a:spAutoFit/>
              </a:bodyPr>
              <a:p>
                <a:pPr algn="ctr">
                  <a:lnSpc>
                    <a:spcPct val="100000"/>
                  </a:lnSpc>
                  <a:spcBef>
                    <a:spcPts val="1749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800" b="0" u="none" strike="noStrike">
                    <a:solidFill>
                      <a:srgbClr val="000000"/>
                    </a:solidFill>
                    <a:effectLst/>
                    <a:uFillTx/>
                    <a:latin typeface="Comic Sans MS"/>
                  </a:rPr>
                  <a:t>A</a:t>
                </a:r>
                <a:endParaRPr lang="en-US" sz="2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385" name="Straight Connector 25"/>
              <p:cNvSpPr/>
              <p:nvPr/>
            </p:nvSpPr>
            <p:spPr>
              <a:xfrm flipH="1">
                <a:off x="8290800" y="625320"/>
                <a:ext cx="30240" cy="167400"/>
              </a:xfrm>
              <a:prstGeom prst="line">
                <a:avLst/>
              </a:prstGeom>
              <a:ln w="381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386" name="Straight Connector 26"/>
              <p:cNvSpPr/>
              <p:nvPr/>
            </p:nvSpPr>
            <p:spPr>
              <a:xfrm flipH="1">
                <a:off x="8123400" y="790200"/>
                <a:ext cx="168480" cy="1800"/>
              </a:xfrm>
              <a:prstGeom prst="line">
                <a:avLst/>
              </a:prstGeom>
              <a:ln w="381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5000" rIns="90000" bIns="-450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387" name="TextBox 17"/>
            <p:cNvSpPr/>
            <p:nvPr/>
          </p:nvSpPr>
          <p:spPr>
            <a:xfrm>
              <a:off x="6768720" y="701640"/>
              <a:ext cx="3366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sng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a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88" name="TextBox 19"/>
            <p:cNvSpPr/>
            <p:nvPr/>
          </p:nvSpPr>
          <p:spPr>
            <a:xfrm>
              <a:off x="7744680" y="1509840"/>
              <a:ext cx="3614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sng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b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389" name="TextBox 21"/>
            <p:cNvSpPr/>
            <p:nvPr/>
          </p:nvSpPr>
          <p:spPr>
            <a:xfrm>
              <a:off x="6220080" y="1828800"/>
              <a:ext cx="36684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sng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0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Position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391" name="TextBox 17"/>
          <p:cNvSpPr/>
          <p:nvPr/>
        </p:nvSpPr>
        <p:spPr>
          <a:xfrm>
            <a:off x="930240" y="2303640"/>
            <a:ext cx="81532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P and Q have coordinates (4,8) and (2,3)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respectively, find the components of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392" name="Object 4"/>
          <p:cNvGraphicFramePr/>
          <p:nvPr/>
        </p:nvGraphicFramePr>
        <p:xfrm>
          <a:off x="4097160" y="4100400"/>
          <a:ext cx="1695600" cy="1121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3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97160" y="4100400"/>
                    <a:ext cx="169560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94" name="Object 10"/>
          <p:cNvGraphicFramePr/>
          <p:nvPr/>
        </p:nvGraphicFramePr>
        <p:xfrm>
          <a:off x="7335720" y="2941560"/>
          <a:ext cx="782640" cy="528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95" name="Object 10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335720" y="2941560"/>
                    <a:ext cx="782640" cy="5288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96" name="Object 4"/>
          <p:cNvGraphicFramePr/>
          <p:nvPr/>
        </p:nvGraphicFramePr>
        <p:xfrm>
          <a:off x="5775480" y="4100400"/>
          <a:ext cx="804600" cy="1121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97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775480" y="4100400"/>
                    <a:ext cx="80460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398" name="Object 4"/>
          <p:cNvGraphicFramePr/>
          <p:nvPr/>
        </p:nvGraphicFramePr>
        <p:xfrm>
          <a:off x="2181240" y="4334040"/>
          <a:ext cx="1924200" cy="6537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399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181240" y="4334040"/>
                    <a:ext cx="1924200" cy="6537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81" dur="indefinite" restart="never" nodeType="tmRoot">
          <p:childTnLst>
            <p:seq>
              <p:cTn id="682" dur="indefinite" nodeType="mainSeq">
                <p:childTnLst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8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9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roup 25"/>
          <p:cNvGrpSpPr/>
          <p:nvPr/>
        </p:nvGrpSpPr>
        <p:grpSpPr>
          <a:xfrm>
            <a:off x="4618080" y="1905120"/>
            <a:ext cx="4084560" cy="4865040"/>
            <a:chOff x="4618080" y="1905120"/>
            <a:chExt cx="4084560" cy="4865040"/>
          </a:xfrm>
        </p:grpSpPr>
        <p:pic>
          <p:nvPicPr>
            <p:cNvPr id="401" name="Picture 12"/>
            <p:cNvPicPr/>
            <p:nvPr/>
          </p:nvPicPr>
          <p:blipFill>
            <a:blip r:embed="rId1"/>
            <a:srcRect l="21877" t="12707" r="58877" b="44168"/>
            <a:stretch/>
          </p:blipFill>
          <p:spPr>
            <a:xfrm>
              <a:off x="4618080" y="1989000"/>
              <a:ext cx="4084560" cy="4670640"/>
            </a:xfrm>
            <a:prstGeom prst="rect">
              <a:avLst/>
            </a:prstGeom>
            <a:noFill/>
            <a:ln w="50760">
              <a:solidFill>
                <a:srgbClr val="7F7F7F"/>
              </a:solidFill>
              <a:miter/>
            </a:ln>
          </p:spPr>
        </p:pic>
        <p:sp>
          <p:nvSpPr>
            <p:cNvPr id="402" name="TextBox 7"/>
            <p:cNvSpPr/>
            <p:nvPr/>
          </p:nvSpPr>
          <p:spPr>
            <a:xfrm>
              <a:off x="7882560" y="1905120"/>
              <a:ext cx="39240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P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3" name="TextBox 8"/>
            <p:cNvSpPr/>
            <p:nvPr/>
          </p:nvSpPr>
          <p:spPr>
            <a:xfrm>
              <a:off x="7090560" y="4648320"/>
              <a:ext cx="4921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749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8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Q</a:t>
              </a:r>
              <a:endParaRPr lang="en-US" sz="2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4" name="Oval 22"/>
            <p:cNvSpPr/>
            <p:nvPr/>
          </p:nvSpPr>
          <p:spPr>
            <a:xfrm>
              <a:off x="8245440" y="2118240"/>
              <a:ext cx="137160" cy="137160"/>
            </a:xfrm>
            <a:prstGeom prst="ellipse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5" name="Oval 23"/>
            <p:cNvSpPr/>
            <p:nvPr/>
          </p:nvSpPr>
          <p:spPr>
            <a:xfrm>
              <a:off x="6995520" y="4800600"/>
              <a:ext cx="137160" cy="137160"/>
            </a:xfrm>
            <a:prstGeom prst="ellipse">
              <a:avLst/>
            </a:prstGeom>
            <a:solidFill>
              <a:srgbClr val="FF0000"/>
            </a:solidFill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06" name="TextBox 24"/>
            <p:cNvSpPr/>
            <p:nvPr/>
          </p:nvSpPr>
          <p:spPr>
            <a:xfrm>
              <a:off x="5382720" y="6188400"/>
              <a:ext cx="505440" cy="581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2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3200" b="0" u="none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O</a:t>
              </a:r>
              <a:endParaRPr lang="en-US" sz="32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07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Position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08" name="TextBox 17"/>
          <p:cNvSpPr/>
          <p:nvPr/>
        </p:nvSpPr>
        <p:spPr>
          <a:xfrm>
            <a:off x="930240" y="2303640"/>
            <a:ext cx="8153280" cy="246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Graphically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P (4,8)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Q (2,3)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09" name="Object 10"/>
          <p:cNvGraphicFramePr/>
          <p:nvPr/>
        </p:nvGraphicFramePr>
        <p:xfrm>
          <a:off x="1160640" y="4578480"/>
          <a:ext cx="1062000" cy="528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10" name="Object 10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60640" y="4578480"/>
                    <a:ext cx="1062000" cy="5284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11" name="Object 4"/>
          <p:cNvGraphicFramePr/>
          <p:nvPr/>
        </p:nvGraphicFramePr>
        <p:xfrm>
          <a:off x="2209680" y="4282920"/>
          <a:ext cx="804960" cy="112104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12" name="Object 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209680" y="4282920"/>
                    <a:ext cx="80496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13" name="TextBox 9"/>
          <p:cNvSpPr/>
          <p:nvPr/>
        </p:nvSpPr>
        <p:spPr>
          <a:xfrm>
            <a:off x="6555960" y="3611520"/>
            <a:ext cx="37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14" name="TextBox 10"/>
          <p:cNvSpPr/>
          <p:nvPr/>
        </p:nvSpPr>
        <p:spPr>
          <a:xfrm>
            <a:off x="6616440" y="5502240"/>
            <a:ext cx="392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q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415" name="Group 20"/>
          <p:cNvGrpSpPr/>
          <p:nvPr/>
        </p:nvGrpSpPr>
        <p:grpSpPr>
          <a:xfrm>
            <a:off x="7086600" y="2193480"/>
            <a:ext cx="1249200" cy="2652840"/>
            <a:chOff x="7086600" y="2193480"/>
            <a:chExt cx="1249200" cy="2652840"/>
          </a:xfrm>
        </p:grpSpPr>
        <p:sp>
          <p:nvSpPr>
            <p:cNvPr id="416" name="Straight Connector 12"/>
            <p:cNvSpPr/>
            <p:nvPr/>
          </p:nvSpPr>
          <p:spPr>
            <a:xfrm flipV="1">
              <a:off x="7086600" y="2193480"/>
              <a:ext cx="1249200" cy="265284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7" name="Straight Connector 14"/>
            <p:cNvSpPr/>
            <p:nvPr/>
          </p:nvSpPr>
          <p:spPr>
            <a:xfrm flipV="1">
              <a:off x="7558920" y="3764160"/>
              <a:ext cx="182520" cy="9144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4640" rIns="90000" bIns="4464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18" name="Straight Connector 16"/>
            <p:cNvSpPr/>
            <p:nvPr/>
          </p:nvSpPr>
          <p:spPr>
            <a:xfrm>
              <a:off x="7481880" y="3687840"/>
              <a:ext cx="75960" cy="198000"/>
            </a:xfrm>
            <a:prstGeom prst="line">
              <a:avLst/>
            </a:prstGeom>
            <a:ln w="57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19" name="TextBox 21"/>
          <p:cNvSpPr/>
          <p:nvPr/>
        </p:nvSpPr>
        <p:spPr>
          <a:xfrm>
            <a:off x="7519680" y="3794040"/>
            <a:ext cx="10224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q</a:t>
            </a:r>
            <a:r>
              <a:rPr lang="en-GB" sz="32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- </a:t>
            </a:r>
            <a:r>
              <a:rPr lang="en-GB" sz="32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8" dur="indefinite" restart="never" nodeType="tmRoot">
          <p:childTnLst>
            <p:seq>
              <p:cTn id="699" dur="indefinite" nodeType="mainSeq">
                <p:childTnLst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04" dur="8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05" dur="8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6" dur="8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11" dur="8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12" dur="8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8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22" presetClass="entr" fill="hold" nodeType="clickEffect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18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9" fill="hold">
                      <p:stCondLst>
                        <p:cond delay="indefinite"/>
                      </p:stCondLst>
                      <p:childTnLst>
                        <p:par>
                          <p:cTn id="720" fill="hold">
                            <p:stCondLst>
                              <p:cond delay="0"/>
                            </p:stCondLst>
                            <p:childTnLst>
                              <p:par>
                                <p:cTn id="7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23" dur="8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24" dur="8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5" dur="8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0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Vectors &amp; Scalars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" name="Text Box 5"/>
          <p:cNvSpPr/>
          <p:nvPr/>
        </p:nvSpPr>
        <p:spPr>
          <a:xfrm>
            <a:off x="1344600" y="2046240"/>
            <a:ext cx="6494400" cy="13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scalar is a quantity that has 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magnitude </a:t>
            </a:r>
            <a:r>
              <a:rPr lang="en-GB" sz="32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ONLY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.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" name="Text Box 5"/>
          <p:cNvSpPr/>
          <p:nvPr/>
        </p:nvSpPr>
        <p:spPr>
          <a:xfrm>
            <a:off x="1222200" y="3754440"/>
            <a:ext cx="6494760" cy="20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Examples :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Time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Speed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Mass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4" dur="8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5" dur="8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1" dur="8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2" dur="8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8" dur="8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9" dur="8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5" dur="8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6" dur="8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2" dur="8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3" dur="8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Collinearity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1" name="TextBox 17"/>
          <p:cNvSpPr/>
          <p:nvPr/>
        </p:nvSpPr>
        <p:spPr>
          <a:xfrm>
            <a:off x="930240" y="2089080"/>
            <a:ext cx="8153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Reminder !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22" name="Object 4"/>
          <p:cNvGraphicFramePr/>
          <p:nvPr/>
        </p:nvGraphicFramePr>
        <p:xfrm>
          <a:off x="1003320" y="4618080"/>
          <a:ext cx="8034480" cy="566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3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03320" y="4618080"/>
                    <a:ext cx="8034480" cy="5666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24" name="TextBox 7"/>
          <p:cNvSpPr/>
          <p:nvPr/>
        </p:nvSpPr>
        <p:spPr>
          <a:xfrm>
            <a:off x="990720" y="2836800"/>
            <a:ext cx="81532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Points are said to be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if they lie on the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same straight line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.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25" name="TextBox 8"/>
          <p:cNvSpPr/>
          <p:nvPr/>
        </p:nvSpPr>
        <p:spPr>
          <a:xfrm>
            <a:off x="990720" y="4086360"/>
            <a:ext cx="2530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vectors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26" name="Object 4"/>
          <p:cNvGraphicFramePr/>
          <p:nvPr/>
        </p:nvGraphicFramePr>
        <p:xfrm>
          <a:off x="974880" y="5473800"/>
          <a:ext cx="8169120" cy="1073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27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74880" y="5473800"/>
                    <a:ext cx="8169120" cy="1073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1" dur="indefinite" restart="never" nodeType="tmRoot">
          <p:childTnLst>
            <p:seq>
              <p:cTn id="732" dur="indefinite" nodeType="mainSeq">
                <p:childTnLst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3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" name="Object 4"/>
          <p:cNvGraphicFramePr/>
          <p:nvPr/>
        </p:nvGraphicFramePr>
        <p:xfrm>
          <a:off x="1092240" y="4557600"/>
          <a:ext cx="1809720" cy="592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9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92240" y="4557600"/>
                    <a:ext cx="1809720" cy="5922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30" name="TextBox 17"/>
          <p:cNvSpPr/>
          <p:nvPr/>
        </p:nvSpPr>
        <p:spPr>
          <a:xfrm>
            <a:off x="930240" y="1952640"/>
            <a:ext cx="81532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Prove that the points A(2,4), B(8,6) and C(11,7) are collinear.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31" name="Object 4"/>
          <p:cNvGraphicFramePr/>
          <p:nvPr/>
        </p:nvGraphicFramePr>
        <p:xfrm>
          <a:off x="2940120" y="2911320"/>
          <a:ext cx="1695240" cy="1121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32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40120" y="2911320"/>
                    <a:ext cx="169524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33" name="Object 4"/>
          <p:cNvGraphicFramePr/>
          <p:nvPr/>
        </p:nvGraphicFramePr>
        <p:xfrm>
          <a:off x="4640400" y="2911320"/>
          <a:ext cx="603000" cy="1121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34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40400" y="2911320"/>
                    <a:ext cx="60300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35" name="Object 4"/>
          <p:cNvGraphicFramePr/>
          <p:nvPr/>
        </p:nvGraphicFramePr>
        <p:xfrm>
          <a:off x="1096920" y="3174840"/>
          <a:ext cx="1838520" cy="5922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36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96920" y="3174840"/>
                    <a:ext cx="1838520" cy="5922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37" name="Object 4"/>
          <p:cNvGraphicFramePr/>
          <p:nvPr/>
        </p:nvGraphicFramePr>
        <p:xfrm>
          <a:off x="2894040" y="4294080"/>
          <a:ext cx="1809720" cy="11210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438" name="Object 4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894040" y="4294080"/>
                    <a:ext cx="180972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39" name="Object 4"/>
          <p:cNvGraphicFramePr/>
          <p:nvPr/>
        </p:nvGraphicFramePr>
        <p:xfrm>
          <a:off x="4713120" y="4294080"/>
          <a:ext cx="603360" cy="11210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440" name="Object 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4713120" y="4294080"/>
                    <a:ext cx="603360" cy="112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41" name="Object 4"/>
          <p:cNvGraphicFramePr/>
          <p:nvPr/>
        </p:nvGraphicFramePr>
        <p:xfrm>
          <a:off x="1108080" y="5645160"/>
          <a:ext cx="2730600" cy="112068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442" name="Object 4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108080" y="5645160"/>
                    <a:ext cx="2730600" cy="1120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43" name="Object 4"/>
          <p:cNvGraphicFramePr/>
          <p:nvPr/>
        </p:nvGraphicFramePr>
        <p:xfrm>
          <a:off x="3833640" y="5942160"/>
          <a:ext cx="746280" cy="5284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444" name="Object 4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3833640" y="5942160"/>
                    <a:ext cx="746280" cy="5284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45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Collinearity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43" dur="indefinite" restart="never" nodeType="tmRoot">
          <p:childTnLst>
            <p:seq>
              <p:cTn id="744" dur="indefinite" nodeType="mainSeq">
                <p:childTnLst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49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0" fill="hold">
                      <p:stCondLst>
                        <p:cond delay="indefinite"/>
                      </p:stCondLst>
                      <p:childTnLst>
                        <p:par>
                          <p:cTn id="751" fill="hold">
                            <p:stCondLst>
                              <p:cond delay="0"/>
                            </p:stCondLst>
                            <p:childTnLst>
                              <p:par>
                                <p:cTn id="75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5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5" fill="hold">
                      <p:stCondLst>
                        <p:cond delay="indefinite"/>
                      </p:stCondLst>
                      <p:childTnLst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5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6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5" fill="hold">
                      <p:stCondLst>
                        <p:cond delay="indefinite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69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0" fill="hold">
                      <p:stCondLst>
                        <p:cond delay="indefinite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4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79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Collinearity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47" name="Object 4"/>
          <p:cNvGraphicFramePr/>
          <p:nvPr/>
        </p:nvGraphicFramePr>
        <p:xfrm>
          <a:off x="2419200" y="2865600"/>
          <a:ext cx="5281920" cy="566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48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419200" y="2865600"/>
                    <a:ext cx="5281920" cy="5666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49" name="Object 4"/>
          <p:cNvGraphicFramePr/>
          <p:nvPr/>
        </p:nvGraphicFramePr>
        <p:xfrm>
          <a:off x="1886040" y="3889440"/>
          <a:ext cx="6348240" cy="1012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50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886040" y="3889440"/>
                    <a:ext cx="6348240" cy="1012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85" dur="indefinite" restart="never" nodeType="tmRoot">
          <p:childTnLst>
            <p:seq>
              <p:cTn id="786" dur="indefinite" nodeType="mainSeq">
                <p:childTnLst>
                  <p:par>
                    <p:cTn id="787" fill="hold">
                      <p:stCondLst>
                        <p:cond delay="indefinite"/>
                      </p:stCondLst>
                      <p:childTnLst>
                        <p:par>
                          <p:cTn id="788" fill="hold">
                            <p:stCondLst>
                              <p:cond delay="0"/>
                            </p:stCondLst>
                            <p:childTnLst>
                              <p:par>
                                <p:cTn id="78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1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2" fill="hold">
                      <p:stCondLst>
                        <p:cond delay="indefinite"/>
                      </p:stCondLst>
                      <p:childTnLst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9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1584000" y="217080"/>
            <a:ext cx="5519880" cy="99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Extra Practice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452" name="TextBox 9"/>
          <p:cNvSpPr/>
          <p:nvPr/>
        </p:nvSpPr>
        <p:spPr>
          <a:xfrm>
            <a:off x="2093760" y="3214800"/>
            <a:ext cx="54342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Ex13I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roup 43"/>
          <p:cNvGrpSpPr/>
          <p:nvPr/>
        </p:nvGrpSpPr>
        <p:grpSpPr>
          <a:xfrm>
            <a:off x="7010280" y="3809880"/>
            <a:ext cx="1494000" cy="1524240"/>
            <a:chOff x="7010280" y="3809880"/>
            <a:chExt cx="1494000" cy="1524240"/>
          </a:xfrm>
        </p:grpSpPr>
        <p:sp>
          <p:nvSpPr>
            <p:cNvPr id="454" name="Straight Connector 11"/>
            <p:cNvSpPr/>
            <p:nvPr/>
          </p:nvSpPr>
          <p:spPr>
            <a:xfrm flipH="1" flipV="1">
              <a:off x="7010280" y="3809880"/>
              <a:ext cx="1494000" cy="1524240"/>
            </a:xfrm>
            <a:prstGeom prst="line">
              <a:avLst/>
            </a:prstGeom>
            <a:ln w="38160">
              <a:solidFill>
                <a:srgbClr val="FFFFFF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55" name="Straight Connector 34"/>
            <p:cNvSpPr/>
            <p:nvPr/>
          </p:nvSpPr>
          <p:spPr>
            <a:xfrm flipH="1">
              <a:off x="7725960" y="4542480"/>
              <a:ext cx="1440" cy="1980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56" name="Straight Connector 35"/>
            <p:cNvSpPr/>
            <p:nvPr/>
          </p:nvSpPr>
          <p:spPr>
            <a:xfrm>
              <a:off x="7712280" y="4542480"/>
              <a:ext cx="243000" cy="295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17280" rIns="90000" bIns="-1728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57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Section Formula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58" name="Object 4"/>
          <p:cNvGraphicFramePr/>
          <p:nvPr/>
        </p:nvGraphicFramePr>
        <p:xfrm>
          <a:off x="1212840" y="2154240"/>
          <a:ext cx="2097000" cy="530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9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12840" y="2154240"/>
                    <a:ext cx="2097000" cy="5302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60" name="Object 4"/>
          <p:cNvGraphicFramePr/>
          <p:nvPr/>
        </p:nvGraphicFramePr>
        <p:xfrm>
          <a:off x="1212840" y="2874960"/>
          <a:ext cx="2355840" cy="966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61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212840" y="2874960"/>
                    <a:ext cx="2355840" cy="9669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62" name="Object 4"/>
          <p:cNvGraphicFramePr/>
          <p:nvPr/>
        </p:nvGraphicFramePr>
        <p:xfrm>
          <a:off x="1222200" y="4030560"/>
          <a:ext cx="2356200" cy="96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63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222200" y="4030560"/>
                    <a:ext cx="2356200" cy="9669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64" name="Object 4"/>
          <p:cNvGraphicFramePr/>
          <p:nvPr/>
        </p:nvGraphicFramePr>
        <p:xfrm>
          <a:off x="1238400" y="5187960"/>
          <a:ext cx="1895400" cy="9666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65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238400" y="5187960"/>
                    <a:ext cx="1895400" cy="966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466" name="Freeform 6"/>
          <p:cNvSpPr/>
          <p:nvPr/>
        </p:nvSpPr>
        <p:spPr>
          <a:xfrm>
            <a:off x="5867280" y="2498760"/>
            <a:ext cx="2880000" cy="2851200"/>
          </a:xfrm>
          <a:custGeom>
            <a:avLst/>
            <a:gdLst>
              <a:gd name="textAreaLeft" fmla="*/ 0 w 2880000"/>
              <a:gd name="textAreaRight" fmla="*/ 2880360 w 2880000"/>
              <a:gd name="textAreaTop" fmla="*/ 0 h 2851200"/>
              <a:gd name="textAreaBottom" fmla="*/ 2851560 h 2851200"/>
              <a:gd name="GluePoint1X" fmla="*/ 2867044 w 2880360"/>
              <a:gd name="GluePoint1Y" fmla="*/ 0 h 2849880"/>
              <a:gd name="GluePoint2X" fmla="*/ 0 w 2880360"/>
              <a:gd name="GluePoint2Y" fmla="*/ 2153650 h 2849880"/>
              <a:gd name="GluePoint3X" fmla="*/ 2624329 w 2880360"/>
              <a:gd name="GluePoint3Y" fmla="*/ 2876659 h 2849880"/>
              <a:gd name="GluePoint4X" fmla="*/ 2867044 w 2880360"/>
              <a:gd name="GluePoint4Y" fmla="*/ 0 h 28498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880360" h="2849880">
                <a:moveTo>
                  <a:pt x="2880360" y="0"/>
                </a:moveTo>
                <a:lnTo>
                  <a:pt x="0" y="2133600"/>
                </a:lnTo>
                <a:lnTo>
                  <a:pt x="2636520" y="2849880"/>
                </a:lnTo>
                <a:lnTo>
                  <a:pt x="2880360" y="0"/>
                </a:lnTo>
                <a:close/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7" name="TextBox 7"/>
          <p:cNvSpPr/>
          <p:nvPr/>
        </p:nvSpPr>
        <p:spPr>
          <a:xfrm>
            <a:off x="8477640" y="5227560"/>
            <a:ext cx="464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8" name="TextBox 8"/>
          <p:cNvSpPr/>
          <p:nvPr/>
        </p:nvSpPr>
        <p:spPr>
          <a:xfrm>
            <a:off x="5429520" y="4403880"/>
            <a:ext cx="44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69" name="TextBox 9"/>
          <p:cNvSpPr/>
          <p:nvPr/>
        </p:nvSpPr>
        <p:spPr>
          <a:xfrm>
            <a:off x="8766360" y="2103480"/>
            <a:ext cx="40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0" name="TextBox 13"/>
          <p:cNvSpPr/>
          <p:nvPr/>
        </p:nvSpPr>
        <p:spPr>
          <a:xfrm>
            <a:off x="6098760" y="3809880"/>
            <a:ext cx="340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1" name="TextBox 14"/>
          <p:cNvSpPr/>
          <p:nvPr/>
        </p:nvSpPr>
        <p:spPr>
          <a:xfrm>
            <a:off x="7455240" y="2759040"/>
            <a:ext cx="397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2" name="Oval 15"/>
          <p:cNvSpPr/>
          <p:nvPr/>
        </p:nvSpPr>
        <p:spPr>
          <a:xfrm>
            <a:off x="5837400" y="4572000"/>
            <a:ext cx="136440" cy="1364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3" name="Oval 16"/>
          <p:cNvSpPr/>
          <p:nvPr/>
        </p:nvSpPr>
        <p:spPr>
          <a:xfrm>
            <a:off x="6950160" y="3718080"/>
            <a:ext cx="136440" cy="1378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4" name="Oval 17"/>
          <p:cNvSpPr/>
          <p:nvPr/>
        </p:nvSpPr>
        <p:spPr>
          <a:xfrm>
            <a:off x="8442360" y="5288040"/>
            <a:ext cx="138240" cy="1378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5" name="Oval 18"/>
          <p:cNvSpPr/>
          <p:nvPr/>
        </p:nvSpPr>
        <p:spPr>
          <a:xfrm>
            <a:off x="8656560" y="2422440"/>
            <a:ext cx="136440" cy="1382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6" name="TextBox 23"/>
          <p:cNvSpPr/>
          <p:nvPr/>
        </p:nvSpPr>
        <p:spPr>
          <a:xfrm>
            <a:off x="6602400" y="3322800"/>
            <a:ext cx="426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7" name="Straight Connector 25"/>
          <p:cNvSpPr/>
          <p:nvPr/>
        </p:nvSpPr>
        <p:spPr>
          <a:xfrm>
            <a:off x="7116120" y="4983120"/>
            <a:ext cx="75960" cy="1684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8" name="Straight Connector 26"/>
          <p:cNvSpPr/>
          <p:nvPr/>
        </p:nvSpPr>
        <p:spPr>
          <a:xfrm flipV="1">
            <a:off x="7102440" y="4876560"/>
            <a:ext cx="212760" cy="7596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160" rIns="90000" bIns="291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79" name="Straight Connector 28"/>
          <p:cNvSpPr/>
          <p:nvPr/>
        </p:nvSpPr>
        <p:spPr>
          <a:xfrm flipV="1">
            <a:off x="8412120" y="3825360"/>
            <a:ext cx="214200" cy="1666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0" name="Straight Connector 30"/>
          <p:cNvSpPr/>
          <p:nvPr/>
        </p:nvSpPr>
        <p:spPr>
          <a:xfrm flipH="1" flipV="1">
            <a:off x="8626320" y="3809520"/>
            <a:ext cx="152640" cy="22860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1" name="Straight Connector 37"/>
          <p:cNvSpPr/>
          <p:nvPr/>
        </p:nvSpPr>
        <p:spPr>
          <a:xfrm>
            <a:off x="7209000" y="3429000"/>
            <a:ext cx="288720" cy="144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2" name="Straight Connector 39"/>
          <p:cNvSpPr/>
          <p:nvPr/>
        </p:nvSpPr>
        <p:spPr>
          <a:xfrm flipH="1">
            <a:off x="7451640" y="3444840"/>
            <a:ext cx="46080" cy="2890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3" name="TextBox 44"/>
          <p:cNvSpPr/>
          <p:nvPr/>
        </p:nvSpPr>
        <p:spPr>
          <a:xfrm>
            <a:off x="6845400" y="5029200"/>
            <a:ext cx="388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4" name="TextBox 45"/>
          <p:cNvSpPr/>
          <p:nvPr/>
        </p:nvSpPr>
        <p:spPr>
          <a:xfrm>
            <a:off x="8751960" y="3565440"/>
            <a:ext cx="422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485" name="Straight Arrow Connector 47"/>
          <p:cNvCxnSpPr/>
          <p:nvPr/>
        </p:nvCxnSpPr>
        <p:spPr>
          <a:xfrm flipV="1">
            <a:off x="5546520" y="2026440"/>
            <a:ext cx="2958120" cy="2210760"/>
          </a:xfrm>
          <a:prstGeom prst="straightConnector1">
            <a:avLst/>
          </a:prstGeom>
          <a:ln w="3816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</p:cxnSp>
      <p:sp>
        <p:nvSpPr>
          <p:cNvPr id="486" name="TextBox 51"/>
          <p:cNvSpPr/>
          <p:nvPr/>
        </p:nvSpPr>
        <p:spPr>
          <a:xfrm>
            <a:off x="6419520" y="2759040"/>
            <a:ext cx="397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487" name="TextBox 31"/>
          <p:cNvSpPr/>
          <p:nvPr/>
        </p:nvSpPr>
        <p:spPr>
          <a:xfrm>
            <a:off x="7561440" y="3855960"/>
            <a:ext cx="3787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7" dur="indefinite" restart="never" nodeType="tmRoot">
          <p:childTnLst>
            <p:seq>
              <p:cTn id="798" dur="indefinite" nodeType="mainSeq">
                <p:childTnLst>
                  <p:par>
                    <p:cTn id="799" fill="hold">
                      <p:stCondLst>
                        <p:cond delay="indefinite"/>
                      </p:stCondLst>
                      <p:childTnLst>
                        <p:par>
                          <p:cTn id="800" fill="hold">
                            <p:stCondLst>
                              <p:cond delay="0"/>
                            </p:stCondLst>
                            <p:childTnLst>
                              <p:par>
                                <p:cTn id="801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03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4" fill="hold">
                      <p:stCondLst>
                        <p:cond delay="indefinite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0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13" dur="8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14" dur="8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5" dur="8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6" fill="hold">
                      <p:stCondLst>
                        <p:cond delay="indefinite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20" dur="8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21" dur="8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2" dur="8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27" dur="8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28" dur="8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9" dur="8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0" fill="hold">
                      <p:stCondLst>
                        <p:cond delay="indefinite"/>
                      </p:stCondLst>
                      <p:childTnLst>
                        <p:par>
                          <p:cTn id="831" fill="hold">
                            <p:stCondLst>
                              <p:cond delay="0"/>
                            </p:stCondLst>
                            <p:childTnLst>
                              <p:par>
                                <p:cTn id="8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34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3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0" fill="hold">
                      <p:stCondLst>
                        <p:cond delay="indefinite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44" dur="8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45" dur="8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6" dur="8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51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2" fill="hold">
                      <p:stCondLst>
                        <p:cond delay="indefinite"/>
                      </p:stCondLst>
                      <p:childTnLst>
                        <p:par>
                          <p:cTn id="853" fill="hold">
                            <p:stCondLst>
                              <p:cond delay="0"/>
                            </p:stCondLst>
                            <p:childTnLst>
                              <p:par>
                                <p:cTn id="8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56" dur="8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57" dur="8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8" dur="8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63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64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5" dur="8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6" fill="hold">
                      <p:stCondLst>
                        <p:cond delay="indefinite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70" dur="8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71" dur="8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2" dur="8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3" fill="hold">
                      <p:stCondLst>
                        <p:cond delay="indefinite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7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8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roup 43"/>
          <p:cNvGrpSpPr/>
          <p:nvPr/>
        </p:nvGrpSpPr>
        <p:grpSpPr>
          <a:xfrm>
            <a:off x="7010280" y="3809880"/>
            <a:ext cx="1494000" cy="1524240"/>
            <a:chOff x="7010280" y="3809880"/>
            <a:chExt cx="1494000" cy="1524240"/>
          </a:xfrm>
        </p:grpSpPr>
        <p:sp>
          <p:nvSpPr>
            <p:cNvPr id="489" name="Straight Connector 11"/>
            <p:cNvSpPr/>
            <p:nvPr/>
          </p:nvSpPr>
          <p:spPr>
            <a:xfrm flipH="1" flipV="1">
              <a:off x="7010280" y="3809880"/>
              <a:ext cx="1494000" cy="1524240"/>
            </a:xfrm>
            <a:prstGeom prst="line">
              <a:avLst/>
            </a:prstGeom>
            <a:ln w="38160">
              <a:solidFill>
                <a:srgbClr val="FFFFFF"/>
              </a:solidFill>
              <a:prstDash val="dash"/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90" name="Straight Connector 34"/>
            <p:cNvSpPr/>
            <p:nvPr/>
          </p:nvSpPr>
          <p:spPr>
            <a:xfrm flipH="1">
              <a:off x="7725960" y="4542480"/>
              <a:ext cx="1440" cy="19800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491" name="Straight Connector 35"/>
            <p:cNvSpPr/>
            <p:nvPr/>
          </p:nvSpPr>
          <p:spPr>
            <a:xfrm>
              <a:off x="7712280" y="4542480"/>
              <a:ext cx="243000" cy="29520"/>
            </a:xfrm>
            <a:prstGeom prst="line">
              <a:avLst/>
            </a:prstGeom>
            <a:ln w="3816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17280" rIns="90000" bIns="-1728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492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General Section Formula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493" name="Object 4"/>
          <p:cNvGraphicFramePr/>
          <p:nvPr/>
        </p:nvGraphicFramePr>
        <p:xfrm>
          <a:off x="1173240" y="2154240"/>
          <a:ext cx="2127240" cy="530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4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73240" y="2154240"/>
                    <a:ext cx="2127240" cy="5302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95" name="Object 4"/>
          <p:cNvGraphicFramePr/>
          <p:nvPr/>
        </p:nvGraphicFramePr>
        <p:xfrm>
          <a:off x="1173240" y="2874960"/>
          <a:ext cx="2959200" cy="966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96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73240" y="2874960"/>
                    <a:ext cx="2959200" cy="9669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97" name="Object 4"/>
          <p:cNvGraphicFramePr/>
          <p:nvPr/>
        </p:nvGraphicFramePr>
        <p:xfrm>
          <a:off x="1195560" y="4030560"/>
          <a:ext cx="2903400" cy="96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98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95560" y="4030560"/>
                    <a:ext cx="2903400" cy="9669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499" name="Object 4"/>
          <p:cNvGraphicFramePr/>
          <p:nvPr/>
        </p:nvGraphicFramePr>
        <p:xfrm>
          <a:off x="1195560" y="5187960"/>
          <a:ext cx="3016080" cy="9666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00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195560" y="5187960"/>
                    <a:ext cx="3016080" cy="966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01" name="Freeform 6"/>
          <p:cNvSpPr/>
          <p:nvPr/>
        </p:nvSpPr>
        <p:spPr>
          <a:xfrm>
            <a:off x="5867280" y="2498760"/>
            <a:ext cx="2880000" cy="2851200"/>
          </a:xfrm>
          <a:custGeom>
            <a:avLst/>
            <a:gdLst>
              <a:gd name="textAreaLeft" fmla="*/ 0 w 2880000"/>
              <a:gd name="textAreaRight" fmla="*/ 2880360 w 2880000"/>
              <a:gd name="textAreaTop" fmla="*/ 0 h 2851200"/>
              <a:gd name="textAreaBottom" fmla="*/ 2851560 h 2851200"/>
              <a:gd name="GluePoint1X" fmla="*/ 2867044 w 2880360"/>
              <a:gd name="GluePoint1Y" fmla="*/ 0 h 2849880"/>
              <a:gd name="GluePoint2X" fmla="*/ 0 w 2880360"/>
              <a:gd name="GluePoint2Y" fmla="*/ 2153650 h 2849880"/>
              <a:gd name="GluePoint3X" fmla="*/ 2624329 w 2880360"/>
              <a:gd name="GluePoint3Y" fmla="*/ 2876659 h 2849880"/>
              <a:gd name="GluePoint4X" fmla="*/ 2867044 w 2880360"/>
              <a:gd name="GluePoint4Y" fmla="*/ 0 h 28498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880360" h="2849880">
                <a:moveTo>
                  <a:pt x="2880360" y="0"/>
                </a:moveTo>
                <a:lnTo>
                  <a:pt x="0" y="2133600"/>
                </a:lnTo>
                <a:lnTo>
                  <a:pt x="2636520" y="2849880"/>
                </a:lnTo>
                <a:lnTo>
                  <a:pt x="2880360" y="0"/>
                </a:lnTo>
                <a:close/>
              </a:path>
            </a:pathLst>
          </a:cu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2" name="TextBox 7"/>
          <p:cNvSpPr/>
          <p:nvPr/>
        </p:nvSpPr>
        <p:spPr>
          <a:xfrm>
            <a:off x="8477640" y="5227560"/>
            <a:ext cx="464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3" name="TextBox 8"/>
          <p:cNvSpPr/>
          <p:nvPr/>
        </p:nvSpPr>
        <p:spPr>
          <a:xfrm>
            <a:off x="5429520" y="4403880"/>
            <a:ext cx="44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4" name="TextBox 9"/>
          <p:cNvSpPr/>
          <p:nvPr/>
        </p:nvSpPr>
        <p:spPr>
          <a:xfrm>
            <a:off x="8766360" y="2103480"/>
            <a:ext cx="40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5" name="TextBox 13"/>
          <p:cNvSpPr/>
          <p:nvPr/>
        </p:nvSpPr>
        <p:spPr>
          <a:xfrm>
            <a:off x="6023160" y="3780000"/>
            <a:ext cx="45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6" name="TextBox 14"/>
          <p:cNvSpPr/>
          <p:nvPr/>
        </p:nvSpPr>
        <p:spPr>
          <a:xfrm>
            <a:off x="7454880" y="2759040"/>
            <a:ext cx="36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7" name="Oval 15"/>
          <p:cNvSpPr/>
          <p:nvPr/>
        </p:nvSpPr>
        <p:spPr>
          <a:xfrm>
            <a:off x="5837400" y="4572000"/>
            <a:ext cx="136440" cy="1364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8" name="Oval 16"/>
          <p:cNvSpPr/>
          <p:nvPr/>
        </p:nvSpPr>
        <p:spPr>
          <a:xfrm>
            <a:off x="6950160" y="3718080"/>
            <a:ext cx="136440" cy="1378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09" name="Oval 17"/>
          <p:cNvSpPr/>
          <p:nvPr/>
        </p:nvSpPr>
        <p:spPr>
          <a:xfrm>
            <a:off x="8442360" y="5288040"/>
            <a:ext cx="138240" cy="1378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0" name="Oval 18"/>
          <p:cNvSpPr/>
          <p:nvPr/>
        </p:nvSpPr>
        <p:spPr>
          <a:xfrm>
            <a:off x="8656560" y="2422440"/>
            <a:ext cx="136440" cy="1382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1" name="TextBox 23"/>
          <p:cNvSpPr/>
          <p:nvPr/>
        </p:nvSpPr>
        <p:spPr>
          <a:xfrm>
            <a:off x="6602040" y="332280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2" name="Straight Connector 25"/>
          <p:cNvSpPr/>
          <p:nvPr/>
        </p:nvSpPr>
        <p:spPr>
          <a:xfrm>
            <a:off x="7116120" y="4983120"/>
            <a:ext cx="75960" cy="1684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3" name="Straight Connector 26"/>
          <p:cNvSpPr/>
          <p:nvPr/>
        </p:nvSpPr>
        <p:spPr>
          <a:xfrm flipV="1">
            <a:off x="7102440" y="4876560"/>
            <a:ext cx="212760" cy="7596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29160" rIns="90000" bIns="291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4" name="Straight Connector 28"/>
          <p:cNvSpPr/>
          <p:nvPr/>
        </p:nvSpPr>
        <p:spPr>
          <a:xfrm flipV="1">
            <a:off x="8412120" y="3825360"/>
            <a:ext cx="214200" cy="1666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5" name="Straight Connector 30"/>
          <p:cNvSpPr/>
          <p:nvPr/>
        </p:nvSpPr>
        <p:spPr>
          <a:xfrm flipH="1" flipV="1">
            <a:off x="8626320" y="3809520"/>
            <a:ext cx="152640" cy="22860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6" name="Straight Connector 37"/>
          <p:cNvSpPr/>
          <p:nvPr/>
        </p:nvSpPr>
        <p:spPr>
          <a:xfrm>
            <a:off x="7209000" y="3429000"/>
            <a:ext cx="288720" cy="144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7" name="Straight Connector 39"/>
          <p:cNvSpPr/>
          <p:nvPr/>
        </p:nvSpPr>
        <p:spPr>
          <a:xfrm flipH="1">
            <a:off x="7451640" y="3444840"/>
            <a:ext cx="46080" cy="289080"/>
          </a:xfrm>
          <a:prstGeom prst="line">
            <a:avLst/>
          </a:prstGeom>
          <a:ln w="381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8" name="TextBox 44"/>
          <p:cNvSpPr/>
          <p:nvPr/>
        </p:nvSpPr>
        <p:spPr>
          <a:xfrm>
            <a:off x="6845400" y="5029200"/>
            <a:ext cx="3888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19" name="TextBox 45"/>
          <p:cNvSpPr/>
          <p:nvPr/>
        </p:nvSpPr>
        <p:spPr>
          <a:xfrm>
            <a:off x="8751960" y="3565440"/>
            <a:ext cx="422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520" name="Straight Arrow Connector 47"/>
          <p:cNvCxnSpPr/>
          <p:nvPr/>
        </p:nvCxnSpPr>
        <p:spPr>
          <a:xfrm flipV="1">
            <a:off x="5486040" y="1996200"/>
            <a:ext cx="2956680" cy="2210760"/>
          </a:xfrm>
          <a:prstGeom prst="straightConnector1">
            <a:avLst/>
          </a:prstGeom>
          <a:ln w="3816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</p:cxnSp>
      <p:sp>
        <p:nvSpPr>
          <p:cNvPr id="521" name="TextBox 51"/>
          <p:cNvSpPr/>
          <p:nvPr/>
        </p:nvSpPr>
        <p:spPr>
          <a:xfrm>
            <a:off x="5889600" y="2712960"/>
            <a:ext cx="1025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+ 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22" name="TextBox 31"/>
          <p:cNvSpPr/>
          <p:nvPr/>
        </p:nvSpPr>
        <p:spPr>
          <a:xfrm>
            <a:off x="7622640" y="3916440"/>
            <a:ext cx="3981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3" dur="indefinite" restart="never" nodeType="tmRoot">
          <p:childTnLst>
            <p:seq>
              <p:cTn id="884" dur="indefinite" nodeType="mainSeq">
                <p:childTnLst>
                  <p:par>
                    <p:cTn id="885" fill="hold">
                      <p:stCondLst>
                        <p:cond delay="indefinite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89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0" fill="hold">
                      <p:stCondLst>
                        <p:cond delay="indefinite"/>
                      </p:stCondLst>
                      <p:childTnLst>
                        <p:par>
                          <p:cTn id="891" fill="hold">
                            <p:stCondLst>
                              <p:cond delay="0"/>
                            </p:stCondLst>
                            <p:childTnLst>
                              <p:par>
                                <p:cTn id="89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9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99" dur="8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00" dur="8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1" dur="8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2" fill="hold">
                      <p:stCondLst>
                        <p:cond delay="indefinite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06" dur="8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07" dur="8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8" dur="8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9" fill="hold">
                      <p:stCondLst>
                        <p:cond delay="indefinite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13" dur="8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14" dur="8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5" dur="8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6" fill="hold">
                      <p:stCondLst>
                        <p:cond delay="indefinite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20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1" fill="hold">
                      <p:stCondLst>
                        <p:cond delay="indefinite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2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6" fill="hold">
                      <p:stCondLst>
                        <p:cond delay="indefinite"/>
                      </p:stCondLst>
                      <p:childTnLst>
                        <p:par>
                          <p:cTn id="927" fill="hold">
                            <p:stCondLst>
                              <p:cond delay="0"/>
                            </p:stCondLst>
                            <p:childTnLst>
                              <p:par>
                                <p:cTn id="9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30" dur="8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31" dur="8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2" dur="8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3" fill="hold">
                      <p:stCondLst>
                        <p:cond delay="indefinite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3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8" fill="hold">
                      <p:stCondLst>
                        <p:cond delay="indefinite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42" dur="8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43" dur="8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4" dur="8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5" fill="hold">
                      <p:stCondLst>
                        <p:cond delay="indefinite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49" dur="8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50" dur="8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1" dur="8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56" dur="8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57" dur="8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8" dur="8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6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4" fill="hold">
                      <p:stCondLst>
                        <p:cond delay="indefinite"/>
                      </p:stCondLst>
                      <p:childTnLst>
                        <p:par>
                          <p:cTn id="965" fill="hold">
                            <p:stCondLst>
                              <p:cond delay="0"/>
                            </p:stCondLst>
                            <p:childTnLst>
                              <p:par>
                                <p:cTn id="9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68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Box 32"/>
          <p:cNvSpPr/>
          <p:nvPr/>
        </p:nvSpPr>
        <p:spPr>
          <a:xfrm>
            <a:off x="1112400" y="2759040"/>
            <a:ext cx="4537440" cy="246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a position vector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of the point P that divides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AB in the ratio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: 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524" name="Straight Arrow Connector 47"/>
          <p:cNvCxnSpPr/>
          <p:nvPr/>
        </p:nvCxnSpPr>
        <p:spPr>
          <a:xfrm flipV="1">
            <a:off x="5760720" y="2498400"/>
            <a:ext cx="2956680" cy="2210400"/>
          </a:xfrm>
          <a:prstGeom prst="straightConnector1">
            <a:avLst/>
          </a:prstGeom>
          <a:ln w="38160">
            <a:solidFill>
              <a:srgbClr val="FFFF00"/>
            </a:solidFill>
            <a:miter/>
          </a:ln>
        </p:spPr>
      </p:cxnSp>
      <p:sp>
        <p:nvSpPr>
          <p:cNvPr id="525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General Section Formula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526" name="Object 4"/>
          <p:cNvGraphicFramePr/>
          <p:nvPr/>
        </p:nvGraphicFramePr>
        <p:xfrm>
          <a:off x="1379520" y="5294160"/>
          <a:ext cx="3973680" cy="1274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7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9520" y="5294160"/>
                    <a:ext cx="3973680" cy="12747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28" name="TextBox 8"/>
          <p:cNvSpPr/>
          <p:nvPr/>
        </p:nvSpPr>
        <p:spPr>
          <a:xfrm>
            <a:off x="5429520" y="4403880"/>
            <a:ext cx="44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29" name="TextBox 9"/>
          <p:cNvSpPr/>
          <p:nvPr/>
        </p:nvSpPr>
        <p:spPr>
          <a:xfrm>
            <a:off x="8766360" y="2103480"/>
            <a:ext cx="40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0" name="TextBox 13"/>
          <p:cNvSpPr/>
          <p:nvPr/>
        </p:nvSpPr>
        <p:spPr>
          <a:xfrm>
            <a:off x="5977080" y="3763800"/>
            <a:ext cx="45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1" name="TextBox 14"/>
          <p:cNvSpPr/>
          <p:nvPr/>
        </p:nvSpPr>
        <p:spPr>
          <a:xfrm>
            <a:off x="7454880" y="2727360"/>
            <a:ext cx="36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2" name="Oval 15"/>
          <p:cNvSpPr/>
          <p:nvPr/>
        </p:nvSpPr>
        <p:spPr>
          <a:xfrm>
            <a:off x="5761080" y="4602240"/>
            <a:ext cx="136440" cy="1378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3" name="Oval 16"/>
          <p:cNvSpPr/>
          <p:nvPr/>
        </p:nvSpPr>
        <p:spPr>
          <a:xfrm>
            <a:off x="6950160" y="3718080"/>
            <a:ext cx="136440" cy="1378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4" name="Oval 18"/>
          <p:cNvSpPr/>
          <p:nvPr/>
        </p:nvSpPr>
        <p:spPr>
          <a:xfrm>
            <a:off x="8656560" y="2422440"/>
            <a:ext cx="136440" cy="1382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5" name="TextBox 23"/>
          <p:cNvSpPr/>
          <p:nvPr/>
        </p:nvSpPr>
        <p:spPr>
          <a:xfrm>
            <a:off x="6602040" y="332280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36" name="TextBox 31"/>
          <p:cNvSpPr/>
          <p:nvPr/>
        </p:nvSpPr>
        <p:spPr>
          <a:xfrm>
            <a:off x="997920" y="2103480"/>
            <a:ext cx="3771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Summarising we have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9" dur="indefinite" restart="never" nodeType="tmRoot">
          <p:childTnLst>
            <p:seq>
              <p:cTn id="970" dur="indefinite" nodeType="mainSeq">
                <p:childTnLst>
                  <p:par>
                    <p:cTn id="971" fill="hold">
                      <p:stCondLst>
                        <p:cond delay="indefinite"/>
                      </p:stCondLst>
                      <p:childTnLst>
                        <p:par>
                          <p:cTn id="972" fill="hold">
                            <p:stCondLst>
                              <p:cond delay="0"/>
                            </p:stCondLst>
                            <p:childTnLst>
                              <p:par>
                                <p:cTn id="973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7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6" fill="hold">
                      <p:stCondLst>
                        <p:cond delay="indefinite"/>
                      </p:stCondLst>
                      <p:childTnLst>
                        <p:par>
                          <p:cTn id="977" fill="hold">
                            <p:stCondLst>
                              <p:cond delay="0"/>
                            </p:stCondLst>
                            <p:childTnLst>
                              <p:par>
                                <p:cTn id="978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80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500"/>
                            </p:stCondLst>
                            <p:childTnLst>
                              <p:par>
                                <p:cTn id="982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84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85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6" dur="8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991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500"/>
                            </p:stCondLst>
                            <p:childTnLst>
                              <p:par>
                                <p:cTn id="993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995" dur="8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996" dur="8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7" dur="8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8" fill="hold">
                      <p:stCondLst>
                        <p:cond delay="indefinite"/>
                      </p:stCondLst>
                      <p:childTnLst>
                        <p:par>
                          <p:cTn id="999" fill="hold">
                            <p:stCondLst>
                              <p:cond delay="0"/>
                            </p:stCondLst>
                            <p:childTnLst>
                              <p:par>
                                <p:cTn id="1000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0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0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06" dur="8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07" dur="8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8" dur="8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9" fill="hold">
                      <p:stCondLst>
                        <p:cond delay="indefinite"/>
                      </p:stCondLst>
                      <p:childTnLst>
                        <p:par>
                          <p:cTn id="1010" fill="hold">
                            <p:stCondLst>
                              <p:cond delay="0"/>
                            </p:stCondLst>
                            <p:childTnLst>
                              <p:par>
                                <p:cTn id="10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13" dur="8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14" dur="8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8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6" fill="hold">
                      <p:stCondLst>
                        <p:cond delay="indefinite"/>
                      </p:stCondLst>
                      <p:childTnLst>
                        <p:par>
                          <p:cTn id="1017" fill="hold">
                            <p:stCondLst>
                              <p:cond delay="0"/>
                            </p:stCondLst>
                            <p:childTnLst>
                              <p:par>
                                <p:cTn id="10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20" dur="8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21" dur="8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2" dur="8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3" fill="hold">
                      <p:stCondLst>
                        <p:cond delay="indefinite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27" dur="8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28" dur="8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9" dur="8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0" fill="hold">
                      <p:stCondLst>
                        <p:cond delay="indefinite"/>
                      </p:stCondLst>
                      <p:childTnLst>
                        <p:par>
                          <p:cTn id="1031" fill="hold">
                            <p:stCondLst>
                              <p:cond delay="0"/>
                            </p:stCondLst>
                            <p:childTnLst>
                              <p:par>
                                <p:cTn id="103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3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7" name="Straight Arrow Connector 47"/>
          <p:cNvCxnSpPr/>
          <p:nvPr/>
        </p:nvCxnSpPr>
        <p:spPr>
          <a:xfrm flipV="1">
            <a:off x="5760720" y="2498400"/>
            <a:ext cx="2956680" cy="2210400"/>
          </a:xfrm>
          <a:prstGeom prst="straightConnector1">
            <a:avLst/>
          </a:prstGeom>
          <a:ln w="38160">
            <a:solidFill>
              <a:srgbClr val="FFFF00"/>
            </a:solidFill>
            <a:miter/>
          </a:ln>
        </p:spPr>
      </p:cxnSp>
      <p:sp>
        <p:nvSpPr>
          <p:cNvPr id="538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General Section Formula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539" name="Object 4"/>
          <p:cNvGraphicFramePr/>
          <p:nvPr/>
        </p:nvGraphicFramePr>
        <p:xfrm>
          <a:off x="1725480" y="3890880"/>
          <a:ext cx="2089440" cy="108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40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25480" y="3890880"/>
                    <a:ext cx="2089440" cy="10828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541" name="TextBox 8"/>
          <p:cNvSpPr/>
          <p:nvPr/>
        </p:nvSpPr>
        <p:spPr>
          <a:xfrm>
            <a:off x="5429520" y="4403880"/>
            <a:ext cx="44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2" name="TextBox 9"/>
          <p:cNvSpPr/>
          <p:nvPr/>
        </p:nvSpPr>
        <p:spPr>
          <a:xfrm>
            <a:off x="8766360" y="2103480"/>
            <a:ext cx="40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3" name="TextBox 13"/>
          <p:cNvSpPr/>
          <p:nvPr/>
        </p:nvSpPr>
        <p:spPr>
          <a:xfrm>
            <a:off x="6260760" y="3575160"/>
            <a:ext cx="397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4" name="TextBox 14"/>
          <p:cNvSpPr/>
          <p:nvPr/>
        </p:nvSpPr>
        <p:spPr>
          <a:xfrm>
            <a:off x="7707600" y="2490840"/>
            <a:ext cx="397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5" name="Oval 15"/>
          <p:cNvSpPr/>
          <p:nvPr/>
        </p:nvSpPr>
        <p:spPr>
          <a:xfrm>
            <a:off x="5761080" y="4602240"/>
            <a:ext cx="136440" cy="1378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6" name="Oval 16"/>
          <p:cNvSpPr/>
          <p:nvPr/>
        </p:nvSpPr>
        <p:spPr>
          <a:xfrm>
            <a:off x="7454880" y="3308400"/>
            <a:ext cx="136440" cy="1382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7" name="Oval 18"/>
          <p:cNvSpPr/>
          <p:nvPr/>
        </p:nvSpPr>
        <p:spPr>
          <a:xfrm>
            <a:off x="8656560" y="2422440"/>
            <a:ext cx="136440" cy="1382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8" name="TextBox 23"/>
          <p:cNvSpPr/>
          <p:nvPr/>
        </p:nvSpPr>
        <p:spPr>
          <a:xfrm>
            <a:off x="7107120" y="292896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49" name="TextBox 31"/>
          <p:cNvSpPr/>
          <p:nvPr/>
        </p:nvSpPr>
        <p:spPr>
          <a:xfrm>
            <a:off x="992160" y="1898640"/>
            <a:ext cx="5344920" cy="18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and B have coordinates (-1,5)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and (4,10) respectively.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P if AP : PB is 3:2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550" name="Object 4"/>
          <p:cNvGraphicFramePr/>
          <p:nvPr/>
        </p:nvGraphicFramePr>
        <p:xfrm>
          <a:off x="1709640" y="5186520"/>
          <a:ext cx="3316320" cy="129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1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709640" y="5186520"/>
                    <a:ext cx="3316320" cy="1296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52" name="Object 4"/>
          <p:cNvGraphicFramePr/>
          <p:nvPr/>
        </p:nvGraphicFramePr>
        <p:xfrm>
          <a:off x="5027760" y="5189400"/>
          <a:ext cx="1823760" cy="12891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53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027760" y="5189400"/>
                    <a:ext cx="1823760" cy="1289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554" name="Object 4"/>
          <p:cNvGraphicFramePr/>
          <p:nvPr/>
        </p:nvGraphicFramePr>
        <p:xfrm>
          <a:off x="6851520" y="5189400"/>
          <a:ext cx="1436760" cy="12891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55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851520" y="5189400"/>
                    <a:ext cx="1436760" cy="1289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5" dur="indefinite" restart="never" nodeType="tmRoot">
          <p:childTnLst>
            <p:seq>
              <p:cTn id="1036" dur="indefinite" nodeType="mainSeq">
                <p:childTnLst>
                  <p:par>
                    <p:cTn id="1037" fill="hold">
                      <p:stCondLst>
                        <p:cond delay="indefinite"/>
                      </p:stCondLst>
                      <p:childTnLst>
                        <p:par>
                          <p:cTn id="1038" fill="hold">
                            <p:stCondLst>
                              <p:cond delay="0"/>
                            </p:stCondLst>
                            <p:childTnLst>
                              <p:par>
                                <p:cTn id="103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41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2" fill="hold">
                      <p:stCondLst>
                        <p:cond delay="indefinite"/>
                      </p:stCondLst>
                      <p:childTnLst>
                        <p:par>
                          <p:cTn id="1043" fill="hold">
                            <p:stCondLst>
                              <p:cond delay="0"/>
                            </p:stCondLst>
                            <p:childTnLst>
                              <p:par>
                                <p:cTn id="104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46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7" fill="hold">
                            <p:stCondLst>
                              <p:cond delay="500"/>
                            </p:stCondLst>
                            <p:childTnLst>
                              <p:par>
                                <p:cTn id="104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50" dur="8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51" dur="8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2" dur="8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3" fill="hold">
                      <p:stCondLst>
                        <p:cond delay="indefinite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57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500"/>
                            </p:stCondLst>
                            <p:childTnLst>
                              <p:par>
                                <p:cTn id="105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61" dur="8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62" dur="8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3" dur="8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4" fill="hold">
                      <p:stCondLst>
                        <p:cond delay="indefinite"/>
                      </p:stCondLst>
                      <p:childTnLst>
                        <p:par>
                          <p:cTn id="1065" fill="hold">
                            <p:stCondLst>
                              <p:cond delay="0"/>
                            </p:stCondLst>
                            <p:childTnLst>
                              <p:par>
                                <p:cTn id="1066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6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500"/>
                            </p:stCondLst>
                            <p:childTnLst>
                              <p:par>
                                <p:cTn id="107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72" dur="8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73" dur="8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4" dur="8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5" fill="hold">
                      <p:stCondLst>
                        <p:cond delay="indefinite"/>
                      </p:stCondLst>
                      <p:childTnLst>
                        <p:par>
                          <p:cTn id="1076" fill="hold">
                            <p:stCondLst>
                              <p:cond delay="0"/>
                            </p:stCondLst>
                            <p:childTnLst>
                              <p:par>
                                <p:cTn id="10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79" dur="8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80" dur="8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1" dur="8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86" dur="8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87" dur="8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8" dur="8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9" fill="hold">
                      <p:stCondLst>
                        <p:cond delay="indefinite"/>
                      </p:stCondLst>
                      <p:childTnLst>
                        <p:par>
                          <p:cTn id="1090" fill="hold">
                            <p:stCondLst>
                              <p:cond delay="0"/>
                            </p:stCondLst>
                            <p:childTnLst>
                              <p:par>
                                <p:cTn id="10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9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4" fill="hold">
                      <p:stCondLst>
                        <p:cond delay="indefinite"/>
                      </p:stCondLst>
                      <p:childTnLst>
                        <p:par>
                          <p:cTn id="1095" fill="hold">
                            <p:stCondLst>
                              <p:cond delay="0"/>
                            </p:stCondLst>
                            <p:childTnLst>
                              <p:par>
                                <p:cTn id="10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98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03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4" fill="hold">
                      <p:stCondLst>
                        <p:cond delay="indefinite"/>
                      </p:stCondLst>
                      <p:childTnLst>
                        <p:par>
                          <p:cTn id="1105" fill="hold">
                            <p:stCondLst>
                              <p:cond delay="0"/>
                            </p:stCondLst>
                            <p:childTnLst>
                              <p:par>
                                <p:cTn id="110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0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584000" y="217080"/>
            <a:ext cx="5519880" cy="99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Extra Practice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557" name="TextBox 9"/>
          <p:cNvSpPr/>
          <p:nvPr/>
        </p:nvSpPr>
        <p:spPr>
          <a:xfrm>
            <a:off x="2093760" y="3214800"/>
            <a:ext cx="54342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Ex13K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roup 111"/>
          <p:cNvGrpSpPr/>
          <p:nvPr/>
        </p:nvGrpSpPr>
        <p:grpSpPr>
          <a:xfrm>
            <a:off x="2490480" y="4955400"/>
            <a:ext cx="4634280" cy="1537200"/>
            <a:chOff x="2490480" y="4955400"/>
            <a:chExt cx="4634280" cy="1537200"/>
          </a:xfrm>
        </p:grpSpPr>
        <p:sp>
          <p:nvSpPr>
            <p:cNvPr id="559" name="Parallelogram 93"/>
            <p:cNvSpPr/>
            <p:nvPr/>
          </p:nvSpPr>
          <p:spPr>
            <a:xfrm>
              <a:off x="4945320" y="5332680"/>
              <a:ext cx="2179440" cy="579240"/>
            </a:xfrm>
            <a:prstGeom prst="parallelogram">
              <a:avLst>
                <a:gd name="adj" fmla="val 133868"/>
              </a:avLst>
            </a:prstGeom>
            <a:solidFill>
              <a:srgbClr val="4D4D4D"/>
            </a:solidFill>
            <a:ln w="284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60" name="Straight Connector 94"/>
            <p:cNvSpPr/>
            <p:nvPr/>
          </p:nvSpPr>
          <p:spPr>
            <a:xfrm flipV="1">
              <a:off x="5295960" y="5332320"/>
              <a:ext cx="739080" cy="57924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61" name="Straight Connector 95"/>
            <p:cNvSpPr/>
            <p:nvPr/>
          </p:nvSpPr>
          <p:spPr>
            <a:xfrm flipV="1">
              <a:off x="5661720" y="5332320"/>
              <a:ext cx="761040" cy="60948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562" name="Straight Connector 96"/>
            <p:cNvSpPr/>
            <p:nvPr/>
          </p:nvSpPr>
          <p:spPr>
            <a:xfrm flipV="1">
              <a:off x="6007680" y="5334480"/>
              <a:ext cx="745920" cy="60192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pSp>
          <p:nvGrpSpPr>
            <p:cNvPr id="563" name="Group 90"/>
            <p:cNvGrpSpPr/>
            <p:nvPr/>
          </p:nvGrpSpPr>
          <p:grpSpPr>
            <a:xfrm>
              <a:off x="2490480" y="4955400"/>
              <a:ext cx="4396320" cy="1537200"/>
              <a:chOff x="2490480" y="4955400"/>
              <a:chExt cx="4396320" cy="1537200"/>
            </a:xfrm>
          </p:grpSpPr>
          <p:grpSp>
            <p:nvGrpSpPr>
              <p:cNvPr id="564" name="Group 88"/>
              <p:cNvGrpSpPr/>
              <p:nvPr/>
            </p:nvGrpSpPr>
            <p:grpSpPr>
              <a:xfrm>
                <a:off x="3550680" y="5323680"/>
                <a:ext cx="3336120" cy="590040"/>
                <a:chOff x="3550680" y="5323680"/>
                <a:chExt cx="3336120" cy="590040"/>
              </a:xfrm>
            </p:grpSpPr>
            <p:sp>
              <p:nvSpPr>
                <p:cNvPr id="565" name="Parallelogram 67"/>
                <p:cNvSpPr/>
                <p:nvPr/>
              </p:nvSpPr>
              <p:spPr>
                <a:xfrm>
                  <a:off x="3550680" y="5334480"/>
                  <a:ext cx="2179800" cy="579240"/>
                </a:xfrm>
                <a:prstGeom prst="parallelogram">
                  <a:avLst>
                    <a:gd name="adj" fmla="val 133890"/>
                  </a:avLst>
                </a:prstGeom>
                <a:solidFill>
                  <a:srgbClr val="4D4D4D"/>
                </a:solidFill>
                <a:ln w="28440">
                  <a:solidFill>
                    <a:srgbClr val="FFFF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sp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6" name="Straight Connector 71"/>
                <p:cNvSpPr/>
                <p:nvPr/>
              </p:nvSpPr>
              <p:spPr>
                <a:xfrm flipV="1">
                  <a:off x="3900960" y="5334120"/>
                  <a:ext cx="739080" cy="579240"/>
                </a:xfrm>
                <a:prstGeom prst="line">
                  <a:avLst/>
                </a:prstGeom>
                <a:ln w="2844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7" name="Straight Connector 77"/>
                <p:cNvSpPr/>
                <p:nvPr/>
              </p:nvSpPr>
              <p:spPr>
                <a:xfrm flipV="1">
                  <a:off x="4251600" y="5334120"/>
                  <a:ext cx="739080" cy="579240"/>
                </a:xfrm>
                <a:prstGeom prst="line">
                  <a:avLst/>
                </a:prstGeom>
                <a:ln w="2844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8" name="Straight Connector 78"/>
                <p:cNvSpPr/>
                <p:nvPr/>
              </p:nvSpPr>
              <p:spPr>
                <a:xfrm flipV="1">
                  <a:off x="4597560" y="5323680"/>
                  <a:ext cx="739080" cy="579240"/>
                </a:xfrm>
                <a:prstGeom prst="line">
                  <a:avLst/>
                </a:prstGeom>
                <a:ln w="2844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46800" rIns="90000" bIns="4680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69" name="Straight Connector 79"/>
                <p:cNvSpPr/>
                <p:nvPr/>
              </p:nvSpPr>
              <p:spPr>
                <a:xfrm>
                  <a:off x="4109760" y="5501160"/>
                  <a:ext cx="2777040" cy="14040"/>
                </a:xfrm>
                <a:prstGeom prst="line">
                  <a:avLst/>
                </a:prstGeom>
                <a:ln w="2844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-32760" rIns="90000" bIns="-3276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  <p:sp>
              <p:nvSpPr>
                <p:cNvPr id="570" name="Straight Connector 80"/>
                <p:cNvSpPr/>
                <p:nvPr/>
              </p:nvSpPr>
              <p:spPr>
                <a:xfrm>
                  <a:off x="3794400" y="5715720"/>
                  <a:ext cx="2806560" cy="9360"/>
                </a:xfrm>
                <a:prstGeom prst="line">
                  <a:avLst/>
                </a:prstGeom>
                <a:ln w="2844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tIns="-37440" rIns="90000" bIns="-37440" anchor="t">
                  <a:noAutofit/>
                </a:bodyPr>
                <a:p>
                  <a:pPr algn="ctr"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  <p:grpSp>
            <p:nvGrpSpPr>
              <p:cNvPr id="571" name="Group 46"/>
              <p:cNvGrpSpPr/>
              <p:nvPr/>
            </p:nvGrpSpPr>
            <p:grpSpPr>
              <a:xfrm>
                <a:off x="2490480" y="4955400"/>
                <a:ext cx="4396320" cy="1537200"/>
                <a:chOff x="2490480" y="4955400"/>
                <a:chExt cx="4396320" cy="1537200"/>
              </a:xfrm>
            </p:grpSpPr>
            <p:cxnSp>
              <p:nvCxnSpPr>
                <p:cNvPr id="572" name="Straight Arrow Connector 19"/>
                <p:cNvCxnSpPr/>
                <p:nvPr/>
              </p:nvCxnSpPr>
              <p:spPr>
                <a:xfrm>
                  <a:off x="2490480" y="5928480"/>
                  <a:ext cx="4396680" cy="11520"/>
                </a:xfrm>
                <a:prstGeom prst="straightConnector1">
                  <a:avLst/>
                </a:prstGeom>
                <a:ln w="57240">
                  <a:solidFill>
                    <a:srgbClr val="FFFFFF"/>
                  </a:solidFill>
                  <a:miter/>
                  <a:tailEnd len="med" type="arrow" w="med"/>
                </a:ln>
              </p:spPr>
            </p:cxnSp>
            <p:cxnSp>
              <p:nvCxnSpPr>
                <p:cNvPr id="573" name="Straight Arrow Connector 20"/>
                <p:cNvCxnSpPr/>
                <p:nvPr/>
              </p:nvCxnSpPr>
              <p:spPr>
                <a:xfrm flipV="1">
                  <a:off x="2757960" y="4955400"/>
                  <a:ext cx="2112840" cy="1537560"/>
                </a:xfrm>
                <a:prstGeom prst="straightConnector1">
                  <a:avLst/>
                </a:prstGeom>
                <a:ln w="57240">
                  <a:solidFill>
                    <a:srgbClr val="FFFFFF"/>
                  </a:solidFill>
                  <a:miter/>
                  <a:tailEnd len="med" type="arrow" w="med"/>
                </a:ln>
              </p:spPr>
            </p:cxnSp>
            <p:sp>
              <p:nvSpPr>
                <p:cNvPr id="574" name="TextBox 42"/>
                <p:cNvSpPr/>
                <p:nvPr/>
              </p:nvSpPr>
              <p:spPr>
                <a:xfrm>
                  <a:off x="3385800" y="5929560"/>
                  <a:ext cx="424080" cy="459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tIns="46800" rIns="90000" bIns="46800" anchor="t">
                  <a:spAutoFit/>
                </a:bodyPr>
                <a:p>
                  <a:pPr algn="ctr">
                    <a:lnSpc>
                      <a:spcPct val="100000"/>
                    </a:lnSpc>
                    <a:spcBef>
                      <a:spcPts val="1500"/>
                    </a:spcBef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2400" b="0" u="none" strike="noStrike">
                      <a:solidFill>
                        <a:srgbClr val="FFFFFF"/>
                      </a:solidFill>
                      <a:effectLst/>
                      <a:uFillTx/>
                      <a:latin typeface="Comic Sans MS"/>
                    </a:rPr>
                    <a:t>O</a:t>
                  </a:r>
                  <a:endParaRPr lang="en-US" sz="2400" b="0" u="none" strike="noStrike">
                    <a:solidFill>
                      <a:srgbClr val="FFFFFF"/>
                    </a:solidFill>
                    <a:effectLst/>
                    <a:uFillTx/>
                    <a:latin typeface="Arial Narrow"/>
                  </a:endParaRPr>
                </a:p>
              </p:txBody>
            </p:sp>
          </p:grpSp>
        </p:grpSp>
      </p:grpSp>
      <p:sp>
        <p:nvSpPr>
          <p:cNvPr id="575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3D Coordinates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6" name="TextBox 31"/>
          <p:cNvSpPr/>
          <p:nvPr/>
        </p:nvSpPr>
        <p:spPr>
          <a:xfrm>
            <a:off x="958680" y="1898640"/>
            <a:ext cx="8185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 the real world points in space can be located using a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3D coordinate system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7" name="TextBox 29"/>
          <p:cNvSpPr/>
          <p:nvPr/>
        </p:nvSpPr>
        <p:spPr>
          <a:xfrm>
            <a:off x="6817680" y="5770440"/>
            <a:ext cx="3902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x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8" name="TextBox 30"/>
          <p:cNvSpPr/>
          <p:nvPr/>
        </p:nvSpPr>
        <p:spPr>
          <a:xfrm>
            <a:off x="4330440" y="454824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y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79" name="TextBox 32"/>
          <p:cNvSpPr/>
          <p:nvPr/>
        </p:nvSpPr>
        <p:spPr>
          <a:xfrm>
            <a:off x="3051720" y="4010040"/>
            <a:ext cx="371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580" name="Picture 33" descr="BA.bmp"/>
          <p:cNvPicPr/>
          <p:nvPr/>
        </p:nvPicPr>
        <p:blipFill>
          <a:blip r:embed="rId1"/>
          <a:stretch/>
        </p:blipFill>
        <p:spPr>
          <a:xfrm>
            <a:off x="4400640" y="3895560"/>
            <a:ext cx="2512800" cy="80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1" name="Straight Connector 35"/>
          <p:cNvSpPr/>
          <p:nvPr/>
        </p:nvSpPr>
        <p:spPr>
          <a:xfrm flipV="1">
            <a:off x="4967280" y="5290920"/>
            <a:ext cx="838080" cy="63180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2" name="Straight Connector 36"/>
          <p:cNvSpPr/>
          <p:nvPr/>
        </p:nvSpPr>
        <p:spPr>
          <a:xfrm flipH="1" flipV="1">
            <a:off x="5761080" y="4525560"/>
            <a:ext cx="1440" cy="79380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3" name="Straight Connector 38"/>
          <p:cNvSpPr/>
          <p:nvPr/>
        </p:nvSpPr>
        <p:spPr>
          <a:xfrm flipV="1">
            <a:off x="3433680" y="5928840"/>
            <a:ext cx="1586160" cy="324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3560" rIns="90000" bIns="-435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84" name="TextBox 43"/>
          <p:cNvSpPr/>
          <p:nvPr/>
        </p:nvSpPr>
        <p:spPr>
          <a:xfrm>
            <a:off x="958680" y="2782800"/>
            <a:ext cx="81853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example, air traffic controllers find the location a plane by its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height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grid reference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585" name="Straight Arrow Connector 25"/>
          <p:cNvCxnSpPr/>
          <p:nvPr/>
        </p:nvCxnSpPr>
        <p:spPr>
          <a:xfrm flipV="1">
            <a:off x="3436920" y="4319640"/>
            <a:ext cx="32400" cy="227052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586" name="TextBox 48"/>
          <p:cNvSpPr/>
          <p:nvPr/>
        </p:nvSpPr>
        <p:spPr>
          <a:xfrm>
            <a:off x="5918760" y="4435560"/>
            <a:ext cx="125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(x, y, z)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9" dur="indefinite" restart="never" nodeType="tmRoot">
          <p:childTnLst>
            <p:seq>
              <p:cTn id="1110" dur="indefinite" nodeType="mainSeq">
                <p:childTnLst>
                  <p:par>
                    <p:cTn id="1111" fill="hold">
                      <p:stCondLst>
                        <p:cond delay="indefinite"/>
                      </p:stCondLst>
                      <p:childTnLst>
                        <p:par>
                          <p:cTn id="1112" fill="hold">
                            <p:stCondLst>
                              <p:cond delay="0"/>
                            </p:stCondLst>
                            <p:childTnLst>
                              <p:par>
                                <p:cTn id="111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15" dur="80"/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6" dur="80"/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7" dur="80"/>
                                        <p:tgtEl>
                                          <p:spTgt spid="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8" fill="hold">
                      <p:stCondLst>
                        <p:cond delay="indefinite"/>
                      </p:stCondLst>
                      <p:childTnLst>
                        <p:par>
                          <p:cTn id="1119" fill="hold">
                            <p:stCondLst>
                              <p:cond delay="0"/>
                            </p:stCondLst>
                            <p:childTnLst>
                              <p:par>
                                <p:cTn id="1120" presetID="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2" dur="5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3" dur="5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4" fill="hold">
                      <p:stCondLst>
                        <p:cond delay="indefinite"/>
                      </p:stCondLst>
                      <p:childTnLst>
                        <p:par>
                          <p:cTn id="1125" fill="hold">
                            <p:stCondLst>
                              <p:cond delay="0"/>
                            </p:stCondLst>
                            <p:childTnLst>
                              <p:par>
                                <p:cTn id="112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8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9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30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3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4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35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6" fill="hold">
                      <p:stCondLst>
                        <p:cond delay="indefinite"/>
                      </p:stCondLst>
                      <p:childTnLst>
                        <p:par>
                          <p:cTn id="1137" fill="hold">
                            <p:stCondLst>
                              <p:cond delay="0"/>
                            </p:stCondLst>
                            <p:childTnLst>
                              <p:par>
                                <p:cTn id="113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40" dur="8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41" dur="8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2" dur="8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47" dur="8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48" dur="8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9" dur="8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54" dur="8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55" dur="8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6" dur="8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7" fill="hold">
                      <p:stCondLst>
                        <p:cond delay="indefinite"/>
                      </p:stCondLst>
                      <p:childTnLst>
                        <p:par>
                          <p:cTn id="1158" fill="hold">
                            <p:stCondLst>
                              <p:cond delay="0"/>
                            </p:stCondLst>
                            <p:childTnLst>
                              <p:par>
                                <p:cTn id="115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6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2" fill="hold">
                      <p:stCondLst>
                        <p:cond delay="indefinite"/>
                      </p:stCondLst>
                      <p:childTnLst>
                        <p:par>
                          <p:cTn id="1163" fill="hold">
                            <p:stCondLst>
                              <p:cond delay="0"/>
                            </p:stCondLst>
                            <p:childTnLst>
                              <p:par>
                                <p:cTn id="116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66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71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2" fill="hold">
                      <p:stCondLst>
                        <p:cond delay="indefinite"/>
                      </p:stCondLst>
                      <p:childTnLst>
                        <p:par>
                          <p:cTn id="1173" fill="hold">
                            <p:stCondLst>
                              <p:cond delay="0"/>
                            </p:stCondLst>
                            <p:childTnLst>
                              <p:par>
                                <p:cTn id="11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76" dur="8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77" dur="8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8" dur="8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Vectors &amp; Scalars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" name="Text Box 5"/>
          <p:cNvSpPr/>
          <p:nvPr/>
        </p:nvSpPr>
        <p:spPr>
          <a:xfrm>
            <a:off x="914400" y="1879560"/>
            <a:ext cx="8199360" cy="20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vector is named using the letters at the end of the directed line segment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or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using a lowercase bold / underlined letter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82" name="Picture 2"/>
          <p:cNvPicPr/>
          <p:nvPr/>
        </p:nvPicPr>
        <p:blipFill>
          <a:blip r:embed="rId1"/>
          <a:srcRect l="27475" t="14656" r="54744" b="57466"/>
          <a:stretch/>
        </p:blipFill>
        <p:spPr>
          <a:xfrm>
            <a:off x="960480" y="4054320"/>
            <a:ext cx="2867040" cy="269748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83" name="Straight Connector 6"/>
          <p:cNvSpPr/>
          <p:nvPr/>
        </p:nvSpPr>
        <p:spPr>
          <a:xfrm>
            <a:off x="5911920" y="3200400"/>
            <a:ext cx="914400" cy="9144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" name="TextBox 7"/>
          <p:cNvSpPr/>
          <p:nvPr/>
        </p:nvSpPr>
        <p:spPr>
          <a:xfrm>
            <a:off x="4145040" y="4495680"/>
            <a:ext cx="3125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This vector is named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5" name="Object 3"/>
          <p:cNvGraphicFramePr/>
          <p:nvPr/>
        </p:nvGraphicFramePr>
        <p:xfrm>
          <a:off x="2616120" y="5308560"/>
          <a:ext cx="584280" cy="466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6" name="Object 3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616120" y="5308560"/>
                    <a:ext cx="584280" cy="46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7" name="Object 4"/>
          <p:cNvGraphicFramePr/>
          <p:nvPr/>
        </p:nvGraphicFramePr>
        <p:xfrm>
          <a:off x="7337520" y="4405320"/>
          <a:ext cx="584280" cy="46656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8" name="Object 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7337520" y="4405320"/>
                    <a:ext cx="584280" cy="46656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9" name="TextBox 12"/>
          <p:cNvSpPr/>
          <p:nvPr/>
        </p:nvSpPr>
        <p:spPr>
          <a:xfrm>
            <a:off x="6786360" y="5151600"/>
            <a:ext cx="538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0" name="TextBox 13"/>
          <p:cNvSpPr/>
          <p:nvPr/>
        </p:nvSpPr>
        <p:spPr>
          <a:xfrm>
            <a:off x="7439760" y="510840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1" name="TextBox 14"/>
          <p:cNvSpPr/>
          <p:nvPr/>
        </p:nvSpPr>
        <p:spPr>
          <a:xfrm>
            <a:off x="6801480" y="5867280"/>
            <a:ext cx="538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2" name="TextBox 15"/>
          <p:cNvSpPr/>
          <p:nvPr/>
        </p:nvSpPr>
        <p:spPr>
          <a:xfrm>
            <a:off x="7454520" y="586728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3" name="TextBox 16"/>
          <p:cNvSpPr/>
          <p:nvPr/>
        </p:nvSpPr>
        <p:spPr>
          <a:xfrm>
            <a:off x="1937880" y="484992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u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4" name="TextBox 17"/>
          <p:cNvSpPr/>
          <p:nvPr/>
        </p:nvSpPr>
        <p:spPr>
          <a:xfrm>
            <a:off x="1557000" y="528804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u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7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8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fill="hold" nodeType="after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03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04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0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1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"/>
                            </p:stCondLst>
                            <p:childTnLst>
                              <p:par>
                                <p:cTn id="11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6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7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3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4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0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1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"/>
                            </p:stCondLst>
                            <p:childTnLst>
                              <p:par>
                                <p:cTn id="134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6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7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be 37"/>
          <p:cNvSpPr/>
          <p:nvPr/>
        </p:nvSpPr>
        <p:spPr>
          <a:xfrm>
            <a:off x="3459240" y="3657600"/>
            <a:ext cx="2759040" cy="1143000"/>
          </a:xfrm>
          <a:prstGeom prst="cube">
            <a:avLst>
              <a:gd name="adj" fmla="val 25000"/>
            </a:avLst>
          </a:prstGeom>
          <a:solidFill>
            <a:srgbClr val="F2F2F2">
              <a:alpha val="35000"/>
            </a:srgbClr>
          </a:solidFill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588" name="Straight Arrow Connector 82"/>
          <p:cNvCxnSpPr/>
          <p:nvPr/>
        </p:nvCxnSpPr>
        <p:spPr>
          <a:xfrm flipH="1" flipV="1">
            <a:off x="4022280" y="4601880"/>
            <a:ext cx="3796560" cy="1434240"/>
          </a:xfrm>
          <a:prstGeom prst="straightConnector1">
            <a:avLst/>
          </a:prstGeom>
          <a:ln w="57240">
            <a:solidFill>
              <a:srgbClr val="000033"/>
            </a:solidFill>
            <a:miter/>
            <a:tailEnd len="med" type="arrow" w="med"/>
          </a:ln>
        </p:spPr>
      </p:cxnSp>
      <p:grpSp>
        <p:nvGrpSpPr>
          <p:cNvPr id="589" name="Group 46"/>
          <p:cNvGrpSpPr/>
          <p:nvPr/>
        </p:nvGrpSpPr>
        <p:grpSpPr>
          <a:xfrm>
            <a:off x="2490840" y="3322440"/>
            <a:ext cx="4395960" cy="2041560"/>
            <a:chOff x="2490840" y="3322440"/>
            <a:chExt cx="4395960" cy="2041560"/>
          </a:xfrm>
        </p:grpSpPr>
        <p:cxnSp>
          <p:nvCxnSpPr>
            <p:cNvPr id="590" name="Straight Arrow Connector 19"/>
            <p:cNvCxnSpPr/>
            <p:nvPr/>
          </p:nvCxnSpPr>
          <p:spPr>
            <a:xfrm>
              <a:off x="2490840" y="4799880"/>
              <a:ext cx="4396320" cy="1152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cxnSp>
          <p:nvCxnSpPr>
            <p:cNvPr id="591" name="Straight Arrow Connector 20"/>
            <p:cNvCxnSpPr/>
            <p:nvPr/>
          </p:nvCxnSpPr>
          <p:spPr>
            <a:xfrm flipV="1">
              <a:off x="2758320" y="3322440"/>
              <a:ext cx="2850480" cy="204192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592" name="TextBox 42"/>
            <p:cNvSpPr/>
            <p:nvPr/>
          </p:nvSpPr>
          <p:spPr>
            <a:xfrm>
              <a:off x="3385800" y="4800600"/>
              <a:ext cx="424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593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3D Coordinates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4" name="TextBox 31"/>
          <p:cNvSpPr/>
          <p:nvPr/>
        </p:nvSpPr>
        <p:spPr>
          <a:xfrm>
            <a:off x="958680" y="1898640"/>
            <a:ext cx="8185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Write down the coordinates for the 7 vertices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5" name="TextBox 29"/>
          <p:cNvSpPr/>
          <p:nvPr/>
        </p:nvSpPr>
        <p:spPr>
          <a:xfrm>
            <a:off x="6818760" y="4641840"/>
            <a:ext cx="4802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6" name="TextBox 30"/>
          <p:cNvSpPr/>
          <p:nvPr/>
        </p:nvSpPr>
        <p:spPr>
          <a:xfrm>
            <a:off x="5335560" y="2597040"/>
            <a:ext cx="4186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597" name="TextBox 32"/>
          <p:cNvSpPr/>
          <p:nvPr/>
        </p:nvSpPr>
        <p:spPr>
          <a:xfrm>
            <a:off x="3051000" y="2684520"/>
            <a:ext cx="4539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z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598" name="Straight Arrow Connector 25"/>
          <p:cNvCxnSpPr/>
          <p:nvPr/>
        </p:nvCxnSpPr>
        <p:spPr>
          <a:xfrm flipV="1">
            <a:off x="3436920" y="3192480"/>
            <a:ext cx="32400" cy="227052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599" name="TextBox 40"/>
          <p:cNvSpPr/>
          <p:nvPr/>
        </p:nvSpPr>
        <p:spPr>
          <a:xfrm>
            <a:off x="6235560" y="3184560"/>
            <a:ext cx="40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0" name="TextBox 41"/>
          <p:cNvSpPr/>
          <p:nvPr/>
        </p:nvSpPr>
        <p:spPr>
          <a:xfrm>
            <a:off x="5565960" y="3916440"/>
            <a:ext cx="37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1" name="TextBox 44"/>
          <p:cNvSpPr/>
          <p:nvPr/>
        </p:nvSpPr>
        <p:spPr>
          <a:xfrm>
            <a:off x="5550120" y="4784760"/>
            <a:ext cx="36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2" name="TextBox 45"/>
          <p:cNvSpPr/>
          <p:nvPr/>
        </p:nvSpPr>
        <p:spPr>
          <a:xfrm>
            <a:off x="6464880" y="4251240"/>
            <a:ext cx="400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3" name="TextBox 46"/>
          <p:cNvSpPr/>
          <p:nvPr/>
        </p:nvSpPr>
        <p:spPr>
          <a:xfrm>
            <a:off x="3568680" y="3124080"/>
            <a:ext cx="37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4" name="TextBox 47"/>
          <p:cNvSpPr/>
          <p:nvPr/>
        </p:nvSpPr>
        <p:spPr>
          <a:xfrm>
            <a:off x="3035880" y="3733920"/>
            <a:ext cx="365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5" name="TextBox 49"/>
          <p:cNvSpPr/>
          <p:nvPr/>
        </p:nvSpPr>
        <p:spPr>
          <a:xfrm>
            <a:off x="3035880" y="4389480"/>
            <a:ext cx="387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6" name="TextBox 50"/>
          <p:cNvSpPr/>
          <p:nvPr/>
        </p:nvSpPr>
        <p:spPr>
          <a:xfrm>
            <a:off x="944640" y="5923080"/>
            <a:ext cx="60544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What is the coordinates of the vertex H so that it makes a cuboid shape.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7" name="Oval 52"/>
          <p:cNvSpPr/>
          <p:nvPr/>
        </p:nvSpPr>
        <p:spPr>
          <a:xfrm>
            <a:off x="6132600" y="3568680"/>
            <a:ext cx="172800" cy="173160"/>
          </a:xfrm>
          <a:prstGeom prst="ellipse">
            <a:avLst/>
          </a:prstGeom>
          <a:solidFill>
            <a:srgbClr val="FF0000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8" name="Oval 53"/>
          <p:cNvSpPr/>
          <p:nvPr/>
        </p:nvSpPr>
        <p:spPr>
          <a:xfrm>
            <a:off x="5827680" y="3848040"/>
            <a:ext cx="173160" cy="173160"/>
          </a:xfrm>
          <a:prstGeom prst="ellipse">
            <a:avLst/>
          </a:prstGeom>
          <a:solidFill>
            <a:srgbClr val="FF0000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09" name="Oval 54"/>
          <p:cNvSpPr/>
          <p:nvPr/>
        </p:nvSpPr>
        <p:spPr>
          <a:xfrm>
            <a:off x="6132600" y="4467240"/>
            <a:ext cx="172800" cy="174600"/>
          </a:xfrm>
          <a:prstGeom prst="ellipse">
            <a:avLst/>
          </a:prstGeom>
          <a:solidFill>
            <a:srgbClr val="FF0000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0" name="Oval 55"/>
          <p:cNvSpPr/>
          <p:nvPr/>
        </p:nvSpPr>
        <p:spPr>
          <a:xfrm>
            <a:off x="5827680" y="4687920"/>
            <a:ext cx="173160" cy="173160"/>
          </a:xfrm>
          <a:prstGeom prst="ellipse">
            <a:avLst/>
          </a:prstGeom>
          <a:solidFill>
            <a:srgbClr val="FF0000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1" name="Oval 56"/>
          <p:cNvSpPr/>
          <p:nvPr/>
        </p:nvSpPr>
        <p:spPr>
          <a:xfrm>
            <a:off x="3652920" y="3568680"/>
            <a:ext cx="172800" cy="173160"/>
          </a:xfrm>
          <a:prstGeom prst="ellipse">
            <a:avLst/>
          </a:prstGeom>
          <a:solidFill>
            <a:srgbClr val="FF0000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2" name="Oval 57"/>
          <p:cNvSpPr/>
          <p:nvPr/>
        </p:nvSpPr>
        <p:spPr>
          <a:xfrm>
            <a:off x="3348000" y="3848040"/>
            <a:ext cx="173160" cy="173160"/>
          </a:xfrm>
          <a:prstGeom prst="ellipse">
            <a:avLst/>
          </a:prstGeom>
          <a:solidFill>
            <a:srgbClr val="FF0000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3" name="Oval 58"/>
          <p:cNvSpPr/>
          <p:nvPr/>
        </p:nvSpPr>
        <p:spPr>
          <a:xfrm>
            <a:off x="3348000" y="4687920"/>
            <a:ext cx="173160" cy="173160"/>
          </a:xfrm>
          <a:prstGeom prst="ellipse">
            <a:avLst/>
          </a:prstGeom>
          <a:solidFill>
            <a:srgbClr val="FF0000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4" name="TextBox 59"/>
          <p:cNvSpPr/>
          <p:nvPr/>
        </p:nvSpPr>
        <p:spPr>
          <a:xfrm>
            <a:off x="4483080" y="481644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6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5" name="TextBox 60"/>
          <p:cNvSpPr/>
          <p:nvPr/>
        </p:nvSpPr>
        <p:spPr>
          <a:xfrm>
            <a:off x="6220440" y="384012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6" name="TextBox 61"/>
          <p:cNvSpPr/>
          <p:nvPr/>
        </p:nvSpPr>
        <p:spPr>
          <a:xfrm>
            <a:off x="6250680" y="4419720"/>
            <a:ext cx="317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7" name="TextBox 62"/>
          <p:cNvSpPr/>
          <p:nvPr/>
        </p:nvSpPr>
        <p:spPr>
          <a:xfrm>
            <a:off x="6461280" y="3139920"/>
            <a:ext cx="126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(6, 1, 2)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8" name="TextBox 63"/>
          <p:cNvSpPr/>
          <p:nvPr/>
        </p:nvSpPr>
        <p:spPr>
          <a:xfrm>
            <a:off x="4434480" y="4027320"/>
            <a:ext cx="1312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(6, 0, 2)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19" name="TextBox 64"/>
          <p:cNvSpPr/>
          <p:nvPr/>
        </p:nvSpPr>
        <p:spPr>
          <a:xfrm>
            <a:off x="5242680" y="5037120"/>
            <a:ext cx="1312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(6, 0, 0)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0" name="TextBox 65"/>
          <p:cNvSpPr/>
          <p:nvPr/>
        </p:nvSpPr>
        <p:spPr>
          <a:xfrm>
            <a:off x="6674040" y="4251240"/>
            <a:ext cx="126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(6, 1, 0)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1" name="TextBox 66"/>
          <p:cNvSpPr/>
          <p:nvPr/>
        </p:nvSpPr>
        <p:spPr>
          <a:xfrm>
            <a:off x="3765960" y="3095640"/>
            <a:ext cx="126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(0, 1, 2)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2" name="TextBox 68"/>
          <p:cNvSpPr/>
          <p:nvPr/>
        </p:nvSpPr>
        <p:spPr>
          <a:xfrm>
            <a:off x="1830960" y="3710160"/>
            <a:ext cx="1312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(0, 0, 2)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3" name="TextBox 69"/>
          <p:cNvSpPr/>
          <p:nvPr/>
        </p:nvSpPr>
        <p:spPr>
          <a:xfrm>
            <a:off x="1922040" y="4338720"/>
            <a:ext cx="1221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(0,0, 0)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4" name="TextBox 70"/>
          <p:cNvSpPr/>
          <p:nvPr/>
        </p:nvSpPr>
        <p:spPr>
          <a:xfrm>
            <a:off x="7561080" y="6066000"/>
            <a:ext cx="158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H(0, 1, 0 )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5" name="Oval 74"/>
          <p:cNvSpPr/>
          <p:nvPr/>
        </p:nvSpPr>
        <p:spPr>
          <a:xfrm>
            <a:off x="3743280" y="4467240"/>
            <a:ext cx="173160" cy="174600"/>
          </a:xfrm>
          <a:prstGeom prst="ellipse">
            <a:avLst/>
          </a:prstGeom>
          <a:solidFill>
            <a:srgbClr val="FF0000"/>
          </a:solidFill>
          <a:ln w="5724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6" name="TextBox 76"/>
          <p:cNvSpPr/>
          <p:nvPr/>
        </p:nvSpPr>
        <p:spPr>
          <a:xfrm>
            <a:off x="3584160" y="4038480"/>
            <a:ext cx="414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9" dur="indefinite" restart="never" nodeType="tmRoot">
          <p:childTnLst>
            <p:seq>
              <p:cTn id="1180" dur="indefinite" nodeType="mainSeq">
                <p:childTnLst>
                  <p:par>
                    <p:cTn id="1181" fill="hold">
                      <p:stCondLst>
                        <p:cond delay="indefinite"/>
                      </p:stCondLst>
                      <p:childTnLst>
                        <p:par>
                          <p:cTn id="1182" fill="hold">
                            <p:stCondLst>
                              <p:cond delay="0"/>
                            </p:stCondLst>
                            <p:childTnLst>
                              <p:par>
                                <p:cTn id="118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85" dur="8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86" dur="8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7" dur="8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8" fill="hold">
                      <p:stCondLst>
                        <p:cond delay="indefinite"/>
                      </p:stCondLst>
                      <p:childTnLst>
                        <p:par>
                          <p:cTn id="1189" fill="hold">
                            <p:stCondLst>
                              <p:cond delay="0"/>
                            </p:stCondLst>
                            <p:childTnLst>
                              <p:par>
                                <p:cTn id="119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92" dur="8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193" dur="8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4" dur="8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5" fill="hold">
                      <p:stCondLst>
                        <p:cond delay="indefinite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199" dur="8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00" dur="8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1" dur="8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2" fill="hold">
                      <p:stCondLst>
                        <p:cond delay="indefinite"/>
                      </p:stCondLst>
                      <p:childTnLst>
                        <p:par>
                          <p:cTn id="1203" fill="hold">
                            <p:stCondLst>
                              <p:cond delay="0"/>
                            </p:stCondLst>
                            <p:childTnLst>
                              <p:par>
                                <p:cTn id="12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06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07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8" dur="8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9" fill="hold">
                      <p:stCondLst>
                        <p:cond delay="indefinite"/>
                      </p:stCondLst>
                      <p:childTnLst>
                        <p:par>
                          <p:cTn id="1210" fill="hold">
                            <p:stCondLst>
                              <p:cond delay="0"/>
                            </p:stCondLst>
                            <p:childTnLst>
                              <p:par>
                                <p:cTn id="12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13" dur="8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14" dur="8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5" dur="8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6" fill="hold">
                      <p:stCondLst>
                        <p:cond delay="indefinite"/>
                      </p:stCondLst>
                      <p:childTnLst>
                        <p:par>
                          <p:cTn id="1217" fill="hold">
                            <p:stCondLst>
                              <p:cond delay="0"/>
                            </p:stCondLst>
                            <p:childTnLst>
                              <p:par>
                                <p:cTn id="121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20" dur="8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21" dur="8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2" dur="8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3" fill="hold">
                      <p:stCondLst>
                        <p:cond delay="indefinite"/>
                      </p:stCondLst>
                      <p:childTnLst>
                        <p:par>
                          <p:cTn id="1224" fill="hold">
                            <p:stCondLst>
                              <p:cond delay="0"/>
                            </p:stCondLst>
                            <p:childTnLst>
                              <p:par>
                                <p:cTn id="122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27" dur="8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28" dur="8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9" dur="8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0" fill="hold">
                      <p:stCondLst>
                        <p:cond delay="indefinite"/>
                      </p:stCondLst>
                      <p:childTnLst>
                        <p:par>
                          <p:cTn id="1231" fill="hold">
                            <p:stCondLst>
                              <p:cond delay="0"/>
                            </p:stCondLst>
                            <p:childTnLst>
                              <p:par>
                                <p:cTn id="123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34" dur="8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35" dur="8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6" dur="8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41" dur="8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42" dur="8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3" dur="8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4" fill="hold">
                      <p:stCondLst>
                        <p:cond delay="indefinite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48" dur="8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49" dur="8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0" dur="8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1" fill="hold">
                      <p:stCondLst>
                        <p:cond delay="indefinite"/>
                      </p:stCondLst>
                      <p:childTnLst>
                        <p:par>
                          <p:cTn id="1252" fill="hold">
                            <p:stCondLst>
                              <p:cond delay="0"/>
                            </p:stCondLst>
                            <p:childTnLst>
                              <p:par>
                                <p:cTn id="125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55" dur="8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56" dur="8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7" dur="8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8" fill="hold">
                      <p:stCondLst>
                        <p:cond delay="indefinite"/>
                      </p:stCondLst>
                      <p:childTnLst>
                        <p:par>
                          <p:cTn id="1259" fill="hold">
                            <p:stCondLst>
                              <p:cond delay="0"/>
                            </p:stCondLst>
                            <p:childTnLst>
                              <p:par>
                                <p:cTn id="126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62" dur="8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63" dur="8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4" dur="8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5" fill="hold">
                            <p:stCondLst>
                              <p:cond delay="2360"/>
                            </p:stCondLst>
                            <p:childTnLst>
                              <p:par>
                                <p:cTn id="1266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68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>
                            <p:stCondLst>
                              <p:cond delay="2860"/>
                            </p:stCondLst>
                            <p:childTnLst>
                              <p:par>
                                <p:cTn id="127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72" dur="8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73" dur="8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4" dur="8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5" fill="hold">
                      <p:stCondLst>
                        <p:cond delay="indefinite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79" dur="8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280" dur="8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1" dur="8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2" fill="hold">
                            <p:stCondLst>
                              <p:cond delay="360"/>
                            </p:stCondLst>
                            <p:childTnLst>
                              <p:par>
                                <p:cTn id="1283" presetID="22" presetClass="entr" fill="hold" nodeType="after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85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Freeform 73"/>
          <p:cNvSpPr/>
          <p:nvPr/>
        </p:nvSpPr>
        <p:spPr>
          <a:xfrm>
            <a:off x="3444840" y="4419720"/>
            <a:ext cx="3336840" cy="1523880"/>
          </a:xfrm>
          <a:custGeom>
            <a:avLst/>
            <a:gdLst>
              <a:gd name="GluePoint1X" fmla="*/ 3306451 w 3337560"/>
              <a:gd name="GluePoint1Y" fmla="*/ 883920 h 1524000"/>
              <a:gd name="GluePoint2X" fmla="*/ 0 w 3337560"/>
              <a:gd name="GluePoint2Y" fmla="*/ 1524000 h 1524000"/>
              <a:gd name="GluePoint3X" fmla="*/ 3336925 w 3337560"/>
              <a:gd name="GluePoint3Y" fmla="*/ 0 h 1524000"/>
              <a:gd name="GluePoint4X" fmla="*/ 3306451 w 3337560"/>
              <a:gd name="GluePoint4Y" fmla="*/ 883920 h 1524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8" name="Freeform 68"/>
          <p:cNvSpPr/>
          <p:nvPr/>
        </p:nvSpPr>
        <p:spPr>
          <a:xfrm>
            <a:off x="3505320" y="5318280"/>
            <a:ext cx="3230280" cy="625320"/>
          </a:xfrm>
          <a:custGeom>
            <a:avLst/>
            <a:gdLst>
              <a:gd name="GluePoint1X" fmla="*/ 0 w 3230880"/>
              <a:gd name="GluePoint1Y" fmla="*/ 625475 h 624840"/>
              <a:gd name="GluePoint2X" fmla="*/ 2438161 w 3230880"/>
              <a:gd name="GluePoint2Y" fmla="*/ 625475 h 624840"/>
              <a:gd name="GluePoint3X" fmla="*/ 3230563 w 3230880"/>
              <a:gd name="GluePoint3Y" fmla="*/ 0 h 624840"/>
              <a:gd name="GluePoint4X" fmla="*/ 0 w 3230880"/>
              <a:gd name="GluePoint4Y" fmla="*/ 625475 h 62484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29" name="Straight Connector 35"/>
          <p:cNvSpPr/>
          <p:nvPr/>
        </p:nvSpPr>
        <p:spPr>
          <a:xfrm flipV="1">
            <a:off x="5973840" y="5275080"/>
            <a:ext cx="838080" cy="63324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0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3D Vectors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1" name="TextBox 31"/>
          <p:cNvSpPr/>
          <p:nvPr/>
        </p:nvSpPr>
        <p:spPr>
          <a:xfrm>
            <a:off x="958680" y="2097000"/>
            <a:ext cx="8185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3D vectors are defined by 3 components.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2" name="TextBox 32"/>
          <p:cNvSpPr/>
          <p:nvPr/>
        </p:nvSpPr>
        <p:spPr>
          <a:xfrm>
            <a:off x="2975040" y="3476520"/>
            <a:ext cx="426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z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3" name="TextBox 43"/>
          <p:cNvSpPr/>
          <p:nvPr/>
        </p:nvSpPr>
        <p:spPr>
          <a:xfrm>
            <a:off x="958680" y="2782800"/>
            <a:ext cx="8185320" cy="88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For example, the velocity of an aircraft taking off can be illustrated by the vector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34" name="TextBox 48"/>
          <p:cNvSpPr/>
          <p:nvPr/>
        </p:nvSpPr>
        <p:spPr>
          <a:xfrm>
            <a:off x="6817320" y="4038480"/>
            <a:ext cx="1312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(7, 3, 2)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635" name="Group 58"/>
          <p:cNvGrpSpPr/>
          <p:nvPr/>
        </p:nvGrpSpPr>
        <p:grpSpPr>
          <a:xfrm>
            <a:off x="3459240" y="4435200"/>
            <a:ext cx="3306600" cy="1492200"/>
            <a:chOff x="3459240" y="4435200"/>
            <a:chExt cx="3306600" cy="1492200"/>
          </a:xfrm>
        </p:grpSpPr>
        <p:sp>
          <p:nvSpPr>
            <p:cNvPr id="636" name="Straight Connector 37"/>
            <p:cNvSpPr/>
            <p:nvPr/>
          </p:nvSpPr>
          <p:spPr>
            <a:xfrm flipV="1">
              <a:off x="3459240" y="4435200"/>
              <a:ext cx="3306600" cy="149220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7" name="Straight Connector 44"/>
            <p:cNvSpPr/>
            <p:nvPr/>
          </p:nvSpPr>
          <p:spPr>
            <a:xfrm flipH="1" flipV="1">
              <a:off x="5089320" y="5044680"/>
              <a:ext cx="273960" cy="4536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1440" rIns="90000" bIns="-144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38" name="Straight Connector 46"/>
            <p:cNvSpPr/>
            <p:nvPr/>
          </p:nvSpPr>
          <p:spPr>
            <a:xfrm flipH="1">
              <a:off x="5226840" y="5090400"/>
              <a:ext cx="136800" cy="21312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639" name="TextBox 57"/>
          <p:cNvSpPr/>
          <p:nvPr/>
        </p:nvSpPr>
        <p:spPr>
          <a:xfrm>
            <a:off x="5199840" y="4479840"/>
            <a:ext cx="353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0" name="Oval 61"/>
          <p:cNvSpPr/>
          <p:nvPr/>
        </p:nvSpPr>
        <p:spPr>
          <a:xfrm>
            <a:off x="6705720" y="4359240"/>
            <a:ext cx="122040" cy="1206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38520" rIns="90000" bIns="38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1" name="TextBox 63"/>
          <p:cNvSpPr/>
          <p:nvPr/>
        </p:nvSpPr>
        <p:spPr>
          <a:xfrm>
            <a:off x="6421320" y="545004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2" name="TextBox 65"/>
          <p:cNvSpPr/>
          <p:nvPr/>
        </p:nvSpPr>
        <p:spPr>
          <a:xfrm>
            <a:off x="4622760" y="598320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7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3" name="Freeform 72"/>
          <p:cNvSpPr/>
          <p:nvPr/>
        </p:nvSpPr>
        <p:spPr>
          <a:xfrm>
            <a:off x="5562720" y="5775480"/>
            <a:ext cx="517320" cy="152280"/>
          </a:xfrm>
          <a:custGeom>
            <a:avLst/>
            <a:gdLst>
              <a:gd name="GluePoint1X" fmla="*/ 517525 w 518160"/>
              <a:gd name="GluePoint1Y" fmla="*/ 0 h 152400"/>
              <a:gd name="GluePoint2X" fmla="*/ 152213 w 518160"/>
              <a:gd name="GluePoint2Y" fmla="*/ 0 h 152400"/>
              <a:gd name="GluePoint3X" fmla="*/ 0 w 518160"/>
              <a:gd name="GluePoint3Y" fmla="*/ 152400 h 152400"/>
              <a:gd name="GluePoint4X" fmla="*/ 395754 w 518160"/>
              <a:gd name="GluePoint4Y" fmla="*/ 152400 h 152400"/>
              <a:gd name="GluePoint5X" fmla="*/ 517525 w 518160"/>
              <a:gd name="GluePoint5Y" fmla="*/ 0 h 1524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4" name="Freeform 74"/>
          <p:cNvSpPr/>
          <p:nvPr/>
        </p:nvSpPr>
        <p:spPr>
          <a:xfrm>
            <a:off x="6537240" y="5089680"/>
            <a:ext cx="228600" cy="260280"/>
          </a:xfrm>
          <a:custGeom>
            <a:avLst/>
            <a:gdLst>
              <a:gd name="GluePoint1X" fmla="*/ 213360 w 228600"/>
              <a:gd name="GluePoint1Y" fmla="*/ 0 h 259080"/>
              <a:gd name="GluePoint2X" fmla="*/ 0 w 228600"/>
              <a:gd name="GluePoint2Y" fmla="*/ 30629 h 259080"/>
              <a:gd name="GluePoint3X" fmla="*/ 0 w 228600"/>
              <a:gd name="GluePoint3Y" fmla="*/ 260350 h 259080"/>
              <a:gd name="GluePoint4X" fmla="*/ 228600 w 228600"/>
              <a:gd name="GluePoint4Y" fmla="*/ 214406 h 259080"/>
              <a:gd name="GluePoint5X" fmla="*/ 213360 w 228600"/>
              <a:gd name="GluePoint5Y" fmla="*/ 0 h 2590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5" name="Straight Connector 36"/>
          <p:cNvSpPr/>
          <p:nvPr/>
        </p:nvSpPr>
        <p:spPr>
          <a:xfrm flipH="1" flipV="1">
            <a:off x="6751800" y="4495320"/>
            <a:ext cx="1440" cy="79380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46" name="TextBox 75"/>
          <p:cNvSpPr/>
          <p:nvPr/>
        </p:nvSpPr>
        <p:spPr>
          <a:xfrm>
            <a:off x="6802200" y="470376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647" name="Group 46"/>
          <p:cNvGrpSpPr/>
          <p:nvPr/>
        </p:nvGrpSpPr>
        <p:grpSpPr>
          <a:xfrm>
            <a:off x="2490840" y="4955400"/>
            <a:ext cx="4395960" cy="1537200"/>
            <a:chOff x="2490840" y="4955400"/>
            <a:chExt cx="4395960" cy="1537200"/>
          </a:xfrm>
        </p:grpSpPr>
        <p:cxnSp>
          <p:nvCxnSpPr>
            <p:cNvPr id="648" name="Straight Arrow Connector 19"/>
            <p:cNvCxnSpPr/>
            <p:nvPr/>
          </p:nvCxnSpPr>
          <p:spPr>
            <a:xfrm>
              <a:off x="2490840" y="5928480"/>
              <a:ext cx="4396320" cy="1152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cxnSp>
          <p:nvCxnSpPr>
            <p:cNvPr id="649" name="Straight Arrow Connector 20"/>
            <p:cNvCxnSpPr/>
            <p:nvPr/>
          </p:nvCxnSpPr>
          <p:spPr>
            <a:xfrm flipV="1">
              <a:off x="2681640" y="4955400"/>
              <a:ext cx="2112840" cy="153756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650" name="TextBox 42"/>
            <p:cNvSpPr/>
            <p:nvPr/>
          </p:nvSpPr>
          <p:spPr>
            <a:xfrm>
              <a:off x="3385800" y="5929560"/>
              <a:ext cx="424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651" name="TextBox 29"/>
          <p:cNvSpPr/>
          <p:nvPr/>
        </p:nvSpPr>
        <p:spPr>
          <a:xfrm>
            <a:off x="6818040" y="577044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2" name="TextBox 30"/>
          <p:cNvSpPr/>
          <p:nvPr/>
        </p:nvSpPr>
        <p:spPr>
          <a:xfrm>
            <a:off x="4330440" y="454824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3" name="TextBox 54"/>
          <p:cNvSpPr/>
          <p:nvPr/>
        </p:nvSpPr>
        <p:spPr>
          <a:xfrm>
            <a:off x="3098520" y="427680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4" name="TextBox 59"/>
          <p:cNvSpPr/>
          <p:nvPr/>
        </p:nvSpPr>
        <p:spPr>
          <a:xfrm>
            <a:off x="5720400" y="596916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7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5" name="TextBox 60"/>
          <p:cNvSpPr/>
          <p:nvPr/>
        </p:nvSpPr>
        <p:spPr>
          <a:xfrm>
            <a:off x="3800160" y="509904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56" name="Straight Connector 38"/>
          <p:cNvSpPr/>
          <p:nvPr/>
        </p:nvSpPr>
        <p:spPr>
          <a:xfrm flipV="1">
            <a:off x="3433680" y="5924520"/>
            <a:ext cx="2605320" cy="792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38880" rIns="90000" bIns="-3888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657" name="Straight Arrow Connector 25"/>
          <p:cNvCxnSpPr/>
          <p:nvPr/>
        </p:nvCxnSpPr>
        <p:spPr>
          <a:xfrm flipV="1">
            <a:off x="3436920" y="3763800"/>
            <a:ext cx="23040" cy="282636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86" dur="indefinite" restart="never" nodeType="tmRoot">
          <p:childTnLst>
            <p:seq>
              <p:cTn id="1287" dur="indefinite" nodeType="mainSeq">
                <p:childTnLst>
                  <p:par>
                    <p:cTn id="1288" fill="hold">
                      <p:stCondLst>
                        <p:cond delay="indefinite"/>
                      </p:stCondLst>
                      <p:childTnLst>
                        <p:par>
                          <p:cTn id="1289" fill="hold">
                            <p:stCondLst>
                              <p:cond delay="0"/>
                            </p:stCondLst>
                            <p:childTnLst>
                              <p:par>
                                <p:cTn id="1290" presetID="1" presetClass="entr" fill="hold" nodeType="click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6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8" fill="hold">
                      <p:stCondLst>
                        <p:cond delay="indefinite"/>
                      </p:stCondLst>
                      <p:childTnLst>
                        <p:par>
                          <p:cTn id="1309" fill="hold">
                            <p:stCondLst>
                              <p:cond delay="0"/>
                            </p:stCondLst>
                            <p:childTnLst>
                              <p:par>
                                <p:cTn id="131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12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17" dur="8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18" dur="8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9" dur="8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24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29" dur="8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30" dur="8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1" dur="8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2" fill="hold">
                      <p:stCondLst>
                        <p:cond delay="indefinite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36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41" dur="8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42" dur="8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3" dur="8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4" fill="hold">
                      <p:stCondLst>
                        <p:cond delay="indefinite"/>
                      </p:stCondLst>
                      <p:childTnLst>
                        <p:par>
                          <p:cTn id="1345" fill="hold">
                            <p:stCondLst>
                              <p:cond delay="0"/>
                            </p:stCondLst>
                            <p:childTnLst>
                              <p:par>
                                <p:cTn id="13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348" dur="8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49" dur="8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0" dur="8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1" fill="hold">
                      <p:stCondLst>
                        <p:cond delay="indefinite"/>
                      </p:stCondLst>
                      <p:childTnLst>
                        <p:par>
                          <p:cTn id="1352" fill="hold">
                            <p:stCondLst>
                              <p:cond delay="0"/>
                            </p:stCondLst>
                            <p:childTnLst>
                              <p:par>
                                <p:cTn id="13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5" fill="hold">
                      <p:stCondLst>
                        <p:cond delay="indefinite"/>
                      </p:stCondLst>
                      <p:childTnLst>
                        <p:par>
                          <p:cTn id="1356" fill="hold">
                            <p:stCondLst>
                              <p:cond delay="0"/>
                            </p:stCondLst>
                            <p:childTnLst>
                              <p:par>
                                <p:cTn id="135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9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0" dur="5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61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2" fill="hold">
                      <p:stCondLst>
                        <p:cond delay="indefinite"/>
                      </p:stCondLst>
                      <p:childTnLst>
                        <p:par>
                          <p:cTn id="1363" fill="hold">
                            <p:stCondLst>
                              <p:cond delay="0"/>
                            </p:stCondLst>
                            <p:childTnLst>
                              <p:par>
                                <p:cTn id="136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6" fill="hold">
                      <p:stCondLst>
                        <p:cond delay="indefinite"/>
                      </p:stCondLst>
                      <p:childTnLst>
                        <p:par>
                          <p:cTn id="1367" fill="hold">
                            <p:stCondLst>
                              <p:cond delay="0"/>
                            </p:stCondLst>
                            <p:childTnLst>
                              <p:par>
                                <p:cTn id="136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0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1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72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3" fill="hold">
                      <p:stCondLst>
                        <p:cond delay="indefinite"/>
                      </p:stCondLst>
                      <p:childTnLst>
                        <p:par>
                          <p:cTn id="1374" fill="hold">
                            <p:stCondLst>
                              <p:cond delay="0"/>
                            </p:stCondLst>
                            <p:childTnLst>
                              <p:par>
                                <p:cTn id="137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7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8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79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2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3" dur="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84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87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8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89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8" name="Straight Arrow Connector 25"/>
          <p:cNvCxnSpPr/>
          <p:nvPr/>
        </p:nvCxnSpPr>
        <p:spPr>
          <a:xfrm flipV="1">
            <a:off x="2278080" y="3627360"/>
            <a:ext cx="23040" cy="282636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grpSp>
        <p:nvGrpSpPr>
          <p:cNvPr id="659" name="Group 46"/>
          <p:cNvGrpSpPr/>
          <p:nvPr/>
        </p:nvGrpSpPr>
        <p:grpSpPr>
          <a:xfrm>
            <a:off x="1363680" y="4772880"/>
            <a:ext cx="4395960" cy="1537200"/>
            <a:chOff x="1363680" y="4772880"/>
            <a:chExt cx="4395960" cy="1537200"/>
          </a:xfrm>
        </p:grpSpPr>
        <p:cxnSp>
          <p:nvCxnSpPr>
            <p:cNvPr id="660" name="Straight Arrow Connector 20"/>
            <p:cNvCxnSpPr/>
            <p:nvPr/>
          </p:nvCxnSpPr>
          <p:spPr>
            <a:xfrm flipV="1">
              <a:off x="1554480" y="4772880"/>
              <a:ext cx="2112840" cy="153756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cxnSp>
          <p:nvCxnSpPr>
            <p:cNvPr id="661" name="Straight Arrow Connector 19"/>
            <p:cNvCxnSpPr/>
            <p:nvPr/>
          </p:nvCxnSpPr>
          <p:spPr>
            <a:xfrm>
              <a:off x="1363680" y="5745960"/>
              <a:ext cx="4396320" cy="1152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662" name="TextBox 42"/>
            <p:cNvSpPr/>
            <p:nvPr/>
          </p:nvSpPr>
          <p:spPr>
            <a:xfrm>
              <a:off x="1847520" y="5716800"/>
              <a:ext cx="424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00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663" name="Straight Connector 35"/>
          <p:cNvSpPr/>
          <p:nvPr/>
        </p:nvSpPr>
        <p:spPr>
          <a:xfrm flipV="1">
            <a:off x="2300400" y="5333760"/>
            <a:ext cx="534960" cy="43812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4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3D Vectors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5" name="TextBox 32"/>
          <p:cNvSpPr/>
          <p:nvPr/>
        </p:nvSpPr>
        <p:spPr>
          <a:xfrm>
            <a:off x="1816200" y="3340080"/>
            <a:ext cx="426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z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6" name="TextBox 63"/>
          <p:cNvSpPr/>
          <p:nvPr/>
        </p:nvSpPr>
        <p:spPr>
          <a:xfrm>
            <a:off x="2792880" y="5191200"/>
            <a:ext cx="324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7" name="TextBox 65"/>
          <p:cNvSpPr/>
          <p:nvPr/>
        </p:nvSpPr>
        <p:spPr>
          <a:xfrm>
            <a:off x="2472840" y="5754600"/>
            <a:ext cx="28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8" name="Straight Connector 36"/>
          <p:cNvSpPr/>
          <p:nvPr/>
        </p:nvSpPr>
        <p:spPr>
          <a:xfrm flipH="1" flipV="1">
            <a:off x="2286000" y="4982760"/>
            <a:ext cx="1440" cy="79380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69" name="TextBox 29"/>
          <p:cNvSpPr/>
          <p:nvPr/>
        </p:nvSpPr>
        <p:spPr>
          <a:xfrm>
            <a:off x="5659200" y="5634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0" name="TextBox 30"/>
          <p:cNvSpPr/>
          <p:nvPr/>
        </p:nvSpPr>
        <p:spPr>
          <a:xfrm>
            <a:off x="3171600" y="441180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1" name="Straight Connector 38"/>
          <p:cNvSpPr/>
          <p:nvPr/>
        </p:nvSpPr>
        <p:spPr>
          <a:xfrm flipV="1">
            <a:off x="2274840" y="5744880"/>
            <a:ext cx="757440" cy="468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2120" rIns="90000" bIns="-4212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2" name="TextBox 31"/>
          <p:cNvSpPr/>
          <p:nvPr/>
        </p:nvSpPr>
        <p:spPr>
          <a:xfrm>
            <a:off x="1865160" y="5068800"/>
            <a:ext cx="400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k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73" name="TextBox 37"/>
          <p:cNvSpPr/>
          <p:nvPr/>
        </p:nvSpPr>
        <p:spPr>
          <a:xfrm>
            <a:off x="884160" y="1914480"/>
            <a:ext cx="8259840" cy="19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Any vector can be represented in terms of the              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k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Where </a:t>
            </a:r>
            <a:r>
              <a:rPr lang="en-GB" sz="24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</a:t>
            </a:r>
            <a:r>
              <a:rPr lang="en-GB" sz="24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24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k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are unit vectors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in the x, y and z directions.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674" name="Object 4"/>
          <p:cNvGraphicFramePr/>
          <p:nvPr/>
        </p:nvGraphicFramePr>
        <p:xfrm>
          <a:off x="5929200" y="4051440"/>
          <a:ext cx="843120" cy="1388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75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29200" y="4051440"/>
                    <a:ext cx="843120" cy="13888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676" name="Object 4"/>
          <p:cNvGraphicFramePr/>
          <p:nvPr/>
        </p:nvGraphicFramePr>
        <p:xfrm>
          <a:off x="6912000" y="4051440"/>
          <a:ext cx="911160" cy="13888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77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912000" y="4051440"/>
                    <a:ext cx="911160" cy="13888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678" name="Object 4"/>
          <p:cNvGraphicFramePr/>
          <p:nvPr/>
        </p:nvGraphicFramePr>
        <p:xfrm>
          <a:off x="7961400" y="4051440"/>
          <a:ext cx="911160" cy="13888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679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961400" y="4051440"/>
                    <a:ext cx="911160" cy="13888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90" dur="indefinite" restart="never" nodeType="tmRoot">
          <p:childTnLst>
            <p:seq>
              <p:cTn id="1391" dur="indefinite" nodeType="mainSeq">
                <p:childTnLst>
                  <p:par>
                    <p:cTn id="1392" fill="hold">
                      <p:stCondLst>
                        <p:cond delay="indefinite"/>
                      </p:stCondLst>
                      <p:childTnLst>
                        <p:par>
                          <p:cTn id="1393" fill="hold">
                            <p:stCondLst>
                              <p:cond delay="0"/>
                            </p:stCondLst>
                            <p:childTnLst>
                              <p:par>
                                <p:cTn id="139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96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7" fill="hold">
                      <p:stCondLst>
                        <p:cond delay="indefinite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01" dur="8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02" dur="8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3" dur="8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4" fill="hold">
                      <p:stCondLst>
                        <p:cond delay="indefinite"/>
                      </p:stCondLst>
                      <p:childTnLst>
                        <p:par>
                          <p:cTn id="1405" fill="hold">
                            <p:stCondLst>
                              <p:cond delay="0"/>
                            </p:stCondLst>
                            <p:childTnLst>
                              <p:par>
                                <p:cTn id="1406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08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9" fill="hold">
                      <p:stCondLst>
                        <p:cond delay="indefinite"/>
                      </p:stCondLst>
                      <p:childTnLst>
                        <p:par>
                          <p:cTn id="1410" fill="hold">
                            <p:stCondLst>
                              <p:cond delay="0"/>
                            </p:stCondLst>
                            <p:childTnLst>
                              <p:par>
                                <p:cTn id="14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13" dur="8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14" dur="8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5" dur="8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20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1" fill="hold">
                      <p:stCondLst>
                        <p:cond delay="indefinite"/>
                      </p:stCondLst>
                      <p:childTnLst>
                        <p:par>
                          <p:cTn id="1422" fill="hold">
                            <p:stCondLst>
                              <p:cond delay="0"/>
                            </p:stCondLst>
                            <p:childTnLst>
                              <p:par>
                                <p:cTn id="142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25" dur="8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26" dur="8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7" dur="8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3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3" fill="hold">
                      <p:stCondLst>
                        <p:cond delay="indefinite"/>
                      </p:stCondLst>
                      <p:childTnLst>
                        <p:par>
                          <p:cTn id="1434" fill="hold">
                            <p:stCondLst>
                              <p:cond delay="0"/>
                            </p:stCondLst>
                            <p:childTnLst>
                              <p:par>
                                <p:cTn id="143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3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8" fill="hold">
                      <p:stCondLst>
                        <p:cond delay="indefinite"/>
                      </p:stCondLst>
                      <p:childTnLst>
                        <p:par>
                          <p:cTn id="1439" fill="hold">
                            <p:stCondLst>
                              <p:cond delay="0"/>
                            </p:stCondLst>
                            <p:childTnLst>
                              <p:par>
                                <p:cTn id="144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42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Freeform 73"/>
          <p:cNvSpPr/>
          <p:nvPr/>
        </p:nvSpPr>
        <p:spPr>
          <a:xfrm>
            <a:off x="1631880" y="4465800"/>
            <a:ext cx="3336840" cy="1523880"/>
          </a:xfrm>
          <a:custGeom>
            <a:avLst/>
            <a:gdLst>
              <a:gd name="GluePoint1X" fmla="*/ 3306451 w 3337560"/>
              <a:gd name="GluePoint1Y" fmla="*/ 883920 h 1524000"/>
              <a:gd name="GluePoint2X" fmla="*/ 0 w 3337560"/>
              <a:gd name="GluePoint2Y" fmla="*/ 1524000 h 1524000"/>
              <a:gd name="GluePoint3X" fmla="*/ 3336925 w 3337560"/>
              <a:gd name="GluePoint3Y" fmla="*/ 0 h 1524000"/>
              <a:gd name="GluePoint4X" fmla="*/ 3306451 w 3337560"/>
              <a:gd name="GluePoint4Y" fmla="*/ 883920 h 1524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1" name="Freeform 68"/>
          <p:cNvSpPr/>
          <p:nvPr/>
        </p:nvSpPr>
        <p:spPr>
          <a:xfrm>
            <a:off x="1692360" y="5364000"/>
            <a:ext cx="3230640" cy="625680"/>
          </a:xfrm>
          <a:custGeom>
            <a:avLst/>
            <a:gdLst>
              <a:gd name="GluePoint1X" fmla="*/ 0 w 3230880"/>
              <a:gd name="GluePoint1Y" fmla="*/ 625475 h 624840"/>
              <a:gd name="GluePoint2X" fmla="*/ 2438161 w 3230880"/>
              <a:gd name="GluePoint2Y" fmla="*/ 625475 h 624840"/>
              <a:gd name="GluePoint3X" fmla="*/ 3230563 w 3230880"/>
              <a:gd name="GluePoint3Y" fmla="*/ 0 h 624840"/>
              <a:gd name="GluePoint4X" fmla="*/ 0 w 3230880"/>
              <a:gd name="GluePoint4Y" fmla="*/ 625475 h 62484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2" name="Straight Connector 35"/>
          <p:cNvSpPr/>
          <p:nvPr/>
        </p:nvSpPr>
        <p:spPr>
          <a:xfrm flipV="1">
            <a:off x="4160880" y="5321160"/>
            <a:ext cx="838080" cy="63360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3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3D Vectors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4" name="TextBox 32"/>
          <p:cNvSpPr/>
          <p:nvPr/>
        </p:nvSpPr>
        <p:spPr>
          <a:xfrm>
            <a:off x="1162080" y="3522600"/>
            <a:ext cx="426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z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5" name="TextBox 43"/>
          <p:cNvSpPr/>
          <p:nvPr/>
        </p:nvSpPr>
        <p:spPr>
          <a:xfrm>
            <a:off x="228600" y="1914480"/>
            <a:ext cx="8259840" cy="19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Any vector can be represented in terms of the              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k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Where </a:t>
            </a:r>
            <a:r>
              <a:rPr lang="en-GB" sz="24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, </a:t>
            </a:r>
            <a:r>
              <a:rPr lang="en-GB" sz="24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24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k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are unit vectors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in the x, y and z directions.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86" name="TextBox 48"/>
          <p:cNvSpPr/>
          <p:nvPr/>
        </p:nvSpPr>
        <p:spPr>
          <a:xfrm>
            <a:off x="5004360" y="4084560"/>
            <a:ext cx="1312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(7, 3, 2)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687" name="Group 58"/>
          <p:cNvGrpSpPr/>
          <p:nvPr/>
        </p:nvGrpSpPr>
        <p:grpSpPr>
          <a:xfrm>
            <a:off x="1646280" y="4481280"/>
            <a:ext cx="3306600" cy="1492200"/>
            <a:chOff x="1646280" y="4481280"/>
            <a:chExt cx="3306600" cy="1492200"/>
          </a:xfrm>
        </p:grpSpPr>
        <p:sp>
          <p:nvSpPr>
            <p:cNvPr id="688" name="Straight Connector 37"/>
            <p:cNvSpPr/>
            <p:nvPr/>
          </p:nvSpPr>
          <p:spPr>
            <a:xfrm flipV="1">
              <a:off x="1646280" y="4481280"/>
              <a:ext cx="3306600" cy="149220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89" name="Straight Connector 44"/>
            <p:cNvSpPr/>
            <p:nvPr/>
          </p:nvSpPr>
          <p:spPr>
            <a:xfrm flipH="1" flipV="1">
              <a:off x="3276360" y="5090760"/>
              <a:ext cx="273960" cy="4536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1440" rIns="90000" bIns="-144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690" name="Straight Connector 46"/>
            <p:cNvSpPr/>
            <p:nvPr/>
          </p:nvSpPr>
          <p:spPr>
            <a:xfrm flipH="1">
              <a:off x="3413880" y="5136480"/>
              <a:ext cx="136800" cy="21312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691" name="TextBox 57"/>
          <p:cNvSpPr/>
          <p:nvPr/>
        </p:nvSpPr>
        <p:spPr>
          <a:xfrm>
            <a:off x="3387240" y="4525920"/>
            <a:ext cx="353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2" name="Oval 61"/>
          <p:cNvSpPr/>
          <p:nvPr/>
        </p:nvSpPr>
        <p:spPr>
          <a:xfrm>
            <a:off x="4892760" y="4405320"/>
            <a:ext cx="122040" cy="1206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38520" rIns="90000" bIns="38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3" name="TextBox 63"/>
          <p:cNvSpPr/>
          <p:nvPr/>
        </p:nvSpPr>
        <p:spPr>
          <a:xfrm>
            <a:off x="4607640" y="549576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4" name="TextBox 65"/>
          <p:cNvSpPr/>
          <p:nvPr/>
        </p:nvSpPr>
        <p:spPr>
          <a:xfrm>
            <a:off x="2808720" y="602928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7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5" name="Freeform 72"/>
          <p:cNvSpPr/>
          <p:nvPr/>
        </p:nvSpPr>
        <p:spPr>
          <a:xfrm>
            <a:off x="3749760" y="5821200"/>
            <a:ext cx="517320" cy="152640"/>
          </a:xfrm>
          <a:custGeom>
            <a:avLst/>
            <a:gdLst>
              <a:gd name="GluePoint1X" fmla="*/ 517525 w 518160"/>
              <a:gd name="GluePoint1Y" fmla="*/ 0 h 152400"/>
              <a:gd name="GluePoint2X" fmla="*/ 152213 w 518160"/>
              <a:gd name="GluePoint2Y" fmla="*/ 0 h 152400"/>
              <a:gd name="GluePoint3X" fmla="*/ 0 w 518160"/>
              <a:gd name="GluePoint3Y" fmla="*/ 152400 h 152400"/>
              <a:gd name="GluePoint4X" fmla="*/ 395754 w 518160"/>
              <a:gd name="GluePoint4Y" fmla="*/ 152400 h 152400"/>
              <a:gd name="GluePoint5X" fmla="*/ 517525 w 518160"/>
              <a:gd name="GluePoint5Y" fmla="*/ 0 h 1524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6" name="Freeform 74"/>
          <p:cNvSpPr/>
          <p:nvPr/>
        </p:nvSpPr>
        <p:spPr>
          <a:xfrm>
            <a:off x="4724280" y="5135400"/>
            <a:ext cx="228600" cy="260640"/>
          </a:xfrm>
          <a:custGeom>
            <a:avLst/>
            <a:gdLst>
              <a:gd name="GluePoint1X" fmla="*/ 213360 w 228600"/>
              <a:gd name="GluePoint1Y" fmla="*/ 0 h 259080"/>
              <a:gd name="GluePoint2X" fmla="*/ 0 w 228600"/>
              <a:gd name="GluePoint2Y" fmla="*/ 30629 h 259080"/>
              <a:gd name="GluePoint3X" fmla="*/ 0 w 228600"/>
              <a:gd name="GluePoint3Y" fmla="*/ 260350 h 259080"/>
              <a:gd name="GluePoint4X" fmla="*/ 228600 w 228600"/>
              <a:gd name="GluePoint4Y" fmla="*/ 214406 h 259080"/>
              <a:gd name="GluePoint5X" fmla="*/ 213360 w 228600"/>
              <a:gd name="GluePoint5Y" fmla="*/ 0 h 2590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7" name="Straight Connector 36"/>
          <p:cNvSpPr/>
          <p:nvPr/>
        </p:nvSpPr>
        <p:spPr>
          <a:xfrm flipH="1" flipV="1">
            <a:off x="4938840" y="4541400"/>
            <a:ext cx="1440" cy="79380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698" name="TextBox 75"/>
          <p:cNvSpPr/>
          <p:nvPr/>
        </p:nvSpPr>
        <p:spPr>
          <a:xfrm>
            <a:off x="4988520" y="474984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699" name="Group 46"/>
          <p:cNvGrpSpPr/>
          <p:nvPr/>
        </p:nvGrpSpPr>
        <p:grpSpPr>
          <a:xfrm>
            <a:off x="708120" y="4955400"/>
            <a:ext cx="4395960" cy="1537200"/>
            <a:chOff x="708120" y="4955400"/>
            <a:chExt cx="4395960" cy="1537200"/>
          </a:xfrm>
        </p:grpSpPr>
        <p:cxnSp>
          <p:nvCxnSpPr>
            <p:cNvPr id="700" name="Straight Arrow Connector 19"/>
            <p:cNvCxnSpPr/>
            <p:nvPr/>
          </p:nvCxnSpPr>
          <p:spPr>
            <a:xfrm>
              <a:off x="708120" y="5928480"/>
              <a:ext cx="4396320" cy="1152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cxnSp>
          <p:nvCxnSpPr>
            <p:cNvPr id="701" name="Straight Arrow Connector 20"/>
            <p:cNvCxnSpPr/>
            <p:nvPr/>
          </p:nvCxnSpPr>
          <p:spPr>
            <a:xfrm flipV="1">
              <a:off x="898920" y="4955400"/>
              <a:ext cx="2112840" cy="153756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702" name="TextBox 42"/>
            <p:cNvSpPr/>
            <p:nvPr/>
          </p:nvSpPr>
          <p:spPr>
            <a:xfrm>
              <a:off x="1603080" y="5929560"/>
              <a:ext cx="424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703" name="TextBox 29"/>
          <p:cNvSpPr/>
          <p:nvPr/>
        </p:nvSpPr>
        <p:spPr>
          <a:xfrm>
            <a:off x="5005080" y="581652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4" name="TextBox 30"/>
          <p:cNvSpPr/>
          <p:nvPr/>
        </p:nvSpPr>
        <p:spPr>
          <a:xfrm>
            <a:off x="2517480" y="459432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05" name="Straight Connector 38"/>
          <p:cNvSpPr/>
          <p:nvPr/>
        </p:nvSpPr>
        <p:spPr>
          <a:xfrm>
            <a:off x="1600200" y="5943600"/>
            <a:ext cx="2637000" cy="144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5360" rIns="90000" bIns="-4536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706" name="Straight Arrow Connector 25"/>
          <p:cNvCxnSpPr/>
          <p:nvPr/>
        </p:nvCxnSpPr>
        <p:spPr>
          <a:xfrm flipV="1">
            <a:off x="1623960" y="3809880"/>
            <a:ext cx="23040" cy="282636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707" name="TextBox 33"/>
          <p:cNvSpPr/>
          <p:nvPr/>
        </p:nvSpPr>
        <p:spPr>
          <a:xfrm>
            <a:off x="6147720" y="4664160"/>
            <a:ext cx="266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 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= ( 7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+  3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j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+ 2</a:t>
            </a: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k</a:t>
            </a: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08" name="Object 4"/>
          <p:cNvGraphicFramePr/>
          <p:nvPr/>
        </p:nvGraphicFramePr>
        <p:xfrm>
          <a:off x="7005600" y="5286240"/>
          <a:ext cx="979560" cy="1389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09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005600" y="5286240"/>
                    <a:ext cx="979560" cy="13892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43" dur="indefinite" restart="never" nodeType="tmRoot">
          <p:childTnLst>
            <p:seq>
              <p:cTn id="1444" dur="indefinite" nodeType="mainSeq">
                <p:childTnLst>
                  <p:par>
                    <p:cTn id="1445" fill="hold">
                      <p:stCondLst>
                        <p:cond delay="indefinite"/>
                      </p:stCondLst>
                      <p:childTnLst>
                        <p:par>
                          <p:cTn id="1446" fill="hold">
                            <p:stCondLst>
                              <p:cond delay="0"/>
                            </p:stCondLst>
                            <p:childTnLst>
                              <p:par>
                                <p:cTn id="1447" presetID="1" presetClass="entr" fill="hold" nodeType="click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9" fill="hold">
                      <p:stCondLst>
                        <p:cond delay="indefinite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1" presetClass="entr" fill="hold" nodeType="click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3" fill="hold">
                      <p:stCondLst>
                        <p:cond delay="indefinite"/>
                      </p:stCondLst>
                      <p:childTnLst>
                        <p:par>
                          <p:cTn id="1454" fill="hold">
                            <p:stCondLst>
                              <p:cond delay="0"/>
                            </p:stCondLst>
                            <p:childTnLst>
                              <p:par>
                                <p:cTn id="1455" presetID="1" presetClass="entr" fill="hold" nodeType="click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7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9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1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3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5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7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9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1" presetID="1" presetClass="entr" fill="hold" nodeType="withEffect" repeatCount="1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7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82" dur="8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83" dur="8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4" dur="8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5" fill="hold">
                      <p:stCondLst>
                        <p:cond delay="indefinite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89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94" dur="8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495" dur="8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6" dur="8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7" fill="hold">
                      <p:stCondLst>
                        <p:cond delay="indefinite"/>
                      </p:stCondLst>
                      <p:childTnLst>
                        <p:par>
                          <p:cTn id="1498" fill="hold">
                            <p:stCondLst>
                              <p:cond delay="0"/>
                            </p:stCondLst>
                            <p:childTnLst>
                              <p:par>
                                <p:cTn id="149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01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06" dur="8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07" dur="8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8" dur="8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9" fill="hold">
                      <p:stCondLst>
                        <p:cond delay="indefinite"/>
                      </p:stCondLst>
                      <p:childTnLst>
                        <p:par>
                          <p:cTn id="1510" fill="hold">
                            <p:stCondLst>
                              <p:cond delay="0"/>
                            </p:stCondLst>
                            <p:childTnLst>
                              <p:par>
                                <p:cTn id="151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13" dur="8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14" dur="8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5" dur="8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6" fill="hold">
                      <p:stCondLst>
                        <p:cond delay="indefinite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4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5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7" fill="hold">
                      <p:stCondLst>
                        <p:cond delay="indefinite"/>
                      </p:stCondLst>
                      <p:childTnLst>
                        <p:par>
                          <p:cTn id="1528" fill="hold">
                            <p:stCondLst>
                              <p:cond delay="0"/>
                            </p:stCondLst>
                            <p:childTnLst>
                              <p:par>
                                <p:cTn id="15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1" fill="hold">
                      <p:stCondLst>
                        <p:cond delay="indefinite"/>
                      </p:stCondLst>
                      <p:childTnLst>
                        <p:par>
                          <p:cTn id="1532" fill="hold">
                            <p:stCondLst>
                              <p:cond delay="0"/>
                            </p:stCondLst>
                            <p:childTnLst>
                              <p:par>
                                <p:cTn id="153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5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6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3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8" fill="hold">
                      <p:stCondLst>
                        <p:cond delay="indefinite"/>
                      </p:stCondLst>
                      <p:childTnLst>
                        <p:par>
                          <p:cTn id="1539" fill="hold">
                            <p:stCondLst>
                              <p:cond delay="0"/>
                            </p:stCondLst>
                            <p:childTnLst>
                              <p:par>
                                <p:cTn id="154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42" dur="8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43" dur="8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4" dur="8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5" fill="hold">
                      <p:stCondLst>
                        <p:cond delay="indefinite"/>
                      </p:stCondLst>
                      <p:childTnLst>
                        <p:par>
                          <p:cTn id="1546" fill="hold">
                            <p:stCondLst>
                              <p:cond delay="0"/>
                            </p:stCondLst>
                            <p:childTnLst>
                              <p:par>
                                <p:cTn id="15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49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3D Vectors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1" name="TextBox 43"/>
          <p:cNvSpPr/>
          <p:nvPr/>
        </p:nvSpPr>
        <p:spPr>
          <a:xfrm>
            <a:off x="974880" y="2387520"/>
            <a:ext cx="795636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5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Good News</a:t>
            </a:r>
            <a:endParaRPr lang="en-US" sz="8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2" name="TextBox 31"/>
          <p:cNvSpPr/>
          <p:nvPr/>
        </p:nvSpPr>
        <p:spPr>
          <a:xfrm>
            <a:off x="1062000" y="4167360"/>
            <a:ext cx="795672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All the rules for 2D vectors apply in the same way for 3D.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0" dur="indefinite" restart="never" nodeType="tmRoot">
          <p:childTnLst>
            <p:seq>
              <p:cTn id="1551" dur="indefinite" nodeType="mainSeq">
                <p:childTnLst>
                  <p:par>
                    <p:cTn id="1552" fill="hold">
                      <p:stCondLst>
                        <p:cond delay="indefinite"/>
                      </p:stCondLst>
                      <p:childTnLst>
                        <p:par>
                          <p:cTn id="1553" fill="hold">
                            <p:stCondLst>
                              <p:cond delay="0"/>
                            </p:stCondLst>
                            <p:childTnLst>
                              <p:par>
                                <p:cTn id="1554" presetID="27" presetClass="entr" fill="hold" nodeType="clickEffect" repeatCount="1000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56" dur="8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57" dur="8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8" dur="8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Magnitude of a Vector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4" name="Text Box 5"/>
          <p:cNvSpPr/>
          <p:nvPr/>
        </p:nvSpPr>
        <p:spPr>
          <a:xfrm>
            <a:off x="655560" y="2068560"/>
            <a:ext cx="804564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vector’s magnitude (length) is represented by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15" name="Straight Connector 6"/>
          <p:cNvSpPr/>
          <p:nvPr/>
        </p:nvSpPr>
        <p:spPr>
          <a:xfrm>
            <a:off x="988920" y="3352680"/>
            <a:ext cx="914400" cy="9144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16" name="Object 4"/>
          <p:cNvGraphicFramePr/>
          <p:nvPr/>
        </p:nvGraphicFramePr>
        <p:xfrm>
          <a:off x="8459640" y="1994040"/>
          <a:ext cx="416160" cy="6379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17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459640" y="1994040"/>
                    <a:ext cx="416160" cy="637920"/>
                  </a:xfrm>
                  <a:prstGeom prst="rect">
                    <a:avLst/>
                  </a:prstGeom>
                  <a:solidFill>
                    <a:srgbClr val="FFFFFF"/>
                  </a:solidFill>
                  <a:ln w="2844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18" name="Text Box 5"/>
          <p:cNvSpPr/>
          <p:nvPr/>
        </p:nvSpPr>
        <p:spPr>
          <a:xfrm>
            <a:off x="930240" y="2813040"/>
            <a:ext cx="711684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3D vector’s  magnitude is calculated  using Pythagoras Theorem twice.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19" name="Object 4"/>
          <p:cNvGraphicFramePr/>
          <p:nvPr/>
        </p:nvGraphicFramePr>
        <p:xfrm>
          <a:off x="1147680" y="3811680"/>
          <a:ext cx="3065400" cy="782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0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47680" y="3811680"/>
                    <a:ext cx="3065400" cy="7826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21" name="Freeform 10"/>
          <p:cNvSpPr/>
          <p:nvPr/>
        </p:nvSpPr>
        <p:spPr>
          <a:xfrm>
            <a:off x="5346720" y="4687920"/>
            <a:ext cx="3336840" cy="1523880"/>
          </a:xfrm>
          <a:custGeom>
            <a:avLst/>
            <a:gdLst>
              <a:gd name="GluePoint1X" fmla="*/ 3306451 w 3337560"/>
              <a:gd name="GluePoint1Y" fmla="*/ 883920 h 1524000"/>
              <a:gd name="GluePoint2X" fmla="*/ 0 w 3337560"/>
              <a:gd name="GluePoint2Y" fmla="*/ 1524000 h 1524000"/>
              <a:gd name="GluePoint3X" fmla="*/ 3336925 w 3337560"/>
              <a:gd name="GluePoint3Y" fmla="*/ 0 h 1524000"/>
              <a:gd name="GluePoint4X" fmla="*/ 3306451 w 3337560"/>
              <a:gd name="GluePoint4Y" fmla="*/ 883920 h 1524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2" name="Freeform 12"/>
          <p:cNvSpPr/>
          <p:nvPr/>
        </p:nvSpPr>
        <p:spPr>
          <a:xfrm>
            <a:off x="5407200" y="5586480"/>
            <a:ext cx="3230280" cy="625320"/>
          </a:xfrm>
          <a:custGeom>
            <a:avLst/>
            <a:gdLst>
              <a:gd name="GluePoint1X" fmla="*/ 0 w 3230880"/>
              <a:gd name="GluePoint1Y" fmla="*/ 625475 h 624840"/>
              <a:gd name="GluePoint2X" fmla="*/ 2438161 w 3230880"/>
              <a:gd name="GluePoint2Y" fmla="*/ 625475 h 624840"/>
              <a:gd name="GluePoint3X" fmla="*/ 3230563 w 3230880"/>
              <a:gd name="GluePoint3Y" fmla="*/ 0 h 624840"/>
              <a:gd name="GluePoint4X" fmla="*/ 0 w 3230880"/>
              <a:gd name="GluePoint4Y" fmla="*/ 625475 h 62484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3" name="Straight Connector 13"/>
          <p:cNvSpPr/>
          <p:nvPr/>
        </p:nvSpPr>
        <p:spPr>
          <a:xfrm flipV="1">
            <a:off x="7875720" y="5543280"/>
            <a:ext cx="838080" cy="63324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24" name="TextBox 15"/>
          <p:cNvSpPr/>
          <p:nvPr/>
        </p:nvSpPr>
        <p:spPr>
          <a:xfrm>
            <a:off x="4876920" y="4567320"/>
            <a:ext cx="426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z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25" name="Group 58"/>
          <p:cNvGrpSpPr/>
          <p:nvPr/>
        </p:nvGrpSpPr>
        <p:grpSpPr>
          <a:xfrm>
            <a:off x="5361120" y="4703400"/>
            <a:ext cx="3306600" cy="1492200"/>
            <a:chOff x="5361120" y="4703400"/>
            <a:chExt cx="3306600" cy="1492200"/>
          </a:xfrm>
        </p:grpSpPr>
        <p:sp>
          <p:nvSpPr>
            <p:cNvPr id="726" name="Straight Connector 37"/>
            <p:cNvSpPr/>
            <p:nvPr/>
          </p:nvSpPr>
          <p:spPr>
            <a:xfrm flipV="1">
              <a:off x="5361120" y="4703400"/>
              <a:ext cx="3306600" cy="149220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27" name="Straight Connector 44"/>
            <p:cNvSpPr/>
            <p:nvPr/>
          </p:nvSpPr>
          <p:spPr>
            <a:xfrm flipH="1" flipV="1">
              <a:off x="6991200" y="5312880"/>
              <a:ext cx="273960" cy="4536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1440" rIns="90000" bIns="-144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728" name="Straight Connector 46"/>
            <p:cNvSpPr/>
            <p:nvPr/>
          </p:nvSpPr>
          <p:spPr>
            <a:xfrm flipH="1">
              <a:off x="7128720" y="5358600"/>
              <a:ext cx="136800" cy="21312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729" name="TextBox 20"/>
          <p:cNvSpPr/>
          <p:nvPr/>
        </p:nvSpPr>
        <p:spPr>
          <a:xfrm>
            <a:off x="7101720" y="4748040"/>
            <a:ext cx="3535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0" name="Oval 21"/>
          <p:cNvSpPr/>
          <p:nvPr/>
        </p:nvSpPr>
        <p:spPr>
          <a:xfrm>
            <a:off x="8607600" y="4627440"/>
            <a:ext cx="122040" cy="1206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38520" rIns="90000" bIns="38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1" name="TextBox 22"/>
          <p:cNvSpPr/>
          <p:nvPr/>
        </p:nvSpPr>
        <p:spPr>
          <a:xfrm>
            <a:off x="8322120" y="571824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2" name="TextBox 23"/>
          <p:cNvSpPr/>
          <p:nvPr/>
        </p:nvSpPr>
        <p:spPr>
          <a:xfrm>
            <a:off x="6523560" y="625140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3" name="Freeform 24"/>
          <p:cNvSpPr/>
          <p:nvPr/>
        </p:nvSpPr>
        <p:spPr>
          <a:xfrm>
            <a:off x="7464600" y="6043680"/>
            <a:ext cx="517320" cy="152280"/>
          </a:xfrm>
          <a:custGeom>
            <a:avLst/>
            <a:gdLst>
              <a:gd name="GluePoint1X" fmla="*/ 517525 w 518160"/>
              <a:gd name="GluePoint1Y" fmla="*/ 0 h 152400"/>
              <a:gd name="GluePoint2X" fmla="*/ 152213 w 518160"/>
              <a:gd name="GluePoint2Y" fmla="*/ 0 h 152400"/>
              <a:gd name="GluePoint3X" fmla="*/ 0 w 518160"/>
              <a:gd name="GluePoint3Y" fmla="*/ 152400 h 152400"/>
              <a:gd name="GluePoint4X" fmla="*/ 395754 w 518160"/>
              <a:gd name="GluePoint4Y" fmla="*/ 152400 h 152400"/>
              <a:gd name="GluePoint5X" fmla="*/ 517525 w 518160"/>
              <a:gd name="GluePoint5Y" fmla="*/ 0 h 1524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4" name="Freeform 25"/>
          <p:cNvSpPr/>
          <p:nvPr/>
        </p:nvSpPr>
        <p:spPr>
          <a:xfrm>
            <a:off x="8439120" y="5357880"/>
            <a:ext cx="228600" cy="260280"/>
          </a:xfrm>
          <a:custGeom>
            <a:avLst/>
            <a:gdLst>
              <a:gd name="GluePoint1X" fmla="*/ 213360 w 228600"/>
              <a:gd name="GluePoint1Y" fmla="*/ 0 h 259080"/>
              <a:gd name="GluePoint2X" fmla="*/ 0 w 228600"/>
              <a:gd name="GluePoint2Y" fmla="*/ 30629 h 259080"/>
              <a:gd name="GluePoint3X" fmla="*/ 0 w 228600"/>
              <a:gd name="GluePoint3Y" fmla="*/ 260350 h 259080"/>
              <a:gd name="GluePoint4X" fmla="*/ 228600 w 228600"/>
              <a:gd name="GluePoint4Y" fmla="*/ 214406 h 259080"/>
              <a:gd name="GluePoint5X" fmla="*/ 213360 w 228600"/>
              <a:gd name="GluePoint5Y" fmla="*/ 0 h 2590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5" name="Straight Connector 26"/>
          <p:cNvSpPr/>
          <p:nvPr/>
        </p:nvSpPr>
        <p:spPr>
          <a:xfrm flipH="1" flipV="1">
            <a:off x="8652960" y="4764240"/>
            <a:ext cx="1800" cy="79344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36" name="TextBox 27"/>
          <p:cNvSpPr/>
          <p:nvPr/>
        </p:nvSpPr>
        <p:spPr>
          <a:xfrm>
            <a:off x="8703360" y="4971960"/>
            <a:ext cx="317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737" name="Group 46"/>
          <p:cNvGrpSpPr/>
          <p:nvPr/>
        </p:nvGrpSpPr>
        <p:grpSpPr>
          <a:xfrm>
            <a:off x="4422240" y="5178240"/>
            <a:ext cx="4396320" cy="1536840"/>
            <a:chOff x="4422240" y="5178240"/>
            <a:chExt cx="4396320" cy="1536840"/>
          </a:xfrm>
        </p:grpSpPr>
        <p:cxnSp>
          <p:nvCxnSpPr>
            <p:cNvPr id="738" name="Straight Arrow Connector 19"/>
            <p:cNvCxnSpPr/>
            <p:nvPr/>
          </p:nvCxnSpPr>
          <p:spPr>
            <a:xfrm>
              <a:off x="4422240" y="6150600"/>
              <a:ext cx="4396680" cy="1152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cxnSp>
          <p:nvCxnSpPr>
            <p:cNvPr id="739" name="Straight Arrow Connector 20"/>
            <p:cNvCxnSpPr/>
            <p:nvPr/>
          </p:nvCxnSpPr>
          <p:spPr>
            <a:xfrm flipV="1">
              <a:off x="4613400" y="5178240"/>
              <a:ext cx="2112840" cy="153720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740" name="TextBox 31"/>
            <p:cNvSpPr/>
            <p:nvPr/>
          </p:nvSpPr>
          <p:spPr>
            <a:xfrm>
              <a:off x="5317560" y="6151680"/>
              <a:ext cx="424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741" name="TextBox 32"/>
          <p:cNvSpPr/>
          <p:nvPr/>
        </p:nvSpPr>
        <p:spPr>
          <a:xfrm>
            <a:off x="8719920" y="6039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2" name="TextBox 33"/>
          <p:cNvSpPr/>
          <p:nvPr/>
        </p:nvSpPr>
        <p:spPr>
          <a:xfrm>
            <a:off x="6232320" y="481644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43" name="Straight Connector 34"/>
          <p:cNvSpPr/>
          <p:nvPr/>
        </p:nvSpPr>
        <p:spPr>
          <a:xfrm>
            <a:off x="5315040" y="6165720"/>
            <a:ext cx="2636640" cy="180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744" name="Straight Arrow Connector 35"/>
          <p:cNvCxnSpPr/>
          <p:nvPr/>
        </p:nvCxnSpPr>
        <p:spPr>
          <a:xfrm flipV="1">
            <a:off x="5338800" y="5059080"/>
            <a:ext cx="15120" cy="179928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graphicFrame>
        <p:nvGraphicFramePr>
          <p:cNvPr id="745" name="Object 4"/>
          <p:cNvGraphicFramePr/>
          <p:nvPr/>
        </p:nvGraphicFramePr>
        <p:xfrm>
          <a:off x="1182600" y="4786200"/>
          <a:ext cx="2928960" cy="7826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746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82600" y="4786200"/>
                    <a:ext cx="2928960" cy="7826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47" name="Object 4"/>
          <p:cNvGraphicFramePr/>
          <p:nvPr/>
        </p:nvGraphicFramePr>
        <p:xfrm>
          <a:off x="1878120" y="5759280"/>
          <a:ext cx="1531800" cy="7146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748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878120" y="5759280"/>
                    <a:ext cx="1531800" cy="714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9" dur="indefinite" restart="never" nodeType="tmRoot">
          <p:childTnLst>
            <p:seq>
              <p:cTn id="1560" dur="indefinite" nodeType="mainSeq">
                <p:childTnLst>
                  <p:par>
                    <p:cTn id="1561" fill="hold">
                      <p:stCondLst>
                        <p:cond delay="indefinite"/>
                      </p:stCondLst>
                      <p:childTnLst>
                        <p:par>
                          <p:cTn id="1562" fill="hold">
                            <p:stCondLst>
                              <p:cond delay="0"/>
                            </p:stCondLst>
                            <p:childTnLst>
                              <p:par>
                                <p:cTn id="156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65" dur="8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66" dur="8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7" dur="8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8" fill="hold">
                      <p:stCondLst>
                        <p:cond delay="indefinite"/>
                      </p:stCondLst>
                      <p:childTnLst>
                        <p:par>
                          <p:cTn id="1569" fill="hold">
                            <p:stCondLst>
                              <p:cond delay="0"/>
                            </p:stCondLst>
                            <p:childTnLst>
                              <p:par>
                                <p:cTn id="15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72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3" fill="hold">
                      <p:stCondLst>
                        <p:cond delay="indefinite"/>
                      </p:stCondLst>
                      <p:childTnLst>
                        <p:par>
                          <p:cTn id="1574" fill="hold">
                            <p:stCondLst>
                              <p:cond delay="0"/>
                            </p:stCondLst>
                            <p:childTnLst>
                              <p:par>
                                <p:cTn id="15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77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82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Addition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50" name="Text Box 5"/>
          <p:cNvSpPr/>
          <p:nvPr/>
        </p:nvSpPr>
        <p:spPr>
          <a:xfrm>
            <a:off x="884160" y="1819440"/>
            <a:ext cx="82296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Addition of vectors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51" name="Object 4"/>
          <p:cNvGraphicFramePr/>
          <p:nvPr/>
        </p:nvGraphicFramePr>
        <p:xfrm>
          <a:off x="3227400" y="2506680"/>
          <a:ext cx="3205080" cy="1308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2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27400" y="2506680"/>
                    <a:ext cx="3205080" cy="13082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53" name="Object 4"/>
          <p:cNvGraphicFramePr/>
          <p:nvPr/>
        </p:nvGraphicFramePr>
        <p:xfrm>
          <a:off x="3798720" y="4151160"/>
          <a:ext cx="2060640" cy="573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54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798720" y="4151160"/>
                    <a:ext cx="2060640" cy="573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55" name="Object 4"/>
          <p:cNvGraphicFramePr/>
          <p:nvPr/>
        </p:nvGraphicFramePr>
        <p:xfrm>
          <a:off x="3730680" y="5062680"/>
          <a:ext cx="2198520" cy="13078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756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730680" y="5062680"/>
                    <a:ext cx="2198520" cy="13078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83" dur="indefinite" restart="never" nodeType="tmRoot">
          <p:childTnLst>
            <p:seq>
              <p:cTn id="1584" dur="indefinite" nodeType="mainSeq">
                <p:childTnLst>
                  <p:par>
                    <p:cTn id="1585" fill="hold">
                      <p:stCondLst>
                        <p:cond delay="indefinite"/>
                      </p:stCondLst>
                      <p:childTnLst>
                        <p:par>
                          <p:cTn id="1586" fill="hold">
                            <p:stCondLst>
                              <p:cond delay="0"/>
                            </p:stCondLst>
                            <p:childTnLst>
                              <p:par>
                                <p:cTn id="158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89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0" fill="hold">
                      <p:stCondLst>
                        <p:cond delay="indefinite"/>
                      </p:stCondLst>
                      <p:childTnLst>
                        <p:par>
                          <p:cTn id="1591" fill="hold">
                            <p:stCondLst>
                              <p:cond delay="0"/>
                            </p:stCondLst>
                            <p:childTnLst>
                              <p:par>
                                <p:cTn id="159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94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5" fill="hold">
                      <p:stCondLst>
                        <p:cond delay="indefinite"/>
                      </p:stCondLst>
                      <p:childTnLst>
                        <p:par>
                          <p:cTn id="1596" fill="hold">
                            <p:stCondLst>
                              <p:cond delay="0"/>
                            </p:stCondLst>
                            <p:childTnLst>
                              <p:par>
                                <p:cTn id="159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99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Addition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58" name="Text Box 5"/>
          <p:cNvSpPr/>
          <p:nvPr/>
        </p:nvSpPr>
        <p:spPr>
          <a:xfrm>
            <a:off x="884160" y="1925640"/>
            <a:ext cx="3336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In general we have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59" name="Object 4"/>
          <p:cNvGraphicFramePr/>
          <p:nvPr/>
        </p:nvGraphicFramePr>
        <p:xfrm>
          <a:off x="2335320" y="3255840"/>
          <a:ext cx="5032440" cy="1546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0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35320" y="3255840"/>
                    <a:ext cx="5032440" cy="15462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61" name="Text Box 5"/>
          <p:cNvSpPr/>
          <p:nvPr/>
        </p:nvSpPr>
        <p:spPr>
          <a:xfrm>
            <a:off x="914400" y="2687760"/>
            <a:ext cx="3505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vectors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62" name="Object 4"/>
          <p:cNvGraphicFramePr/>
          <p:nvPr/>
        </p:nvGraphicFramePr>
        <p:xfrm>
          <a:off x="2266920" y="4995720"/>
          <a:ext cx="5141880" cy="1635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63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266920" y="4995720"/>
                    <a:ext cx="5141880" cy="1635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00" dur="indefinite" restart="never" nodeType="tmRoot">
          <p:childTnLst>
            <p:seq>
              <p:cTn id="1601" dur="indefinite" nodeType="mainSeq">
                <p:childTnLst>
                  <p:par>
                    <p:cTn id="1602" fill="hold">
                      <p:stCondLst>
                        <p:cond delay="indefinite"/>
                      </p:stCondLst>
                      <p:childTnLst>
                        <p:par>
                          <p:cTn id="1603" fill="hold">
                            <p:stCondLst>
                              <p:cond delay="0"/>
                            </p:stCondLst>
                            <p:childTnLst>
                              <p:par>
                                <p:cTn id="160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06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7" fill="hold">
                      <p:stCondLst>
                        <p:cond delay="indefinite"/>
                      </p:stCondLst>
                      <p:childTnLst>
                        <p:par>
                          <p:cTn id="1608" fill="hold">
                            <p:stCondLst>
                              <p:cond delay="0"/>
                            </p:stCondLst>
                            <p:childTnLst>
                              <p:par>
                                <p:cTn id="160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11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Negative Vector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65" name="Text Box 5"/>
          <p:cNvSpPr/>
          <p:nvPr/>
        </p:nvSpPr>
        <p:spPr>
          <a:xfrm>
            <a:off x="2819520" y="2017800"/>
            <a:ext cx="3031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Negative vector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66" name="Object 4"/>
          <p:cNvGraphicFramePr/>
          <p:nvPr/>
        </p:nvGraphicFramePr>
        <p:xfrm>
          <a:off x="1106640" y="2700360"/>
          <a:ext cx="4662360" cy="622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7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06640" y="2700360"/>
                    <a:ext cx="4662360" cy="6224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68" name="Object 4"/>
          <p:cNvGraphicFramePr/>
          <p:nvPr/>
        </p:nvGraphicFramePr>
        <p:xfrm>
          <a:off x="1793880" y="4341960"/>
          <a:ext cx="3503520" cy="5839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69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793880" y="4341960"/>
                    <a:ext cx="3503520" cy="5839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pic>
        <p:nvPicPr>
          <p:cNvPr id="770" name="Picture 5"/>
          <p:cNvPicPr/>
          <p:nvPr/>
        </p:nvPicPr>
        <p:blipFill>
          <a:blip r:embed="rId5"/>
          <a:srcRect l="27750" t="49793" r="57501" b="28125"/>
          <a:stretch/>
        </p:blipFill>
        <p:spPr>
          <a:xfrm>
            <a:off x="6416640" y="1935000"/>
            <a:ext cx="2559240" cy="2300400"/>
          </a:xfrm>
          <a:prstGeom prst="rect">
            <a:avLst/>
          </a:prstGeom>
          <a:noFill/>
          <a:ln w="50760">
            <a:solidFill>
              <a:srgbClr val="A6A6A6"/>
            </a:solidFill>
            <a:miter/>
          </a:ln>
        </p:spPr>
      </p:pic>
      <p:sp>
        <p:nvSpPr>
          <p:cNvPr id="771" name="Text Box 5"/>
          <p:cNvSpPr/>
          <p:nvPr/>
        </p:nvSpPr>
        <p:spPr>
          <a:xfrm>
            <a:off x="914400" y="3678120"/>
            <a:ext cx="4343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any vector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72" name="Object 4"/>
          <p:cNvGraphicFramePr/>
          <p:nvPr/>
        </p:nvGraphicFramePr>
        <p:xfrm>
          <a:off x="1776240" y="5065560"/>
          <a:ext cx="3984840" cy="15289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773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1776240" y="5065560"/>
                    <a:ext cx="3984840" cy="15289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12" dur="indefinite" restart="never" nodeType="tmRoot">
          <p:childTnLst>
            <p:seq>
              <p:cTn id="1613" dur="indefinite" nodeType="mainSeq">
                <p:childTnLst>
                  <p:par>
                    <p:cTn id="1614" fill="hold">
                      <p:stCondLst>
                        <p:cond delay="indefinite"/>
                      </p:stCondLst>
                      <p:childTnLst>
                        <p:par>
                          <p:cTn id="1615" fill="hold">
                            <p:stCondLst>
                              <p:cond delay="0"/>
                            </p:stCondLst>
                            <p:childTnLst>
                              <p:par>
                                <p:cTn id="1616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8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9" dur="5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0" fill="hold">
                      <p:stCondLst>
                        <p:cond delay="indefinite"/>
                      </p:stCondLst>
                      <p:childTnLst>
                        <p:par>
                          <p:cTn id="1621" fill="hold">
                            <p:stCondLst>
                              <p:cond delay="0"/>
                            </p:stCondLst>
                            <p:childTnLst>
                              <p:par>
                                <p:cTn id="16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24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5" fill="hold">
                      <p:stCondLst>
                        <p:cond delay="indefinite"/>
                      </p:stCondLst>
                      <p:childTnLst>
                        <p:par>
                          <p:cTn id="1626" fill="hold">
                            <p:stCondLst>
                              <p:cond delay="0"/>
                            </p:stCondLst>
                            <p:childTnLst>
                              <p:par>
                                <p:cTn id="162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29" dur="8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30" dur="8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1" dur="8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2" fill="hold">
                      <p:stCondLst>
                        <p:cond delay="indefinite"/>
                      </p:stCondLst>
                      <p:childTnLst>
                        <p:par>
                          <p:cTn id="1633" fill="hold">
                            <p:stCondLst>
                              <p:cond delay="0"/>
                            </p:stCondLst>
                            <p:childTnLst>
                              <p:par>
                                <p:cTn id="16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36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7" fill="hold">
                      <p:stCondLst>
                        <p:cond delay="indefinite"/>
                      </p:stCondLst>
                      <p:childTnLst>
                        <p:par>
                          <p:cTn id="1638" fill="hold">
                            <p:stCondLst>
                              <p:cond delay="0"/>
                            </p:stCondLst>
                            <p:childTnLst>
                              <p:par>
                                <p:cTn id="16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41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Subtraction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75" name="Text Box 5"/>
          <p:cNvSpPr/>
          <p:nvPr/>
        </p:nvSpPr>
        <p:spPr>
          <a:xfrm>
            <a:off x="1189080" y="1819440"/>
            <a:ext cx="6354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Subtraction of vectors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76" name="Object 4"/>
          <p:cNvGraphicFramePr/>
          <p:nvPr/>
        </p:nvGraphicFramePr>
        <p:xfrm>
          <a:off x="3013200" y="2398680"/>
          <a:ext cx="3063600" cy="1309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77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13200" y="2398680"/>
                    <a:ext cx="3063600" cy="1309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78" name="Object 4"/>
          <p:cNvGraphicFramePr/>
          <p:nvPr/>
        </p:nvGraphicFramePr>
        <p:xfrm>
          <a:off x="3651120" y="3979800"/>
          <a:ext cx="1785960" cy="5526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9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651120" y="3979800"/>
                    <a:ext cx="1785960" cy="552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80" name="Object 4"/>
          <p:cNvGraphicFramePr/>
          <p:nvPr/>
        </p:nvGraphicFramePr>
        <p:xfrm>
          <a:off x="3300480" y="4802040"/>
          <a:ext cx="2489040" cy="15829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781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300480" y="4802040"/>
                    <a:ext cx="2489040" cy="15829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42" dur="indefinite" restart="never" nodeType="tmRoot">
          <p:childTnLst>
            <p:seq>
              <p:cTn id="1643" dur="indefinite" nodeType="mainSeq">
                <p:childTnLst>
                  <p:par>
                    <p:cTn id="1644" fill="hold">
                      <p:stCondLst>
                        <p:cond delay="indefinite"/>
                      </p:stCondLst>
                      <p:childTnLst>
                        <p:par>
                          <p:cTn id="1645" fill="hold">
                            <p:stCondLst>
                              <p:cond delay="0"/>
                            </p:stCondLst>
                            <p:childTnLst>
                              <p:par>
                                <p:cTn id="164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48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9" fill="hold">
                      <p:stCondLst>
                        <p:cond delay="indefinite"/>
                      </p:stCondLst>
                      <p:childTnLst>
                        <p:par>
                          <p:cTn id="1650" fill="hold">
                            <p:stCondLst>
                              <p:cond delay="0"/>
                            </p:stCondLst>
                            <p:childTnLst>
                              <p:par>
                                <p:cTn id="165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53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7"/>
          <p:cNvPicPr/>
          <p:nvPr/>
        </p:nvPicPr>
        <p:blipFill>
          <a:blip r:embed="rId1"/>
          <a:srcRect l="27750" t="24375" r="42753" b="51250"/>
          <a:stretch/>
        </p:blipFill>
        <p:spPr>
          <a:xfrm>
            <a:off x="1143000" y="3306600"/>
            <a:ext cx="6645240" cy="304812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96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Vectors &amp; Scalars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" name="Text Box 5"/>
          <p:cNvSpPr/>
          <p:nvPr/>
        </p:nvSpPr>
        <p:spPr>
          <a:xfrm>
            <a:off x="914400" y="1879560"/>
            <a:ext cx="6126120" cy="10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vector may also be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represented in component form.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" name="Straight Connector 6"/>
          <p:cNvSpPr/>
          <p:nvPr/>
        </p:nvSpPr>
        <p:spPr>
          <a:xfrm>
            <a:off x="5911920" y="3200400"/>
            <a:ext cx="914400" cy="9144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9" name="Object 4"/>
          <p:cNvGraphicFramePr/>
          <p:nvPr/>
        </p:nvGraphicFramePr>
        <p:xfrm>
          <a:off x="2417760" y="5141880"/>
          <a:ext cx="1962000" cy="1008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00" name="Object 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417760" y="5141880"/>
                    <a:ext cx="1962000" cy="100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1" name="TextBox 17"/>
          <p:cNvSpPr/>
          <p:nvPr/>
        </p:nvSpPr>
        <p:spPr>
          <a:xfrm>
            <a:off x="2456640" y="4114800"/>
            <a:ext cx="423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2" name="Object 4"/>
          <p:cNvGraphicFramePr/>
          <p:nvPr/>
        </p:nvGraphicFramePr>
        <p:xfrm>
          <a:off x="6754680" y="1938240"/>
          <a:ext cx="1962360" cy="10080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03" name="Object 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754680" y="1938240"/>
                    <a:ext cx="1962360" cy="10080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04" name="TextBox 18"/>
          <p:cNvSpPr/>
          <p:nvPr/>
        </p:nvSpPr>
        <p:spPr>
          <a:xfrm>
            <a:off x="6007680" y="5456160"/>
            <a:ext cx="371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z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5" name="Object 4"/>
          <p:cNvGraphicFramePr/>
          <p:nvPr/>
        </p:nvGraphicFramePr>
        <p:xfrm>
          <a:off x="5730840" y="4300560"/>
          <a:ext cx="1979640" cy="100800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06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730840" y="4300560"/>
                    <a:ext cx="1979640" cy="100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" name="Cloud 19"/>
          <p:cNvSpPr/>
          <p:nvPr/>
        </p:nvSpPr>
        <p:spPr>
          <a:xfrm>
            <a:off x="5334120" y="426960"/>
            <a:ext cx="3809880" cy="1266840"/>
          </a:xfrm>
          <a:custGeom>
            <a:avLst/>
            <a:gdLst>
              <a:gd name="textAreaLeft" fmla="*/ 524880 w 3809880"/>
              <a:gd name="textAreaRight" fmla="*/ 3013920 w 3809880"/>
              <a:gd name="textAreaTop" fmla="*/ 191160 h 1266840"/>
              <a:gd name="textAreaBottom" fmla="*/ 1017000 h 1266840"/>
              <a:gd name="GluePoint1X" fmla="*/ 3806825 w 43200"/>
              <a:gd name="GluePoint1Y" fmla="*/ 632619 h 43200"/>
              <a:gd name="GluePoint2X" fmla="*/ 1905000 w 43200"/>
              <a:gd name="GluePoint2Y" fmla="*/ 1263890 h 43200"/>
              <a:gd name="GluePoint3X" fmla="*/ 11818 w 43200"/>
              <a:gd name="GluePoint3Y" fmla="*/ 632619 h 43200"/>
              <a:gd name="GluePoint4X" fmla="*/ 1905000 w 43200"/>
              <a:gd name="GluePoint4Y" fmla="*/ 72341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4D4D4D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Also known as  column vector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50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1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3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4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Subtraction of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83" name="Object 4"/>
          <p:cNvGraphicFramePr/>
          <p:nvPr/>
        </p:nvGraphicFramePr>
        <p:xfrm>
          <a:off x="2322360" y="2828880"/>
          <a:ext cx="5032440" cy="1546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84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22360" y="2828880"/>
                    <a:ext cx="5032440" cy="15462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85" name="Text Box 5"/>
          <p:cNvSpPr/>
          <p:nvPr/>
        </p:nvSpPr>
        <p:spPr>
          <a:xfrm>
            <a:off x="914400" y="1879560"/>
            <a:ext cx="3505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vectors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1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86" name="Object 4"/>
          <p:cNvGraphicFramePr/>
          <p:nvPr/>
        </p:nvGraphicFramePr>
        <p:xfrm>
          <a:off x="2179800" y="4873680"/>
          <a:ext cx="5317920" cy="1635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87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179800" y="4873680"/>
                    <a:ext cx="5317920" cy="1635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4" dur="indefinite" restart="never" nodeType="tmRoot">
          <p:childTnLst>
            <p:seq>
              <p:cTn id="1655" dur="indefinite" nodeType="mainSeq">
                <p:childTnLst>
                  <p:par>
                    <p:cTn id="1656" fill="hold">
                      <p:stCondLst>
                        <p:cond delay="indefinite"/>
                      </p:stCondLst>
                      <p:childTnLst>
                        <p:par>
                          <p:cTn id="1657" fill="hold">
                            <p:stCondLst>
                              <p:cond delay="0"/>
                            </p:stCondLst>
                            <p:childTnLst>
                              <p:par>
                                <p:cTn id="165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60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Multiplication by a Scalar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89" name="Text Box 5"/>
          <p:cNvSpPr/>
          <p:nvPr/>
        </p:nvSpPr>
        <p:spPr>
          <a:xfrm>
            <a:off x="1922400" y="1992240"/>
            <a:ext cx="63547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Multiplication by a scalar ( a number)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90" name="Object 4"/>
          <p:cNvGraphicFramePr/>
          <p:nvPr/>
        </p:nvGraphicFramePr>
        <p:xfrm>
          <a:off x="2631960" y="2660760"/>
          <a:ext cx="4935600" cy="1476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1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660760"/>
                    <a:ext cx="4935600" cy="14763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792" name="Object 4"/>
          <p:cNvGraphicFramePr/>
          <p:nvPr/>
        </p:nvGraphicFramePr>
        <p:xfrm>
          <a:off x="1112760" y="4398840"/>
          <a:ext cx="7974000" cy="544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93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12760" y="4398840"/>
                    <a:ext cx="7974000" cy="544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794" name="TextBox 17"/>
          <p:cNvSpPr/>
          <p:nvPr/>
        </p:nvSpPr>
        <p:spPr>
          <a:xfrm>
            <a:off x="1985040" y="5207040"/>
            <a:ext cx="6229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Hence 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k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then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parallel to 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5" name="TextBox 18"/>
          <p:cNvSpPr/>
          <p:nvPr/>
        </p:nvSpPr>
        <p:spPr>
          <a:xfrm>
            <a:off x="914400" y="5994360"/>
            <a:ext cx="8229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Conversely  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parallel to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u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k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61" dur="indefinite" restart="never" nodeType="tmRoot">
          <p:childTnLst>
            <p:seq>
              <p:cTn id="1662" dur="indefinite" nodeType="mainSeq">
                <p:childTnLst>
                  <p:par>
                    <p:cTn id="1663" fill="hold">
                      <p:stCondLst>
                        <p:cond delay="indefinite"/>
                      </p:stCondLst>
                      <p:childTnLst>
                        <p:par>
                          <p:cTn id="1664" fill="hold">
                            <p:stCondLst>
                              <p:cond delay="0"/>
                            </p:stCondLst>
                            <p:childTnLst>
                              <p:par>
                                <p:cTn id="166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67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8" fill="hold">
                      <p:stCondLst>
                        <p:cond delay="indefinite"/>
                      </p:stCondLst>
                      <p:childTnLst>
                        <p:par>
                          <p:cTn id="1669" fill="hold">
                            <p:stCondLst>
                              <p:cond delay="0"/>
                            </p:stCondLst>
                            <p:childTnLst>
                              <p:par>
                                <p:cTn id="16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72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3" fill="hold">
                      <p:stCondLst>
                        <p:cond delay="indefinite"/>
                      </p:stCondLst>
                      <p:childTnLst>
                        <p:par>
                          <p:cTn id="1674" fill="hold">
                            <p:stCondLst>
                              <p:cond delay="0"/>
                            </p:stCondLst>
                            <p:childTnLst>
                              <p:par>
                                <p:cTn id="167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77" dur="8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78" dur="8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9" dur="8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0" fill="hold">
                      <p:stCondLst>
                        <p:cond delay="indefinite"/>
                      </p:stCondLst>
                      <p:childTnLst>
                        <p:par>
                          <p:cTn id="1681" fill="hold">
                            <p:stCondLst>
                              <p:cond delay="0"/>
                            </p:stCondLst>
                            <p:childTnLst>
                              <p:par>
                                <p:cTn id="168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84" dur="8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85" dur="8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6" dur="8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Multiplication by a Scalar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797" name="TextBox 17"/>
          <p:cNvSpPr/>
          <p:nvPr/>
        </p:nvSpPr>
        <p:spPr>
          <a:xfrm>
            <a:off x="1325520" y="2181240"/>
            <a:ext cx="702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Show that the two vectors are parallel.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798" name="Object 4"/>
          <p:cNvGraphicFramePr/>
          <p:nvPr/>
        </p:nvGraphicFramePr>
        <p:xfrm>
          <a:off x="3063960" y="2873520"/>
          <a:ext cx="3616200" cy="1476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99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63960" y="2873520"/>
                    <a:ext cx="3616200" cy="14763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00" name="TextBox 10"/>
          <p:cNvSpPr/>
          <p:nvPr/>
        </p:nvSpPr>
        <p:spPr>
          <a:xfrm>
            <a:off x="2330640" y="4570560"/>
            <a:ext cx="53409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k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then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z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parallel to </a:t>
            </a:r>
            <a:r>
              <a:rPr lang="en-GB" sz="2800" b="0" i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w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01" name="Object 4"/>
          <p:cNvGraphicFramePr/>
          <p:nvPr/>
        </p:nvGraphicFramePr>
        <p:xfrm>
          <a:off x="2957400" y="5110200"/>
          <a:ext cx="2664000" cy="14763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02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57400" y="5110200"/>
                    <a:ext cx="2664000" cy="14763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03" name="Object 4"/>
          <p:cNvGraphicFramePr/>
          <p:nvPr/>
        </p:nvGraphicFramePr>
        <p:xfrm>
          <a:off x="6226200" y="5454720"/>
          <a:ext cx="1863720" cy="7174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04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226200" y="5454720"/>
                    <a:ext cx="1863720" cy="7174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87" dur="indefinite" restart="never" nodeType="tmRoot">
          <p:childTnLst>
            <p:seq>
              <p:cTn id="1688" dur="indefinite" nodeType="mainSeq">
                <p:childTnLst>
                  <p:par>
                    <p:cTn id="1689" fill="hold">
                      <p:stCondLst>
                        <p:cond delay="indefinite"/>
                      </p:stCondLst>
                      <p:childTnLst>
                        <p:par>
                          <p:cTn id="1690" fill="hold">
                            <p:stCondLst>
                              <p:cond delay="0"/>
                            </p:stCondLst>
                            <p:childTnLst>
                              <p:par>
                                <p:cTn id="169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93" dur="8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694" dur="8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5" dur="8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6" fill="hold">
                      <p:stCondLst>
                        <p:cond delay="indefinite"/>
                      </p:stCondLst>
                      <p:childTnLst>
                        <p:par>
                          <p:cTn id="1697" fill="hold">
                            <p:stCondLst>
                              <p:cond delay="0"/>
                            </p:stCondLst>
                            <p:childTnLst>
                              <p:par>
                                <p:cTn id="169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00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1" fill="hold">
                      <p:stCondLst>
                        <p:cond delay="indefinite"/>
                      </p:stCondLst>
                      <p:childTnLst>
                        <p:par>
                          <p:cTn id="1702" fill="hold">
                            <p:stCondLst>
                              <p:cond delay="0"/>
                            </p:stCondLst>
                            <p:childTnLst>
                              <p:par>
                                <p:cTn id="170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05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Position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06" name="Object 4"/>
          <p:cNvGraphicFramePr/>
          <p:nvPr/>
        </p:nvGraphicFramePr>
        <p:xfrm>
          <a:off x="1176480" y="1976400"/>
          <a:ext cx="6270480" cy="1225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07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76480" y="1976400"/>
                    <a:ext cx="6270480" cy="12254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08" name="Object 4"/>
          <p:cNvGraphicFramePr/>
          <p:nvPr/>
        </p:nvGraphicFramePr>
        <p:xfrm>
          <a:off x="2325600" y="3662280"/>
          <a:ext cx="2170080" cy="1805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09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325600" y="3662280"/>
                    <a:ext cx="2170080" cy="1805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10" name="Freeform 18"/>
          <p:cNvSpPr/>
          <p:nvPr/>
        </p:nvSpPr>
        <p:spPr>
          <a:xfrm>
            <a:off x="5346720" y="4687920"/>
            <a:ext cx="3336840" cy="1523880"/>
          </a:xfrm>
          <a:custGeom>
            <a:avLst/>
            <a:gdLst>
              <a:gd name="GluePoint1X" fmla="*/ 3306451 w 3337560"/>
              <a:gd name="GluePoint1Y" fmla="*/ 883920 h 1524000"/>
              <a:gd name="GluePoint2X" fmla="*/ 0 w 3337560"/>
              <a:gd name="GluePoint2Y" fmla="*/ 1524000 h 1524000"/>
              <a:gd name="GluePoint3X" fmla="*/ 3336925 w 3337560"/>
              <a:gd name="GluePoint3Y" fmla="*/ 0 h 1524000"/>
              <a:gd name="GluePoint4X" fmla="*/ 3306451 w 3337560"/>
              <a:gd name="GluePoint4Y" fmla="*/ 883920 h 1524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3337560" h="1524000">
                <a:moveTo>
                  <a:pt x="3307080" y="883920"/>
                </a:moveTo>
                <a:lnTo>
                  <a:pt x="0" y="1524000"/>
                </a:lnTo>
                <a:lnTo>
                  <a:pt x="3337560" y="0"/>
                </a:lnTo>
                <a:lnTo>
                  <a:pt x="3307080" y="883920"/>
                </a:lnTo>
                <a:close/>
              </a:path>
            </a:pathLst>
          </a:custGeom>
          <a:solidFill>
            <a:srgbClr val="00B0F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1" name="Freeform 19"/>
          <p:cNvSpPr/>
          <p:nvPr/>
        </p:nvSpPr>
        <p:spPr>
          <a:xfrm>
            <a:off x="5407200" y="5586480"/>
            <a:ext cx="3230280" cy="625320"/>
          </a:xfrm>
          <a:custGeom>
            <a:avLst/>
            <a:gdLst>
              <a:gd name="GluePoint1X" fmla="*/ 0 w 3230880"/>
              <a:gd name="GluePoint1Y" fmla="*/ 625475 h 624840"/>
              <a:gd name="GluePoint2X" fmla="*/ 2438161 w 3230880"/>
              <a:gd name="GluePoint2Y" fmla="*/ 625475 h 624840"/>
              <a:gd name="GluePoint3X" fmla="*/ 3230563 w 3230880"/>
              <a:gd name="GluePoint3Y" fmla="*/ 0 h 624840"/>
              <a:gd name="GluePoint4X" fmla="*/ 0 w 3230880"/>
              <a:gd name="GluePoint4Y" fmla="*/ 625475 h 62484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3230880" h="624840">
                <a:moveTo>
                  <a:pt x="0" y="624840"/>
                </a:moveTo>
                <a:lnTo>
                  <a:pt x="2438400" y="624840"/>
                </a:lnTo>
                <a:lnTo>
                  <a:pt x="3230880" y="0"/>
                </a:lnTo>
                <a:lnTo>
                  <a:pt x="0" y="624840"/>
                </a:lnTo>
                <a:close/>
              </a:path>
            </a:pathLst>
          </a:custGeom>
          <a:solidFill>
            <a:srgbClr val="00B0F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2" name="Straight Connector 13"/>
          <p:cNvSpPr/>
          <p:nvPr/>
        </p:nvSpPr>
        <p:spPr>
          <a:xfrm flipV="1">
            <a:off x="7875720" y="5543280"/>
            <a:ext cx="838080" cy="63324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3" name="TextBox 21"/>
          <p:cNvSpPr/>
          <p:nvPr/>
        </p:nvSpPr>
        <p:spPr>
          <a:xfrm>
            <a:off x="4876920" y="4567320"/>
            <a:ext cx="426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z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814" name="Group 58"/>
          <p:cNvGrpSpPr/>
          <p:nvPr/>
        </p:nvGrpSpPr>
        <p:grpSpPr>
          <a:xfrm>
            <a:off x="5361120" y="4703400"/>
            <a:ext cx="3306600" cy="1492200"/>
            <a:chOff x="5361120" y="4703400"/>
            <a:chExt cx="3306600" cy="1492200"/>
          </a:xfrm>
        </p:grpSpPr>
        <p:sp>
          <p:nvSpPr>
            <p:cNvPr id="815" name="Straight Connector 37"/>
            <p:cNvSpPr/>
            <p:nvPr/>
          </p:nvSpPr>
          <p:spPr>
            <a:xfrm flipV="1">
              <a:off x="5361120" y="4703400"/>
              <a:ext cx="3306600" cy="149220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16" name="Straight Connector 44"/>
            <p:cNvSpPr/>
            <p:nvPr/>
          </p:nvSpPr>
          <p:spPr>
            <a:xfrm flipH="1" flipV="1">
              <a:off x="6991200" y="5312880"/>
              <a:ext cx="273960" cy="4536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-1440" rIns="90000" bIns="-144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817" name="Straight Connector 46"/>
            <p:cNvSpPr/>
            <p:nvPr/>
          </p:nvSpPr>
          <p:spPr>
            <a:xfrm flipH="1">
              <a:off x="7128720" y="5358600"/>
              <a:ext cx="136800" cy="213120"/>
            </a:xfrm>
            <a:prstGeom prst="line">
              <a:avLst/>
            </a:prstGeom>
            <a:ln w="57240">
              <a:solidFill>
                <a:srgbClr val="FFFF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818" name="TextBox 29"/>
          <p:cNvSpPr/>
          <p:nvPr/>
        </p:nvSpPr>
        <p:spPr>
          <a:xfrm>
            <a:off x="7022880" y="4684680"/>
            <a:ext cx="378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19" name="Oval 30"/>
          <p:cNvSpPr/>
          <p:nvPr/>
        </p:nvSpPr>
        <p:spPr>
          <a:xfrm>
            <a:off x="8607600" y="4627440"/>
            <a:ext cx="122040" cy="12060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38520" rIns="90000" bIns="3852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0" name="TextBox 31"/>
          <p:cNvSpPr/>
          <p:nvPr/>
        </p:nvSpPr>
        <p:spPr>
          <a:xfrm>
            <a:off x="8291160" y="570240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2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1" name="TextBox 32"/>
          <p:cNvSpPr/>
          <p:nvPr/>
        </p:nvSpPr>
        <p:spPr>
          <a:xfrm>
            <a:off x="6523560" y="6251400"/>
            <a:ext cx="366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3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2" name="Freeform 33"/>
          <p:cNvSpPr/>
          <p:nvPr/>
        </p:nvSpPr>
        <p:spPr>
          <a:xfrm>
            <a:off x="7464600" y="6043680"/>
            <a:ext cx="517320" cy="152280"/>
          </a:xfrm>
          <a:custGeom>
            <a:avLst/>
            <a:gdLst>
              <a:gd name="GluePoint1X" fmla="*/ 517525 w 518160"/>
              <a:gd name="GluePoint1Y" fmla="*/ 0 h 152400"/>
              <a:gd name="GluePoint2X" fmla="*/ 152213 w 518160"/>
              <a:gd name="GluePoint2Y" fmla="*/ 0 h 152400"/>
              <a:gd name="GluePoint3X" fmla="*/ 0 w 518160"/>
              <a:gd name="GluePoint3Y" fmla="*/ 152400 h 152400"/>
              <a:gd name="GluePoint4X" fmla="*/ 395754 w 518160"/>
              <a:gd name="GluePoint4Y" fmla="*/ 152400 h 152400"/>
              <a:gd name="GluePoint5X" fmla="*/ 517525 w 518160"/>
              <a:gd name="GluePoint5Y" fmla="*/ 0 h 1524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518160" h="152400">
                <a:moveTo>
                  <a:pt x="518160" y="0"/>
                </a:moveTo>
                <a:lnTo>
                  <a:pt x="152400" y="0"/>
                </a:lnTo>
                <a:lnTo>
                  <a:pt x="0" y="152400"/>
                </a:lnTo>
                <a:lnTo>
                  <a:pt x="396240" y="152400"/>
                </a:lnTo>
                <a:lnTo>
                  <a:pt x="518160" y="0"/>
                </a:lnTo>
                <a:close/>
              </a:path>
            </a:pathLst>
          </a:custGeom>
          <a:solidFill>
            <a:srgbClr val="FF00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3" name="Freeform 34"/>
          <p:cNvSpPr/>
          <p:nvPr/>
        </p:nvSpPr>
        <p:spPr>
          <a:xfrm>
            <a:off x="8439120" y="5357880"/>
            <a:ext cx="228600" cy="260280"/>
          </a:xfrm>
          <a:custGeom>
            <a:avLst/>
            <a:gdLst>
              <a:gd name="GluePoint1X" fmla="*/ 213360 w 228600"/>
              <a:gd name="GluePoint1Y" fmla="*/ 0 h 259080"/>
              <a:gd name="GluePoint2X" fmla="*/ 0 w 228600"/>
              <a:gd name="GluePoint2Y" fmla="*/ 30629 h 259080"/>
              <a:gd name="GluePoint3X" fmla="*/ 0 w 228600"/>
              <a:gd name="GluePoint3Y" fmla="*/ 260350 h 259080"/>
              <a:gd name="GluePoint4X" fmla="*/ 228600 w 228600"/>
              <a:gd name="GluePoint4Y" fmla="*/ 214406 h 259080"/>
              <a:gd name="GluePoint5X" fmla="*/ 213360 w 228600"/>
              <a:gd name="GluePoint5Y" fmla="*/ 0 h 2590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l" t="t" r="r" b="b"/>
            <a:pathLst>
              <a:path w="228600" h="259080">
                <a:moveTo>
                  <a:pt x="213360" y="0"/>
                </a:moveTo>
                <a:lnTo>
                  <a:pt x="0" y="30480"/>
                </a:lnTo>
                <a:lnTo>
                  <a:pt x="0" y="259080"/>
                </a:lnTo>
                <a:lnTo>
                  <a:pt x="228600" y="213360"/>
                </a:lnTo>
                <a:lnTo>
                  <a:pt x="213360" y="0"/>
                </a:lnTo>
                <a:close/>
              </a:path>
            </a:pathLst>
          </a:custGeom>
          <a:solidFill>
            <a:srgbClr val="FF00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4" name="Straight Connector 26"/>
          <p:cNvSpPr/>
          <p:nvPr/>
        </p:nvSpPr>
        <p:spPr>
          <a:xfrm flipH="1" flipV="1">
            <a:off x="8652960" y="4764240"/>
            <a:ext cx="1800" cy="79344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25" name="TextBox 36"/>
          <p:cNvSpPr/>
          <p:nvPr/>
        </p:nvSpPr>
        <p:spPr>
          <a:xfrm>
            <a:off x="8703360" y="4971960"/>
            <a:ext cx="317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1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826" name="Group 46"/>
          <p:cNvGrpSpPr/>
          <p:nvPr/>
        </p:nvGrpSpPr>
        <p:grpSpPr>
          <a:xfrm>
            <a:off x="4422240" y="5178240"/>
            <a:ext cx="4396320" cy="1536840"/>
            <a:chOff x="4422240" y="5178240"/>
            <a:chExt cx="4396320" cy="1536840"/>
          </a:xfrm>
        </p:grpSpPr>
        <p:cxnSp>
          <p:nvCxnSpPr>
            <p:cNvPr id="827" name="Straight Arrow Connector 19"/>
            <p:cNvCxnSpPr/>
            <p:nvPr/>
          </p:nvCxnSpPr>
          <p:spPr>
            <a:xfrm>
              <a:off x="4422240" y="6150600"/>
              <a:ext cx="4396680" cy="1152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cxnSp>
          <p:nvCxnSpPr>
            <p:cNvPr id="828" name="Straight Arrow Connector 20"/>
            <p:cNvCxnSpPr/>
            <p:nvPr/>
          </p:nvCxnSpPr>
          <p:spPr>
            <a:xfrm flipV="1">
              <a:off x="4613400" y="5178240"/>
              <a:ext cx="2112840" cy="1537200"/>
            </a:xfrm>
            <a:prstGeom prst="straightConnector1">
              <a:avLst/>
            </a:prstGeom>
            <a:ln w="57240">
              <a:solidFill>
                <a:srgbClr val="FFFFFF"/>
              </a:solidFill>
              <a:miter/>
              <a:tailEnd len="med" type="arrow" w="med"/>
            </a:ln>
          </p:spPr>
        </p:cxnSp>
        <p:sp>
          <p:nvSpPr>
            <p:cNvPr id="829" name="TextBox 40"/>
            <p:cNvSpPr/>
            <p:nvPr/>
          </p:nvSpPr>
          <p:spPr>
            <a:xfrm>
              <a:off x="5317560" y="6151680"/>
              <a:ext cx="42408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0" u="none" strike="noStrike">
                  <a:solidFill>
                    <a:srgbClr val="FFFFFF"/>
                  </a:solidFill>
                  <a:effectLst/>
                  <a:uFillTx/>
                  <a:latin typeface="Comic Sans MS"/>
                </a:rPr>
                <a:t>O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830" name="TextBox 41"/>
          <p:cNvSpPr/>
          <p:nvPr/>
        </p:nvSpPr>
        <p:spPr>
          <a:xfrm>
            <a:off x="8719920" y="6039000"/>
            <a:ext cx="420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x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1" name="TextBox 42"/>
          <p:cNvSpPr/>
          <p:nvPr/>
        </p:nvSpPr>
        <p:spPr>
          <a:xfrm>
            <a:off x="6232320" y="481644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y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32" name="Straight Connector 34"/>
          <p:cNvSpPr/>
          <p:nvPr/>
        </p:nvSpPr>
        <p:spPr>
          <a:xfrm>
            <a:off x="5315040" y="6165720"/>
            <a:ext cx="2636640" cy="1800"/>
          </a:xfrm>
          <a:prstGeom prst="line">
            <a:avLst/>
          </a:prstGeom>
          <a:ln w="76320">
            <a:solidFill>
              <a:srgbClr val="FF00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tIns="-45000" rIns="90000" bIns="-450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833" name="Straight Arrow Connector 35"/>
          <p:cNvCxnSpPr/>
          <p:nvPr/>
        </p:nvCxnSpPr>
        <p:spPr>
          <a:xfrm flipV="1">
            <a:off x="5338800" y="5059080"/>
            <a:ext cx="15120" cy="1799280"/>
          </a:xfrm>
          <a:prstGeom prst="straightConnector1">
            <a:avLst/>
          </a:prstGeom>
          <a:ln w="57240">
            <a:solidFill>
              <a:srgbClr val="FFFFFF"/>
            </a:solidFill>
            <a:miter/>
            <a:tailEnd len="med" type="arrow" w="med"/>
          </a:ln>
        </p:spPr>
      </p:cxnSp>
      <p:sp>
        <p:nvSpPr>
          <p:cNvPr id="834" name="TextBox 45"/>
          <p:cNvSpPr/>
          <p:nvPr/>
        </p:nvSpPr>
        <p:spPr>
          <a:xfrm>
            <a:off x="7695720" y="4159080"/>
            <a:ext cx="1396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 (3,2,1)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Position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36" name="Object 4"/>
          <p:cNvGraphicFramePr/>
          <p:nvPr/>
        </p:nvGraphicFramePr>
        <p:xfrm>
          <a:off x="1179360" y="2486160"/>
          <a:ext cx="6834240" cy="612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37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79360" y="2486160"/>
                    <a:ext cx="6834240" cy="612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38" name="Object 4"/>
          <p:cNvGraphicFramePr/>
          <p:nvPr/>
        </p:nvGraphicFramePr>
        <p:xfrm>
          <a:off x="3149640" y="3651120"/>
          <a:ext cx="3209760" cy="1805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39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149640" y="3651120"/>
                    <a:ext cx="3209760" cy="1805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06" dur="indefinite" restart="never" nodeType="tmRoot">
          <p:childTnLst>
            <p:seq>
              <p:cTn id="1707" dur="indefinite" nodeType="mainSeq">
                <p:childTnLst>
                  <p:par>
                    <p:cTn id="1708" fill="hold">
                      <p:stCondLst>
                        <p:cond delay="indefinite"/>
                      </p:stCondLst>
                      <p:childTnLst>
                        <p:par>
                          <p:cTn id="1709" fill="hold">
                            <p:stCondLst>
                              <p:cond delay="0"/>
                            </p:stCondLst>
                            <p:childTnLst>
                              <p:par>
                                <p:cTn id="171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12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PlaceHolder 1"/>
          <p:cNvSpPr>
            <a:spLocks noGrp="1"/>
          </p:cNvSpPr>
          <p:nvPr>
            <p:ph type="title"/>
          </p:nvPr>
        </p:nvSpPr>
        <p:spPr>
          <a:xfrm>
            <a:off x="1584000" y="217080"/>
            <a:ext cx="5519880" cy="99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Extra Practice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841" name="TextBox 9"/>
          <p:cNvSpPr/>
          <p:nvPr/>
        </p:nvSpPr>
        <p:spPr>
          <a:xfrm>
            <a:off x="1463760" y="3763800"/>
            <a:ext cx="7299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Ex13M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2" name="TextBox 4"/>
          <p:cNvSpPr/>
          <p:nvPr/>
        </p:nvSpPr>
        <p:spPr>
          <a:xfrm>
            <a:off x="1539720" y="2513160"/>
            <a:ext cx="7299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Ex13L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3" name="TextBox 5"/>
          <p:cNvSpPr/>
          <p:nvPr/>
        </p:nvSpPr>
        <p:spPr>
          <a:xfrm>
            <a:off x="1508040" y="4967280"/>
            <a:ext cx="73011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Ex13N (Q1 - 14)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Collinearity in 3D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5" name="TextBox 17"/>
          <p:cNvSpPr/>
          <p:nvPr/>
        </p:nvSpPr>
        <p:spPr>
          <a:xfrm>
            <a:off x="930240" y="2089080"/>
            <a:ext cx="81532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Reminder !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46" name="Object 4"/>
          <p:cNvGraphicFramePr/>
          <p:nvPr/>
        </p:nvGraphicFramePr>
        <p:xfrm>
          <a:off x="1003320" y="4618080"/>
          <a:ext cx="8034480" cy="566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7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03320" y="4618080"/>
                    <a:ext cx="8034480" cy="5666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48" name="TextBox 7"/>
          <p:cNvSpPr/>
          <p:nvPr/>
        </p:nvSpPr>
        <p:spPr>
          <a:xfrm>
            <a:off x="990720" y="2836800"/>
            <a:ext cx="81532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Points are said to be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collinear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if they lie on the </a:t>
            </a: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same straight line</a:t>
            </a: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.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49" name="TextBox 8"/>
          <p:cNvSpPr/>
          <p:nvPr/>
        </p:nvSpPr>
        <p:spPr>
          <a:xfrm>
            <a:off x="990720" y="4086360"/>
            <a:ext cx="2530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vectors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50" name="Object 4"/>
          <p:cNvGraphicFramePr/>
          <p:nvPr/>
        </p:nvGraphicFramePr>
        <p:xfrm>
          <a:off x="974880" y="5473800"/>
          <a:ext cx="8169120" cy="1073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51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74880" y="5473800"/>
                    <a:ext cx="8169120" cy="1073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13" dur="indefinite" restart="never" nodeType="tmRoot">
          <p:childTnLst>
            <p:seq>
              <p:cTn id="1714" dur="indefinite" nodeType="mainSeq">
                <p:childTnLst>
                  <p:par>
                    <p:cTn id="1715" fill="hold">
                      <p:stCondLst>
                        <p:cond delay="indefinite"/>
                      </p:stCondLst>
                      <p:childTnLst>
                        <p:par>
                          <p:cTn id="1716" fill="hold">
                            <p:stCondLst>
                              <p:cond delay="0"/>
                            </p:stCondLst>
                            <p:childTnLst>
                              <p:par>
                                <p:cTn id="17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19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0" fill="hold">
                      <p:stCondLst>
                        <p:cond delay="indefinite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24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1584000" y="217080"/>
            <a:ext cx="5519880" cy="99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Extra Practice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853" name="TextBox 9"/>
          <p:cNvSpPr/>
          <p:nvPr/>
        </p:nvSpPr>
        <p:spPr>
          <a:xfrm>
            <a:off x="1463760" y="3214800"/>
            <a:ext cx="7299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Ex13N (Q15 - 18)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TextBox 32"/>
          <p:cNvSpPr/>
          <p:nvPr/>
        </p:nvSpPr>
        <p:spPr>
          <a:xfrm>
            <a:off x="1112400" y="2759040"/>
            <a:ext cx="4537440" cy="246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is a position vector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of the point P that divides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AB in the ratio 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 : 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855" name="Straight Arrow Connector 47"/>
          <p:cNvCxnSpPr/>
          <p:nvPr/>
        </p:nvCxnSpPr>
        <p:spPr>
          <a:xfrm flipV="1">
            <a:off x="5760720" y="2498400"/>
            <a:ext cx="2956680" cy="2210400"/>
          </a:xfrm>
          <a:prstGeom prst="straightConnector1">
            <a:avLst/>
          </a:prstGeom>
          <a:ln w="38160">
            <a:solidFill>
              <a:srgbClr val="FFFF00"/>
            </a:solidFill>
            <a:miter/>
          </a:ln>
        </p:spPr>
      </p:cxnSp>
      <p:sp>
        <p:nvSpPr>
          <p:cNvPr id="856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General Section Formula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57" name="Object 4"/>
          <p:cNvGraphicFramePr/>
          <p:nvPr/>
        </p:nvGraphicFramePr>
        <p:xfrm>
          <a:off x="1379520" y="5294160"/>
          <a:ext cx="3973680" cy="1274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58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79520" y="5294160"/>
                    <a:ext cx="3973680" cy="12747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59" name="TextBox 8"/>
          <p:cNvSpPr/>
          <p:nvPr/>
        </p:nvSpPr>
        <p:spPr>
          <a:xfrm>
            <a:off x="5429520" y="4403880"/>
            <a:ext cx="44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0" name="TextBox 9"/>
          <p:cNvSpPr/>
          <p:nvPr/>
        </p:nvSpPr>
        <p:spPr>
          <a:xfrm>
            <a:off x="8766360" y="2103480"/>
            <a:ext cx="404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1" name="TextBox 13"/>
          <p:cNvSpPr/>
          <p:nvPr/>
        </p:nvSpPr>
        <p:spPr>
          <a:xfrm>
            <a:off x="5977080" y="3763800"/>
            <a:ext cx="45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2" name="TextBox 14"/>
          <p:cNvSpPr/>
          <p:nvPr/>
        </p:nvSpPr>
        <p:spPr>
          <a:xfrm>
            <a:off x="7454880" y="2727360"/>
            <a:ext cx="36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3" name="Oval 15"/>
          <p:cNvSpPr/>
          <p:nvPr/>
        </p:nvSpPr>
        <p:spPr>
          <a:xfrm>
            <a:off x="5761080" y="4602240"/>
            <a:ext cx="136440" cy="1378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4" name="Oval 16"/>
          <p:cNvSpPr/>
          <p:nvPr/>
        </p:nvSpPr>
        <p:spPr>
          <a:xfrm>
            <a:off x="6950160" y="3718080"/>
            <a:ext cx="136440" cy="13788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5" name="Oval 18"/>
          <p:cNvSpPr/>
          <p:nvPr/>
        </p:nvSpPr>
        <p:spPr>
          <a:xfrm>
            <a:off x="8656560" y="2422440"/>
            <a:ext cx="136440" cy="138240"/>
          </a:xfrm>
          <a:prstGeom prst="ellipse">
            <a:avLst/>
          </a:prstGeom>
          <a:solidFill>
            <a:srgbClr val="FF000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6" name="TextBox 23"/>
          <p:cNvSpPr/>
          <p:nvPr/>
        </p:nvSpPr>
        <p:spPr>
          <a:xfrm>
            <a:off x="6602040" y="3322800"/>
            <a:ext cx="3654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P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67" name="TextBox 31"/>
          <p:cNvSpPr/>
          <p:nvPr/>
        </p:nvSpPr>
        <p:spPr>
          <a:xfrm>
            <a:off x="997920" y="2103480"/>
            <a:ext cx="3771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Summarising we have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25" dur="indefinite" restart="never" nodeType="tmRoot">
          <p:childTnLst>
            <p:seq>
              <p:cTn id="1726" dur="indefinite" nodeType="mainSeq">
                <p:childTnLst>
                  <p:par>
                    <p:cTn id="1727" fill="hold">
                      <p:stCondLst>
                        <p:cond delay="indefinite"/>
                      </p:stCondLst>
                      <p:childTnLst>
                        <p:par>
                          <p:cTn id="1728" fill="hold">
                            <p:stCondLst>
                              <p:cond delay="0"/>
                            </p:stCondLst>
                            <p:childTnLst>
                              <p:par>
                                <p:cTn id="1729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3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2" fill="hold">
                      <p:stCondLst>
                        <p:cond delay="indefinite"/>
                      </p:stCondLst>
                      <p:childTnLst>
                        <p:par>
                          <p:cTn id="1733" fill="hold">
                            <p:stCondLst>
                              <p:cond delay="0"/>
                            </p:stCondLst>
                            <p:childTnLst>
                              <p:par>
                                <p:cTn id="1734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36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7" fill="hold">
                            <p:stCondLst>
                              <p:cond delay="500"/>
                            </p:stCondLst>
                            <p:childTnLst>
                              <p:par>
                                <p:cTn id="1738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40" dur="8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41" dur="8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2" dur="8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3" fill="hold">
                      <p:stCondLst>
                        <p:cond delay="indefinite"/>
                      </p:stCondLst>
                      <p:childTnLst>
                        <p:par>
                          <p:cTn id="1744" fill="hold">
                            <p:stCondLst>
                              <p:cond delay="0"/>
                            </p:stCondLst>
                            <p:childTnLst>
                              <p:par>
                                <p:cTn id="1745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47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8" fill="hold">
                            <p:stCondLst>
                              <p:cond delay="500"/>
                            </p:stCondLst>
                            <p:childTnLst>
                              <p:par>
                                <p:cTn id="1749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51" dur="8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52" dur="8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3" dur="8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4" fill="hold">
                      <p:stCondLst>
                        <p:cond delay="indefinite"/>
                      </p:stCondLst>
                      <p:childTnLst>
                        <p:par>
                          <p:cTn id="1755" fill="hold">
                            <p:stCondLst>
                              <p:cond delay="0"/>
                            </p:stCondLst>
                            <p:childTnLst>
                              <p:par>
                                <p:cTn id="1756" presetID="22" presetClass="entr" fill="hold" nodeType="clickEffect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58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9" fill="hold">
                            <p:stCondLst>
                              <p:cond delay="500"/>
                            </p:stCondLst>
                            <p:childTnLst>
                              <p:par>
                                <p:cTn id="1760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62" dur="8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63" dur="8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4" dur="8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5" fill="hold">
                      <p:stCondLst>
                        <p:cond delay="indefinite"/>
                      </p:stCondLst>
                      <p:childTnLst>
                        <p:par>
                          <p:cTn id="1766" fill="hold">
                            <p:stCondLst>
                              <p:cond delay="0"/>
                            </p:stCondLst>
                            <p:childTnLst>
                              <p:par>
                                <p:cTn id="17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69" dur="8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70" dur="8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1" dur="8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2" fill="hold">
                      <p:stCondLst>
                        <p:cond delay="indefinite"/>
                      </p:stCondLst>
                      <p:childTnLst>
                        <p:par>
                          <p:cTn id="1773" fill="hold">
                            <p:stCondLst>
                              <p:cond delay="0"/>
                            </p:stCondLst>
                            <p:childTnLst>
                              <p:par>
                                <p:cTn id="177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76" dur="8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77" dur="8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8" dur="8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9" fill="hold">
                      <p:stCondLst>
                        <p:cond delay="indefinite"/>
                      </p:stCondLst>
                      <p:childTnLst>
                        <p:par>
                          <p:cTn id="1780" fill="hold">
                            <p:stCondLst>
                              <p:cond delay="0"/>
                            </p:stCondLst>
                            <p:childTnLst>
                              <p:par>
                                <p:cTn id="1781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783" dur="8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84" dur="8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5" dur="8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90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1584000" y="217080"/>
            <a:ext cx="5519880" cy="99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Extra Practice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869" name="TextBox 9"/>
          <p:cNvSpPr/>
          <p:nvPr/>
        </p:nvSpPr>
        <p:spPr>
          <a:xfrm>
            <a:off x="1463760" y="3214800"/>
            <a:ext cx="7299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Ex13N (Q19-24)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Magnitude of a Vector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9" name="Text Box 5"/>
          <p:cNvSpPr/>
          <p:nvPr/>
        </p:nvSpPr>
        <p:spPr>
          <a:xfrm>
            <a:off x="1006560" y="2068560"/>
            <a:ext cx="804528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vector’s magnitude (length) is represented by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0" name="Straight Connector 6"/>
          <p:cNvSpPr/>
          <p:nvPr/>
        </p:nvSpPr>
        <p:spPr>
          <a:xfrm>
            <a:off x="988920" y="3352680"/>
            <a:ext cx="914400" cy="9144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1" name="Object 4"/>
          <p:cNvGraphicFramePr/>
          <p:nvPr/>
        </p:nvGraphicFramePr>
        <p:xfrm>
          <a:off x="3402000" y="2860560"/>
          <a:ext cx="2844720" cy="766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2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02000" y="2860560"/>
                    <a:ext cx="2844720" cy="7668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113" name="Text Box 5"/>
          <p:cNvSpPr/>
          <p:nvPr/>
        </p:nvSpPr>
        <p:spPr>
          <a:xfrm>
            <a:off x="1006560" y="4002120"/>
            <a:ext cx="5530680" cy="8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 vector’s  magnitude is calculated using Pythagoras Theorem.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4" name="Object 4"/>
          <p:cNvGraphicFramePr/>
          <p:nvPr/>
        </p:nvGraphicFramePr>
        <p:xfrm>
          <a:off x="1952640" y="5440320"/>
          <a:ext cx="3438360" cy="851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15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952640" y="5440320"/>
                    <a:ext cx="3438360" cy="851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pSp>
        <p:nvGrpSpPr>
          <p:cNvPr id="116" name="Group 15"/>
          <p:cNvGrpSpPr/>
          <p:nvPr/>
        </p:nvGrpSpPr>
        <p:grpSpPr>
          <a:xfrm>
            <a:off x="6308640" y="4448160"/>
            <a:ext cx="2622600" cy="2260440"/>
            <a:chOff x="6308640" y="4448160"/>
            <a:chExt cx="2622600" cy="2260440"/>
          </a:xfrm>
        </p:grpSpPr>
        <p:pic>
          <p:nvPicPr>
            <p:cNvPr id="117" name="Picture 13"/>
            <p:cNvPicPr/>
            <p:nvPr/>
          </p:nvPicPr>
          <p:blipFill>
            <a:blip r:embed="rId5"/>
            <a:srcRect l="57752" t="31668" r="25001" b="43543"/>
            <a:stretch/>
          </p:blipFill>
          <p:spPr>
            <a:xfrm>
              <a:off x="6308640" y="4448160"/>
              <a:ext cx="2622600" cy="2260440"/>
            </a:xfrm>
            <a:prstGeom prst="rect">
              <a:avLst/>
            </a:prstGeom>
            <a:noFill/>
            <a:ln w="50760">
              <a:solidFill>
                <a:srgbClr val="7F7F7F"/>
              </a:solidFill>
              <a:miter/>
            </a:ln>
          </p:spPr>
        </p:pic>
        <p:sp>
          <p:nvSpPr>
            <p:cNvPr id="118" name="TextBox 14"/>
            <p:cNvSpPr/>
            <p:nvPr/>
          </p:nvSpPr>
          <p:spPr>
            <a:xfrm>
              <a:off x="7058880" y="5074920"/>
              <a:ext cx="33912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b="1" u="sng" strike="noStrike">
                  <a:solidFill>
                    <a:srgbClr val="000000"/>
                  </a:solidFill>
                  <a:effectLst/>
                  <a:uFillTx/>
                  <a:latin typeface="Comic Sans MS"/>
                </a:rPr>
                <a:t>u</a:t>
              </a: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4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5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fill="hold" nodeType="clickEffect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" name="Straight Arrow Connector 47"/>
          <p:cNvCxnSpPr/>
          <p:nvPr/>
        </p:nvCxnSpPr>
        <p:spPr>
          <a:xfrm flipV="1">
            <a:off x="5760720" y="2498400"/>
            <a:ext cx="2956680" cy="2210400"/>
          </a:xfrm>
          <a:prstGeom prst="straightConnector1">
            <a:avLst/>
          </a:prstGeom>
          <a:ln w="38160">
            <a:solidFill>
              <a:srgbClr val="FFFF00"/>
            </a:solidFill>
            <a:miter/>
          </a:ln>
        </p:spPr>
      </p:cxnSp>
      <p:sp>
        <p:nvSpPr>
          <p:cNvPr id="871" name="Text Box 4"/>
          <p:cNvSpPr/>
          <p:nvPr/>
        </p:nvSpPr>
        <p:spPr>
          <a:xfrm>
            <a:off x="628560" y="673200"/>
            <a:ext cx="7201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scalar product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2" name="TextBox 13"/>
          <p:cNvSpPr/>
          <p:nvPr/>
        </p:nvSpPr>
        <p:spPr>
          <a:xfrm>
            <a:off x="6647400" y="2803680"/>
            <a:ext cx="4402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3" name="TextBox 23"/>
          <p:cNvSpPr/>
          <p:nvPr/>
        </p:nvSpPr>
        <p:spPr>
          <a:xfrm>
            <a:off x="6782040" y="5427720"/>
            <a:ext cx="451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4" name="TextBox 31"/>
          <p:cNvSpPr/>
          <p:nvPr/>
        </p:nvSpPr>
        <p:spPr>
          <a:xfrm>
            <a:off x="1000080" y="1898640"/>
            <a:ext cx="66193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 scalar product is defined as being: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cxnSp>
        <p:nvCxnSpPr>
          <p:cNvPr id="875" name="Straight Arrow Connector 20"/>
          <p:cNvCxnSpPr/>
          <p:nvPr/>
        </p:nvCxnSpPr>
        <p:spPr>
          <a:xfrm>
            <a:off x="5751360" y="4699080"/>
            <a:ext cx="2926800" cy="1194480"/>
          </a:xfrm>
          <a:prstGeom prst="straightConnector1">
            <a:avLst/>
          </a:prstGeom>
          <a:ln w="38160">
            <a:solidFill>
              <a:srgbClr val="FFFF00"/>
            </a:solidFill>
            <a:miter/>
          </a:ln>
        </p:spPr>
      </p:cxnSp>
      <p:sp>
        <p:nvSpPr>
          <p:cNvPr id="876" name="TextBox 24"/>
          <p:cNvSpPr/>
          <p:nvPr/>
        </p:nvSpPr>
        <p:spPr>
          <a:xfrm>
            <a:off x="6251760" y="4235400"/>
            <a:ext cx="52200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44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θ</a:t>
            </a:r>
            <a:endParaRPr lang="en-US" sz="4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7" name="Isosceles Triangle 25"/>
          <p:cNvSpPr/>
          <p:nvPr/>
        </p:nvSpPr>
        <p:spPr>
          <a:xfrm rot="3000000">
            <a:off x="7049520" y="3433680"/>
            <a:ext cx="387360" cy="34596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78" name="Isosceles Triangle 26"/>
          <p:cNvSpPr/>
          <p:nvPr/>
        </p:nvSpPr>
        <p:spPr>
          <a:xfrm rot="6960000">
            <a:off x="7040160" y="5109840"/>
            <a:ext cx="387360" cy="3463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79" name="Object 4"/>
          <p:cNvGraphicFramePr/>
          <p:nvPr/>
        </p:nvGraphicFramePr>
        <p:xfrm>
          <a:off x="1316160" y="3060720"/>
          <a:ext cx="3367080" cy="822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0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16160" y="3060720"/>
                    <a:ext cx="3367080" cy="8222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81" name="Object 4"/>
          <p:cNvGraphicFramePr/>
          <p:nvPr/>
        </p:nvGraphicFramePr>
        <p:xfrm>
          <a:off x="1670040" y="4156200"/>
          <a:ext cx="2573280" cy="657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82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670040" y="4156200"/>
                    <a:ext cx="2573280" cy="6570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883" name="Cloud 12"/>
          <p:cNvSpPr/>
          <p:nvPr/>
        </p:nvSpPr>
        <p:spPr>
          <a:xfrm>
            <a:off x="4876920" y="1279440"/>
            <a:ext cx="2971800" cy="1558440"/>
          </a:xfrm>
          <a:custGeom>
            <a:avLst/>
            <a:gdLst>
              <a:gd name="textAreaLeft" fmla="*/ 409320 w 2971800"/>
              <a:gd name="textAreaRight" fmla="*/ 2351160 w 2971800"/>
              <a:gd name="textAreaTop" fmla="*/ 235080 h 1558440"/>
              <a:gd name="textAreaBottom" fmla="*/ 1251000 h 1558440"/>
              <a:gd name="GluePoint1X" fmla="*/ 2969324 w 43200"/>
              <a:gd name="GluePoint1Y" fmla="*/ 773113 h 43200"/>
              <a:gd name="GluePoint2X" fmla="*/ 1485900 w 43200"/>
              <a:gd name="GluePoint2Y" fmla="*/ 1544579 h 43200"/>
              <a:gd name="GluePoint3X" fmla="*/ 9218 w 43200"/>
              <a:gd name="GluePoint3Y" fmla="*/ 773113 h 43200"/>
              <a:gd name="GluePoint4X" fmla="*/ 1485900 w 43200"/>
              <a:gd name="GluePoint4Y" fmla="*/ 88407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38160">
            <a:solidFill>
              <a:srgbClr val="0000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Must be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000033"/>
                </a:solidFill>
                <a:effectLst/>
                <a:uFillTx/>
                <a:latin typeface="Comic Sans MS"/>
              </a:rPr>
              <a:t>tail to tail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91" dur="indefinite" restart="never" nodeType="tmRoot">
          <p:childTnLst>
            <p:seq>
              <p:cTn id="1792" dur="indefinite" nodeType="mainSeq">
                <p:childTnLst>
                  <p:par>
                    <p:cTn id="1793" fill="hold">
                      <p:stCondLst>
                        <p:cond delay="indefinite"/>
                      </p:stCondLst>
                      <p:childTnLst>
                        <p:par>
                          <p:cTn id="1794" fill="hold">
                            <p:stCondLst>
                              <p:cond delay="0"/>
                            </p:stCondLst>
                            <p:childTnLst>
                              <p:par>
                                <p:cTn id="179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97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0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3" fill="hold">
                      <p:stCondLst>
                        <p:cond delay="indefinite"/>
                      </p:stCondLst>
                      <p:childTnLst>
                        <p:par>
                          <p:cTn id="1804" fill="hold">
                            <p:stCondLst>
                              <p:cond delay="0"/>
                            </p:stCondLst>
                            <p:childTnLst>
                              <p:par>
                                <p:cTn id="180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07" dur="8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08" dur="8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9" dur="8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Scalar Product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85" name="TextBox 17"/>
          <p:cNvSpPr/>
          <p:nvPr/>
        </p:nvSpPr>
        <p:spPr>
          <a:xfrm>
            <a:off x="930240" y="2303640"/>
            <a:ext cx="81532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the scalar product for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when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|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|= 4 , |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|= 5  when (a) </a:t>
            </a:r>
            <a:r>
              <a:rPr lang="el-GR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θ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45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(b) </a:t>
            </a:r>
            <a:r>
              <a:rPr lang="el-GR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θ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90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86" name="Object 4"/>
          <p:cNvGraphicFramePr/>
          <p:nvPr/>
        </p:nvGraphicFramePr>
        <p:xfrm>
          <a:off x="1173240" y="3670200"/>
          <a:ext cx="3367080" cy="82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87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73240" y="3670200"/>
                    <a:ext cx="3367080" cy="822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88" name="Object 4"/>
          <p:cNvGraphicFramePr/>
          <p:nvPr/>
        </p:nvGraphicFramePr>
        <p:xfrm>
          <a:off x="4829040" y="3654360"/>
          <a:ext cx="3418200" cy="857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89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829040" y="3654360"/>
                    <a:ext cx="3418200" cy="857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90" name="Object 4"/>
          <p:cNvGraphicFramePr/>
          <p:nvPr/>
        </p:nvGraphicFramePr>
        <p:xfrm>
          <a:off x="971640" y="4854600"/>
          <a:ext cx="5877000" cy="13842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91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971640" y="4854600"/>
                    <a:ext cx="5877000" cy="13842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10" dur="indefinite" restart="never" nodeType="tmRoot">
          <p:childTnLst>
            <p:seq>
              <p:cTn id="1811" dur="indefinite" nodeType="mainSeq">
                <p:childTnLst>
                  <p:par>
                    <p:cTn id="1812" fill="hold">
                      <p:stCondLst>
                        <p:cond delay="indefinite"/>
                      </p:stCondLst>
                      <p:childTnLst>
                        <p:par>
                          <p:cTn id="1813" fill="hold">
                            <p:stCondLst>
                              <p:cond delay="0"/>
                            </p:stCondLst>
                            <p:childTnLst>
                              <p:par>
                                <p:cTn id="181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16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7" fill="hold">
                      <p:stCondLst>
                        <p:cond delay="indefinite"/>
                      </p:stCondLst>
                      <p:childTnLst>
                        <p:par>
                          <p:cTn id="1818" fill="hold">
                            <p:stCondLst>
                              <p:cond delay="0"/>
                            </p:stCondLst>
                            <p:childTnLst>
                              <p:par>
                                <p:cTn id="181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21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2" fill="hold">
                      <p:stCondLst>
                        <p:cond delay="indefinite"/>
                      </p:stCondLst>
                      <p:childTnLst>
                        <p:par>
                          <p:cTn id="1823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26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Scalar Product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893" name="TextBox 17"/>
          <p:cNvSpPr/>
          <p:nvPr/>
        </p:nvSpPr>
        <p:spPr>
          <a:xfrm>
            <a:off x="930240" y="2303640"/>
            <a:ext cx="8153280" cy="11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Find the scalar product for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when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|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|= 4 , |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|= 5  when (a) </a:t>
            </a:r>
            <a:r>
              <a:rPr lang="el-GR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θ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45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(b) </a:t>
            </a:r>
            <a:r>
              <a:rPr lang="el-GR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θ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= 90</a:t>
            </a:r>
            <a:r>
              <a:rPr lang="en-GB" sz="2800" b="0" u="none" strike="noStrike" baseline="30000">
                <a:solidFill>
                  <a:srgbClr val="FFFFFF"/>
                </a:solidFill>
                <a:effectLst/>
                <a:uFillTx/>
                <a:latin typeface="Comic Sans MS"/>
              </a:rPr>
              <a:t>o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894" name="Object 4"/>
          <p:cNvGraphicFramePr/>
          <p:nvPr/>
        </p:nvGraphicFramePr>
        <p:xfrm>
          <a:off x="1173240" y="3670200"/>
          <a:ext cx="3367080" cy="8226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95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73240" y="3670200"/>
                    <a:ext cx="3367080" cy="8226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96" name="Object 4"/>
          <p:cNvGraphicFramePr/>
          <p:nvPr/>
        </p:nvGraphicFramePr>
        <p:xfrm>
          <a:off x="4829040" y="3654360"/>
          <a:ext cx="3418200" cy="8571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7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829040" y="3654360"/>
                    <a:ext cx="3418200" cy="857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898" name="Object 4"/>
          <p:cNvGraphicFramePr/>
          <p:nvPr/>
        </p:nvGraphicFramePr>
        <p:xfrm>
          <a:off x="2836800" y="4778280"/>
          <a:ext cx="2938680" cy="6541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99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2836800" y="4778280"/>
                    <a:ext cx="2938680" cy="654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00" name="TextBox 6"/>
          <p:cNvSpPr/>
          <p:nvPr/>
        </p:nvSpPr>
        <p:spPr>
          <a:xfrm>
            <a:off x="930240" y="5610240"/>
            <a:ext cx="8153280" cy="1170000"/>
          </a:xfrm>
          <a:prstGeom prst="rect">
            <a:avLst/>
          </a:prstGeom>
          <a:solidFill>
            <a:srgbClr val="000000"/>
          </a:solidFill>
          <a:ln w="5724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Important : 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are perpendicular then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.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= 0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27" dur="indefinite" restart="never" nodeType="tmRoot">
          <p:childTnLst>
            <p:seq>
              <p:cTn id="1828" dur="indefinite" nodeType="mainSeq">
                <p:childTnLst>
                  <p:par>
                    <p:cTn id="1829" fill="hold">
                      <p:stCondLst>
                        <p:cond delay="indefinite"/>
                      </p:stCondLst>
                      <p:childTnLst>
                        <p:par>
                          <p:cTn id="1830" fill="hold">
                            <p:stCondLst>
                              <p:cond delay="0"/>
                            </p:stCondLst>
                            <p:childTnLst>
                              <p:par>
                                <p:cTn id="183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33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indefinite"/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38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9" fill="hold">
                      <p:stCondLst>
                        <p:cond delay="indefinite"/>
                      </p:stCondLst>
                      <p:childTnLst>
                        <p:par>
                          <p:cTn id="1840" fill="hold">
                            <p:stCondLst>
                              <p:cond delay="0"/>
                            </p:stCondLst>
                            <p:childTnLst>
                              <p:par>
                                <p:cTn id="184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43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4" fill="hold">
                      <p:stCondLst>
                        <p:cond delay="indefinite"/>
                      </p:stCondLst>
                      <p:childTnLst>
                        <p:par>
                          <p:cTn id="1845" fill="hold">
                            <p:stCondLst>
                              <p:cond delay="0"/>
                            </p:stCondLst>
                            <p:childTnLst>
                              <p:par>
                                <p:cTn id="184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48" dur="8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49" dur="8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0" dur="80"/>
                                        <p:tgtEl>
                                          <p:spTgt spid="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PlaceHolder 1"/>
          <p:cNvSpPr>
            <a:spLocks noGrp="1"/>
          </p:cNvSpPr>
          <p:nvPr>
            <p:ph type="title"/>
          </p:nvPr>
        </p:nvSpPr>
        <p:spPr>
          <a:xfrm>
            <a:off x="1584000" y="217080"/>
            <a:ext cx="5519880" cy="99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Extra Practice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902" name="TextBox 9"/>
          <p:cNvSpPr/>
          <p:nvPr/>
        </p:nvSpPr>
        <p:spPr>
          <a:xfrm>
            <a:off x="1463760" y="3214800"/>
            <a:ext cx="7299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Ex13O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1584000" y="217080"/>
            <a:ext cx="5519880" cy="99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Extra Practice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904" name="TextBox 9"/>
          <p:cNvSpPr/>
          <p:nvPr/>
        </p:nvSpPr>
        <p:spPr>
          <a:xfrm>
            <a:off x="1463760" y="3214800"/>
            <a:ext cx="72993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Ex13O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Component Form Scalar Product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06" name="TextBox 17"/>
          <p:cNvSpPr/>
          <p:nvPr/>
        </p:nvSpPr>
        <p:spPr>
          <a:xfrm>
            <a:off x="930240" y="2655720"/>
            <a:ext cx="730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If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07" name="Object 4"/>
          <p:cNvGraphicFramePr/>
          <p:nvPr/>
        </p:nvGraphicFramePr>
        <p:xfrm>
          <a:off x="2332080" y="4275000"/>
          <a:ext cx="4313160" cy="739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08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332080" y="4275000"/>
                    <a:ext cx="4313160" cy="7398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09" name="Object 4"/>
          <p:cNvGraphicFramePr/>
          <p:nvPr/>
        </p:nvGraphicFramePr>
        <p:xfrm>
          <a:off x="1706400" y="2200320"/>
          <a:ext cx="2973600" cy="1434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10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706400" y="2200320"/>
                    <a:ext cx="2973600" cy="14349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11" name="TextBox 8"/>
          <p:cNvSpPr/>
          <p:nvPr/>
        </p:nvSpPr>
        <p:spPr>
          <a:xfrm>
            <a:off x="4724280" y="2655720"/>
            <a:ext cx="1127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then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51" dur="indefinite" restart="never" nodeType="tmRoot">
          <p:childTnLst>
            <p:seq>
              <p:cTn id="1852" dur="indefinite" nodeType="mainSeq">
                <p:childTnLst>
                  <p:par>
                    <p:cTn id="1853" fill="hold">
                      <p:stCondLst>
                        <p:cond delay="indefinite"/>
                      </p:stCondLst>
                      <p:childTnLst>
                        <p:par>
                          <p:cTn id="1854" fill="hold">
                            <p:stCondLst>
                              <p:cond delay="0"/>
                            </p:stCondLst>
                            <p:childTnLst>
                              <p:par>
                                <p:cTn id="185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57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 between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13" name="TextBox 17"/>
          <p:cNvSpPr/>
          <p:nvPr/>
        </p:nvSpPr>
        <p:spPr>
          <a:xfrm>
            <a:off x="822240" y="2030400"/>
            <a:ext cx="83217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To find the angle between two vectors we simply use the scalar product formula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rearranged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14" name="Object 4"/>
          <p:cNvGraphicFramePr/>
          <p:nvPr/>
        </p:nvGraphicFramePr>
        <p:xfrm>
          <a:off x="988920" y="3392640"/>
          <a:ext cx="2440080" cy="1271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15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88920" y="3392640"/>
                    <a:ext cx="2440080" cy="12715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16" name="Object 4"/>
          <p:cNvGraphicFramePr/>
          <p:nvPr/>
        </p:nvGraphicFramePr>
        <p:xfrm>
          <a:off x="4890960" y="3417840"/>
          <a:ext cx="4040280" cy="1220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17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890960" y="3417840"/>
                    <a:ext cx="4040280" cy="12207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18" name="TextBox 7"/>
          <p:cNvSpPr/>
          <p:nvPr/>
        </p:nvSpPr>
        <p:spPr>
          <a:xfrm>
            <a:off x="3921120" y="3767040"/>
            <a:ext cx="5382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or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58" dur="indefinite" restart="never" nodeType="tmRoot">
          <p:childTnLst>
            <p:seq>
              <p:cTn id="1859" dur="indefinite" nodeType="mainSeq">
                <p:childTnLst>
                  <p:par>
                    <p:cTn id="1860" fill="hold">
                      <p:stCondLst>
                        <p:cond delay="indefinite"/>
                      </p:stCondLst>
                      <p:childTnLst>
                        <p:par>
                          <p:cTn id="1861" fill="hold">
                            <p:stCondLst>
                              <p:cond delay="0"/>
                            </p:stCondLst>
                            <p:childTnLst>
                              <p:par>
                                <p:cTn id="186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64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5" fill="hold">
                      <p:stCondLst>
                        <p:cond delay="indefinite"/>
                      </p:stCondLst>
                      <p:childTnLst>
                        <p:par>
                          <p:cTn id="1866" fill="hold">
                            <p:stCondLst>
                              <p:cond delay="0"/>
                            </p:stCondLst>
                            <p:childTnLst>
                              <p:par>
                                <p:cTn id="1867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869" dur="8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870" dur="8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1" dur="8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2" fill="hold">
                      <p:stCondLst>
                        <p:cond delay="indefinite"/>
                      </p:stCondLst>
                      <p:childTnLst>
                        <p:par>
                          <p:cTn id="1873" fill="hold">
                            <p:stCondLst>
                              <p:cond delay="0"/>
                            </p:stCondLst>
                            <p:childTnLst>
                              <p:par>
                                <p:cTn id="187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76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 between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20" name="TextBox 17"/>
          <p:cNvSpPr/>
          <p:nvPr/>
        </p:nvSpPr>
        <p:spPr>
          <a:xfrm>
            <a:off x="822240" y="2030400"/>
            <a:ext cx="8321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angle between the two vectors below.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21" name="Object 4"/>
          <p:cNvGraphicFramePr/>
          <p:nvPr/>
        </p:nvGraphicFramePr>
        <p:xfrm>
          <a:off x="3503520" y="4352760"/>
          <a:ext cx="2440080" cy="127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22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03520" y="4352760"/>
                    <a:ext cx="2440080" cy="12700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23" name="Object 4"/>
          <p:cNvGraphicFramePr/>
          <p:nvPr/>
        </p:nvGraphicFramePr>
        <p:xfrm>
          <a:off x="6056280" y="2643120"/>
          <a:ext cx="2808360" cy="1435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24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56280" y="2643120"/>
                    <a:ext cx="2808360" cy="1435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25" name="Object 4"/>
          <p:cNvGraphicFramePr/>
          <p:nvPr/>
        </p:nvGraphicFramePr>
        <p:xfrm>
          <a:off x="1461960" y="5967360"/>
          <a:ext cx="3246480" cy="6494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26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61960" y="5967360"/>
                    <a:ext cx="3246480" cy="6494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27" name="Object 4"/>
          <p:cNvGraphicFramePr/>
          <p:nvPr/>
        </p:nvGraphicFramePr>
        <p:xfrm>
          <a:off x="5654520" y="5942160"/>
          <a:ext cx="3230640" cy="6616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28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654520" y="5942160"/>
                    <a:ext cx="3230640" cy="6616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29" name="Object 4"/>
          <p:cNvGraphicFramePr/>
          <p:nvPr/>
        </p:nvGraphicFramePr>
        <p:xfrm>
          <a:off x="1065240" y="2700360"/>
          <a:ext cx="4768920" cy="5763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930" name="Object 4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65240" y="2700360"/>
                    <a:ext cx="4768920" cy="5763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77" dur="indefinite" restart="never" nodeType="tmRoot">
          <p:childTnLst>
            <p:seq>
              <p:cTn id="1878" dur="indefinite" nodeType="mainSeq">
                <p:childTnLst>
                  <p:par>
                    <p:cTn id="1879" fill="hold">
                      <p:stCondLst>
                        <p:cond delay="indefinite"/>
                      </p:stCondLst>
                      <p:childTnLst>
                        <p:par>
                          <p:cTn id="1880" fill="hold">
                            <p:stCondLst>
                              <p:cond delay="0"/>
                            </p:stCondLst>
                            <p:childTnLst>
                              <p:par>
                                <p:cTn id="188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83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4" fill="hold">
                      <p:stCondLst>
                        <p:cond delay="indefinite"/>
                      </p:stCondLst>
                      <p:childTnLst>
                        <p:par>
                          <p:cTn id="1885" fill="hold">
                            <p:stCondLst>
                              <p:cond delay="0"/>
                            </p:stCondLst>
                            <p:childTnLst>
                              <p:par>
                                <p:cTn id="188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8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9" fill="hold">
                      <p:stCondLst>
                        <p:cond delay="indefinite"/>
                      </p:stCondLst>
                      <p:childTnLst>
                        <p:par>
                          <p:cTn id="1890" fill="hold">
                            <p:stCondLst>
                              <p:cond delay="0"/>
                            </p:stCondLst>
                            <p:childTnLst>
                              <p:par>
                                <p:cTn id="189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93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4" fill="hold">
                      <p:stCondLst>
                        <p:cond delay="indefinite"/>
                      </p:stCondLst>
                      <p:childTnLst>
                        <p:par>
                          <p:cTn id="1895" fill="hold">
                            <p:stCondLst>
                              <p:cond delay="0"/>
                            </p:stCondLst>
                            <p:childTnLst>
                              <p:par>
                                <p:cTn id="189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98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Angle between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32" name="TextBox 17"/>
          <p:cNvSpPr/>
          <p:nvPr/>
        </p:nvSpPr>
        <p:spPr>
          <a:xfrm>
            <a:off x="822240" y="2030400"/>
            <a:ext cx="8321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Find the angle between the two vectors below.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33" name="Object 4"/>
          <p:cNvGraphicFramePr/>
          <p:nvPr/>
        </p:nvGraphicFramePr>
        <p:xfrm>
          <a:off x="942840" y="4322880"/>
          <a:ext cx="2440080" cy="1269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34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42840" y="4322880"/>
                    <a:ext cx="2440080" cy="1269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35" name="Object 4"/>
          <p:cNvGraphicFramePr/>
          <p:nvPr/>
        </p:nvGraphicFramePr>
        <p:xfrm>
          <a:off x="5819760" y="2492280"/>
          <a:ext cx="3247920" cy="6494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36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819760" y="2492280"/>
                    <a:ext cx="3247920" cy="6494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37" name="Object 4"/>
          <p:cNvGraphicFramePr/>
          <p:nvPr/>
        </p:nvGraphicFramePr>
        <p:xfrm>
          <a:off x="5837400" y="3214800"/>
          <a:ext cx="3230280" cy="662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38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837400" y="3214800"/>
                    <a:ext cx="3230280" cy="6620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39" name="Object 4"/>
          <p:cNvGraphicFramePr/>
          <p:nvPr/>
        </p:nvGraphicFramePr>
        <p:xfrm>
          <a:off x="1031760" y="2827440"/>
          <a:ext cx="4599000" cy="6379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40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31760" y="2827440"/>
                    <a:ext cx="4599000" cy="6379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41" name="Object 4"/>
          <p:cNvGraphicFramePr/>
          <p:nvPr/>
        </p:nvGraphicFramePr>
        <p:xfrm>
          <a:off x="3379680" y="4321080"/>
          <a:ext cx="2405160" cy="12733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942" name="Object 4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379680" y="4321080"/>
                    <a:ext cx="2405160" cy="1273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43" name="Object 4"/>
          <p:cNvGraphicFramePr/>
          <p:nvPr/>
        </p:nvGraphicFramePr>
        <p:xfrm>
          <a:off x="5789520" y="4687920"/>
          <a:ext cx="1662120" cy="5396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944" name="Object 4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5789520" y="4687920"/>
                    <a:ext cx="1662120" cy="5396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45" name="Object 4"/>
          <p:cNvGraphicFramePr/>
          <p:nvPr/>
        </p:nvGraphicFramePr>
        <p:xfrm>
          <a:off x="1406520" y="5884920"/>
          <a:ext cx="4386240" cy="6937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946" name="Object 4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406520" y="5884920"/>
                    <a:ext cx="4386240" cy="693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99" dur="indefinite" restart="never" nodeType="tmRoot">
          <p:childTnLst>
            <p:seq>
              <p:cTn id="1900" dur="indefinite" nodeType="mainSeq">
                <p:childTnLst>
                  <p:par>
                    <p:cTn id="1901" fill="hold">
                      <p:stCondLst>
                        <p:cond delay="indefinite"/>
                      </p:stCondLst>
                      <p:childTnLst>
                        <p:par>
                          <p:cTn id="1902" fill="hold">
                            <p:stCondLst>
                              <p:cond delay="0"/>
                            </p:stCondLst>
                            <p:childTnLst>
                              <p:par>
                                <p:cTn id="190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0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6" fill="hold">
                      <p:stCondLst>
                        <p:cond delay="indefinite"/>
                      </p:stCondLst>
                      <p:childTnLst>
                        <p:par>
                          <p:cTn id="1907" fill="hold">
                            <p:stCondLst>
                              <p:cond delay="0"/>
                            </p:stCondLst>
                            <p:childTnLst>
                              <p:par>
                                <p:cTn id="190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10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1" fill="hold">
                      <p:stCondLst>
                        <p:cond delay="indefinite"/>
                      </p:stCondLst>
                      <p:childTnLst>
                        <p:par>
                          <p:cTn id="1912" fill="hold">
                            <p:stCondLst>
                              <p:cond delay="0"/>
                            </p:stCondLst>
                            <p:childTnLst>
                              <p:par>
                                <p:cTn id="191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15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6" fill="hold">
                      <p:stCondLst>
                        <p:cond delay="indefinite"/>
                      </p:stCondLst>
                      <p:childTnLst>
                        <p:par>
                          <p:cTn id="1917" fill="hold">
                            <p:stCondLst>
                              <p:cond delay="0"/>
                            </p:stCondLst>
                            <p:childTnLst>
                              <p:par>
                                <p:cTn id="1918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20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1" fill="hold">
                      <p:stCondLst>
                        <p:cond delay="indefinite"/>
                      </p:stCondLst>
                      <p:childTnLst>
                        <p:par>
                          <p:cTn id="1922" fill="hold">
                            <p:stCondLst>
                              <p:cond delay="0"/>
                            </p:stCondLst>
                            <p:childTnLst>
                              <p:par>
                                <p:cTn id="1923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25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TextBox 17"/>
          <p:cNvSpPr/>
          <p:nvPr/>
        </p:nvSpPr>
        <p:spPr>
          <a:xfrm>
            <a:off x="960480" y="2046240"/>
            <a:ext cx="2681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Show that for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48" name="Object 4"/>
          <p:cNvGraphicFramePr/>
          <p:nvPr/>
        </p:nvGraphicFramePr>
        <p:xfrm>
          <a:off x="2286000" y="4229280"/>
          <a:ext cx="4313160" cy="7394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49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0" y="4229280"/>
                    <a:ext cx="4313160" cy="73944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50" name="Object 4"/>
          <p:cNvGraphicFramePr/>
          <p:nvPr/>
        </p:nvGraphicFramePr>
        <p:xfrm>
          <a:off x="1208160" y="2611440"/>
          <a:ext cx="2903400" cy="1434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51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208160" y="2611440"/>
                    <a:ext cx="2903400" cy="14349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52" name="TextBox 8"/>
          <p:cNvSpPr/>
          <p:nvPr/>
        </p:nvSpPr>
        <p:spPr>
          <a:xfrm>
            <a:off x="4572000" y="3021120"/>
            <a:ext cx="4572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are perpendicular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53" name="Object 4"/>
          <p:cNvGraphicFramePr/>
          <p:nvPr/>
        </p:nvGraphicFramePr>
        <p:xfrm>
          <a:off x="1996920" y="5222880"/>
          <a:ext cx="4861080" cy="6444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54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996920" y="5222880"/>
                    <a:ext cx="4861080" cy="6444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55" name="Object 4"/>
          <p:cNvGraphicFramePr/>
          <p:nvPr/>
        </p:nvGraphicFramePr>
        <p:xfrm>
          <a:off x="2400480" y="6121440"/>
          <a:ext cx="4016160" cy="6444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56" name="Object 4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400480" y="6121440"/>
                    <a:ext cx="4016160" cy="6444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57" name="Cloud 9"/>
          <p:cNvSpPr/>
          <p:nvPr/>
        </p:nvSpPr>
        <p:spPr>
          <a:xfrm>
            <a:off x="5257800" y="1920960"/>
            <a:ext cx="1951200" cy="704880"/>
          </a:xfrm>
          <a:custGeom>
            <a:avLst/>
            <a:gdLst>
              <a:gd name="textAreaLeft" fmla="*/ 268920 w 1951200"/>
              <a:gd name="textAreaRight" fmla="*/ 1543680 w 1951200"/>
              <a:gd name="textAreaTop" fmla="*/ 106200 h 704880"/>
              <a:gd name="textAreaBottom" fmla="*/ 565920 h 704880"/>
              <a:gd name="GluePoint1X" fmla="*/ 1949412 w 43200"/>
              <a:gd name="GluePoint1Y" fmla="*/ 350838 h 43200"/>
              <a:gd name="GluePoint2X" fmla="*/ 975519 w 43200"/>
              <a:gd name="GluePoint2Y" fmla="*/ 700928 h 43200"/>
              <a:gd name="GluePoint3X" fmla="*/ 6052 w 43200"/>
              <a:gd name="GluePoint3Y" fmla="*/ 350838 h 43200"/>
              <a:gd name="GluePoint4X" fmla="*/ 975519 w 43200"/>
              <a:gd name="GluePoint4Y" fmla="*/ 40119 h 432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43200" h="43200">
                <a:moveTo>
                  <a:pt x="3900" y="14370"/>
                </a:moveTo>
                <a:lnTo>
                  <a:pt x="3900" y="14370"/>
                </a:lnTo>
                <a:arcTo wR="6753" hR="9190" stAng="10170548" swAng="7427171"/>
                <a:lnTo>
                  <a:pt x="14005" y="5202"/>
                </a:lnTo>
                <a:arcTo wR="5333" hR="7267" stAng="-8646226" swAng="5396752"/>
                <a:lnTo>
                  <a:pt x="22456" y="3432"/>
                </a:lnTo>
                <a:arcTo wR="4365" hR="5945" stAng="-8748310" swAng="5983216"/>
                <a:lnTo>
                  <a:pt x="29833" y="2481"/>
                </a:lnTo>
                <a:arcTo wR="4857" hR="6595" stAng="-7859247" swAng="7034694"/>
                <a:lnTo>
                  <a:pt x="38318" y="5576"/>
                </a:lnTo>
                <a:arcTo wR="5333" hR="7273" stAng="-4722629" swAng="6541720"/>
                <a:lnTo>
                  <a:pt x="41818" y="15460"/>
                </a:lnTo>
                <a:arcTo wR="6775" hR="9220" stAng="-2776007" swAng="7816113"/>
                <a:lnTo>
                  <a:pt x="37404" y="30203"/>
                </a:lnTo>
                <a:arcTo wR="5785" hR="7867" stAng="37436" swAng="6841911"/>
                <a:lnTo>
                  <a:pt x="28556" y="36813"/>
                </a:lnTo>
                <a:arcTo wR="6752" hR="9215" stAng="1346980" swAng="6910786"/>
                <a:lnTo>
                  <a:pt x="16480" y="39264"/>
                </a:lnTo>
                <a:arcTo wR="7720" hR="10543" stAng="3974661" swAng="4542738"/>
                <a:lnTo>
                  <a:pt x="5804" y="35470"/>
                </a:lnTo>
                <a:arcTo wR="4360" hR="5918" stAng="5103633" swAng="8804007"/>
                <a:lnTo>
                  <a:pt x="2113" y="25548"/>
                </a:lnTo>
                <a:arcTo wR="4345" hR="5945" stAng="6790459" swAng="9150775"/>
                <a:close/>
              </a:path>
              <a:path fill="none" w="43200" h="43200">
                <a:moveTo>
                  <a:pt x="4693" y="26177"/>
                </a:moveTo>
                <a:lnTo>
                  <a:pt x="4693" y="26177"/>
                </a:lnTo>
                <a:arcTo wR="4345" hR="5945" stAng="5204745" swAng="1585714"/>
                <a:moveTo>
                  <a:pt x="6928" y="34899"/>
                </a:moveTo>
                <a:lnTo>
                  <a:pt x="6928" y="34899"/>
                </a:lnTo>
                <a:arcTo wR="4360" hR="5918" stAng="4416323" swAng="686679"/>
                <a:moveTo>
                  <a:pt x="16478" y="39090"/>
                </a:moveTo>
                <a:lnTo>
                  <a:pt x="16478" y="39090"/>
                </a:lnTo>
                <a:arcTo wR="6752" hR="9215" stAng="8257461" swAng="844950"/>
                <a:moveTo>
                  <a:pt x="28827" y="34751"/>
                </a:moveTo>
                <a:lnTo>
                  <a:pt x="28827" y="34751"/>
                </a:lnTo>
                <a:arcTo wR="6752" hR="9215" stAng="387139" swAng="959841"/>
                <a:moveTo>
                  <a:pt x="34129" y="22954"/>
                </a:moveTo>
                <a:lnTo>
                  <a:pt x="34129" y="22954"/>
                </a:lnTo>
                <a:arcTo wR="5785" hR="7867" stAng="-4217785" swAng="4255228"/>
                <a:moveTo>
                  <a:pt x="41798" y="15354"/>
                </a:moveTo>
                <a:lnTo>
                  <a:pt x="41798" y="15354"/>
                </a:lnTo>
                <a:arcTo wR="5333" hR="7273" stAng="1819091" swAng="1665385"/>
                <a:moveTo>
                  <a:pt x="38324" y="5426"/>
                </a:moveTo>
                <a:lnTo>
                  <a:pt x="38324" y="5426"/>
                </a:lnTo>
                <a:arcTo wR="4857" hR="6595" stAng="-824553" swAng="891799"/>
                <a:moveTo>
                  <a:pt x="29078" y="3952"/>
                </a:moveTo>
                <a:lnTo>
                  <a:pt x="29078" y="3952"/>
                </a:lnTo>
                <a:arcTo wR="4857" hR="6595" stAng="-8950828" swAng="1091979"/>
                <a:moveTo>
                  <a:pt x="22141" y="4720"/>
                </a:moveTo>
                <a:lnTo>
                  <a:pt x="22141" y="4720"/>
                </a:lnTo>
                <a:arcTo wR="4365" hR="5945" stAng="-9809519" swAng="1061209"/>
                <a:moveTo>
                  <a:pt x="14000" y="5192"/>
                </a:moveTo>
                <a:lnTo>
                  <a:pt x="14000" y="5192"/>
                </a:lnTo>
                <a:arcTo wR="6753" hR="9190" stAng="-4002280" swAng="739132"/>
                <a:moveTo>
                  <a:pt x="4127" y="15789"/>
                </a:moveTo>
                <a:lnTo>
                  <a:pt x="4127" y="15789"/>
                </a:lnTo>
                <a:arcTo wR="6753" hR="9190" stAng="9459493" swAng="711644"/>
              </a:path>
            </a:pathLst>
          </a:custGeom>
          <a:solidFill>
            <a:srgbClr val="66CCFF"/>
          </a:solidFill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a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. </a:t>
            </a:r>
            <a:r>
              <a:rPr lang="en-GB" sz="24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b</a:t>
            </a:r>
            <a:r>
              <a:rPr lang="en-GB" sz="2400" b="0" u="none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 =0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58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Perpendicular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26" dur="indefinite" restart="never" nodeType="tmRoot">
          <p:childTnLst>
            <p:seq>
              <p:cTn id="1927" dur="indefinite" nodeType="mainSeq">
                <p:childTnLst>
                  <p:par>
                    <p:cTn id="1928" fill="hold">
                      <p:stCondLst>
                        <p:cond delay="indefinite"/>
                      </p:stCondLst>
                      <p:childTnLst>
                        <p:par>
                          <p:cTn id="1929" fill="hold">
                            <p:stCondLst>
                              <p:cond delay="0"/>
                            </p:stCondLst>
                            <p:childTnLst>
                              <p:par>
                                <p:cTn id="193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32" dur="8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33" dur="8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4" dur="8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5" fill="hold">
                      <p:stCondLst>
                        <p:cond delay="indefinite"/>
                      </p:stCondLst>
                      <p:childTnLst>
                        <p:par>
                          <p:cTn id="1936" fill="hold">
                            <p:stCondLst>
                              <p:cond delay="0"/>
                            </p:stCondLst>
                            <p:childTnLst>
                              <p:par>
                                <p:cTn id="193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39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0" fill="hold">
                      <p:stCondLst>
                        <p:cond delay="indefinite"/>
                      </p:stCondLst>
                      <p:childTnLst>
                        <p:par>
                          <p:cTn id="1941" fill="hold">
                            <p:stCondLst>
                              <p:cond delay="0"/>
                            </p:stCondLst>
                            <p:childTnLst>
                              <p:par>
                                <p:cTn id="194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4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5" fill="hold">
                      <p:stCondLst>
                        <p:cond delay="indefinite"/>
                      </p:stCondLst>
                      <p:childTnLst>
                        <p:par>
                          <p:cTn id="1946" fill="hold">
                            <p:stCondLst>
                              <p:cond delay="0"/>
                            </p:stCondLst>
                            <p:childTnLst>
                              <p:par>
                                <p:cTn id="194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49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7"/>
          <p:cNvPicPr/>
          <p:nvPr/>
        </p:nvPicPr>
        <p:blipFill>
          <a:blip r:embed="rId1"/>
          <a:srcRect l="27750" t="24375" r="55136" b="51250"/>
          <a:stretch/>
        </p:blipFill>
        <p:spPr>
          <a:xfrm>
            <a:off x="990720" y="2666880"/>
            <a:ext cx="3855960" cy="304812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120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Vectors &amp; Scalars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" name="Text Box 5"/>
          <p:cNvSpPr/>
          <p:nvPr/>
        </p:nvSpPr>
        <p:spPr>
          <a:xfrm>
            <a:off x="914400" y="1879560"/>
            <a:ext cx="61261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Calculate the magnitude of the vector.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" name="Straight Connector 6"/>
          <p:cNvSpPr/>
          <p:nvPr/>
        </p:nvSpPr>
        <p:spPr>
          <a:xfrm>
            <a:off x="5911920" y="3200400"/>
            <a:ext cx="914400" cy="9144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3" name="Object 4"/>
          <p:cNvGraphicFramePr/>
          <p:nvPr/>
        </p:nvGraphicFramePr>
        <p:xfrm>
          <a:off x="2448000" y="4548240"/>
          <a:ext cx="1962000" cy="1008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24" name="Object 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448000" y="4548240"/>
                    <a:ext cx="1962000" cy="100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" name="TextBox 17"/>
          <p:cNvSpPr/>
          <p:nvPr/>
        </p:nvSpPr>
        <p:spPr>
          <a:xfrm>
            <a:off x="2456640" y="4114800"/>
            <a:ext cx="423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sng" strike="noStrike">
                <a:solidFill>
                  <a:srgbClr val="000000"/>
                </a:solidFill>
                <a:effectLst/>
                <a:uFillTx/>
                <a:latin typeface="Comic Sans MS"/>
              </a:rPr>
              <a:t>w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6" name="Object 4"/>
          <p:cNvGraphicFramePr/>
          <p:nvPr/>
        </p:nvGraphicFramePr>
        <p:xfrm>
          <a:off x="6081840" y="2676600"/>
          <a:ext cx="1962000" cy="6444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27" name="Object 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081840" y="2676600"/>
                    <a:ext cx="1962000" cy="6444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28" name="Object 4"/>
          <p:cNvGraphicFramePr/>
          <p:nvPr/>
        </p:nvGraphicFramePr>
        <p:xfrm>
          <a:off x="6059520" y="3736800"/>
          <a:ext cx="1962000" cy="644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29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6059520" y="3736800"/>
                    <a:ext cx="1962000" cy="6447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30" name="Object 4"/>
          <p:cNvGraphicFramePr/>
          <p:nvPr/>
        </p:nvGraphicFramePr>
        <p:xfrm>
          <a:off x="6350040" y="4799160"/>
          <a:ext cx="1373040" cy="5871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31" name="Object 4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6350040" y="4799160"/>
                    <a:ext cx="1373040" cy="587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32" name="Object 4"/>
          <p:cNvGraphicFramePr/>
          <p:nvPr/>
        </p:nvGraphicFramePr>
        <p:xfrm>
          <a:off x="5646600" y="5789520"/>
          <a:ext cx="2773440" cy="5875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33" name="Object 4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5646600" y="5789520"/>
                    <a:ext cx="2773440" cy="5875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8" dur="indefinite" restart="never" nodeType="tmRoot">
          <p:childTnLst>
            <p:seq>
              <p:cTn id="209" dur="indefinite" nodeType="mainSeq">
                <p:childTnLst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Perpendicular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60" name="Object 4"/>
          <p:cNvGraphicFramePr/>
          <p:nvPr/>
        </p:nvGraphicFramePr>
        <p:xfrm>
          <a:off x="2733840" y="3282840"/>
          <a:ext cx="4349520" cy="127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61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733840" y="3282840"/>
                    <a:ext cx="4349520" cy="127008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62" name="Object 4"/>
          <p:cNvGraphicFramePr/>
          <p:nvPr/>
        </p:nvGraphicFramePr>
        <p:xfrm>
          <a:off x="1417680" y="2155680"/>
          <a:ext cx="6981840" cy="816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63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17680" y="2155680"/>
                    <a:ext cx="6981840" cy="8161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64" name="Object 4"/>
          <p:cNvGraphicFramePr/>
          <p:nvPr/>
        </p:nvGraphicFramePr>
        <p:xfrm>
          <a:off x="3246480" y="4863960"/>
          <a:ext cx="3324240" cy="6937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65" name="Object 4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246480" y="4863960"/>
                    <a:ext cx="3324240" cy="693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66" name="TextBox 10"/>
          <p:cNvSpPr/>
          <p:nvPr/>
        </p:nvSpPr>
        <p:spPr>
          <a:xfrm>
            <a:off x="1127160" y="5916600"/>
            <a:ext cx="7742160" cy="520920"/>
          </a:xfrm>
          <a:prstGeom prst="rect">
            <a:avLst/>
          </a:prstGeom>
          <a:solidFill>
            <a:srgbClr val="000000"/>
          </a:solidFill>
          <a:ln w="57240">
            <a:solidFill>
              <a:srgbClr val="75757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  If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.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 = 0 then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and </a:t>
            </a:r>
            <a:r>
              <a:rPr lang="en-GB" sz="2800" b="0" u="sng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b</a:t>
            </a: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are perpendicular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67" name="TextBox 11"/>
          <p:cNvSpPr/>
          <p:nvPr/>
        </p:nvSpPr>
        <p:spPr>
          <a:xfrm>
            <a:off x="1241640" y="3657600"/>
            <a:ext cx="1113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Then 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50" dur="indefinite" restart="never" nodeType="tmRoot">
          <p:childTnLst>
            <p:seq>
              <p:cTn id="1951" dur="indefinite" nodeType="mainSeq">
                <p:childTnLst>
                  <p:par>
                    <p:cTn id="1952" fill="hold">
                      <p:stCondLst>
                        <p:cond delay="indefinite"/>
                      </p:stCondLst>
                      <p:childTnLst>
                        <p:par>
                          <p:cTn id="1953" fill="hold">
                            <p:stCondLst>
                              <p:cond delay="0"/>
                            </p:stCondLst>
                            <p:childTnLst>
                              <p:par>
                                <p:cTn id="195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56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7" fill="hold">
                      <p:stCondLst>
                        <p:cond delay="indefinite"/>
                      </p:stCondLst>
                      <p:childTnLst>
                        <p:par>
                          <p:cTn id="1958" fill="hold">
                            <p:stCondLst>
                              <p:cond delay="0"/>
                            </p:stCondLst>
                            <p:childTnLst>
                              <p:par>
                                <p:cTn id="1959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61" dur="8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62" dur="8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3" dur="8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4" fill="hold">
                      <p:stCondLst>
                        <p:cond delay="indefinite"/>
                      </p:stCondLst>
                      <p:childTnLst>
                        <p:par>
                          <p:cTn id="1965" fill="hold">
                            <p:stCondLst>
                              <p:cond delay="0"/>
                            </p:stCondLst>
                            <p:childTnLst>
                              <p:par>
                                <p:cTn id="1966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68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9" fill="hold">
                      <p:stCondLst>
                        <p:cond delay="indefinite"/>
                      </p:stCondLst>
                      <p:childTnLst>
                        <p:par>
                          <p:cTn id="1970" fill="hold">
                            <p:stCondLst>
                              <p:cond delay="0"/>
                            </p:stCondLst>
                            <p:childTnLst>
                              <p:par>
                                <p:cTn id="1971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7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4" fill="hold">
                      <p:stCondLst>
                        <p:cond delay="indefinite"/>
                      </p:stCondLst>
                      <p:childTnLst>
                        <p:par>
                          <p:cTn id="1975" fill="hold">
                            <p:stCondLst>
                              <p:cond delay="0"/>
                            </p:stCondLst>
                            <p:childTnLst>
                              <p:par>
                                <p:cTn id="197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978" dur="8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979" dur="8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0" dur="80"/>
                                        <p:tgtEl>
                                          <p:spTgt spid="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title"/>
          </p:nvPr>
        </p:nvSpPr>
        <p:spPr>
          <a:xfrm>
            <a:off x="1584000" y="217080"/>
            <a:ext cx="5519880" cy="99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Extra Practice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969" name="TextBox 9"/>
          <p:cNvSpPr/>
          <p:nvPr/>
        </p:nvSpPr>
        <p:spPr>
          <a:xfrm>
            <a:off x="1996920" y="2558880"/>
            <a:ext cx="55468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Ex13P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0" name="TextBox 3"/>
          <p:cNvSpPr/>
          <p:nvPr/>
        </p:nvSpPr>
        <p:spPr>
          <a:xfrm>
            <a:off x="1996920" y="3618000"/>
            <a:ext cx="55468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Ex13Q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71" name="TextBox 4"/>
          <p:cNvSpPr/>
          <p:nvPr/>
        </p:nvSpPr>
        <p:spPr>
          <a:xfrm>
            <a:off x="1996920" y="4678200"/>
            <a:ext cx="554688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Ex13R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Properties of a Scalar Product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973" name="Object 4"/>
          <p:cNvGraphicFramePr/>
          <p:nvPr/>
        </p:nvGraphicFramePr>
        <p:xfrm>
          <a:off x="2855880" y="4400640"/>
          <a:ext cx="3678120" cy="617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74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55880" y="4400640"/>
                    <a:ext cx="3678120" cy="6174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975" name="Object 4"/>
          <p:cNvGraphicFramePr/>
          <p:nvPr/>
        </p:nvGraphicFramePr>
        <p:xfrm>
          <a:off x="3630600" y="3024360"/>
          <a:ext cx="2128680" cy="69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76" name="Object 4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630600" y="3024360"/>
                    <a:ext cx="2128680" cy="6937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977" name="TextBox 11"/>
          <p:cNvSpPr/>
          <p:nvPr/>
        </p:nvSpPr>
        <p:spPr>
          <a:xfrm>
            <a:off x="1126080" y="1996920"/>
            <a:ext cx="7596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Two properties that you need to be aware of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81" dur="indefinite" restart="never" nodeType="tmRoot">
          <p:childTnLst>
            <p:seq>
              <p:cTn id="1982" dur="indefinite" nodeType="mainSeq">
                <p:childTnLst>
                  <p:par>
                    <p:cTn id="1983" fill="hold">
                      <p:stCondLst>
                        <p:cond delay="indefinite"/>
                      </p:stCondLst>
                      <p:childTnLst>
                        <p:par>
                          <p:cTn id="1984" fill="hold">
                            <p:stCondLst>
                              <p:cond delay="0"/>
                            </p:stCondLst>
                            <p:childTnLst>
                              <p:par>
                                <p:cTn id="1985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87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8" fill="hold">
                      <p:stCondLst>
                        <p:cond delay="indefinite"/>
                      </p:stCondLst>
                      <p:childTnLst>
                        <p:par>
                          <p:cTn id="1989" fill="hold">
                            <p:stCondLst>
                              <p:cond delay="0"/>
                            </p:stCondLst>
                            <p:childTnLst>
                              <p:par>
                                <p:cTn id="199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92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1584000" y="217080"/>
            <a:ext cx="5519880" cy="995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0" u="none" strike="noStrike">
                <a:solidFill>
                  <a:srgbClr val="EEF82A"/>
                </a:solidFill>
                <a:effectLst/>
                <a:uFillTx/>
                <a:latin typeface="Comic Sans MS"/>
              </a:rPr>
              <a:t>Extra Practice</a:t>
            </a:r>
            <a:endParaRPr lang="en-US" sz="4400" b="1" u="none" strike="noStrike">
              <a:solidFill>
                <a:srgbClr val="EEF82A"/>
              </a:solidFill>
              <a:effectLst/>
              <a:uFillTx/>
              <a:latin typeface="Comic Sans MS"/>
            </a:endParaRPr>
          </a:p>
        </p:txBody>
      </p:sp>
      <p:sp>
        <p:nvSpPr>
          <p:cNvPr id="979" name="TextBox 9"/>
          <p:cNvSpPr/>
          <p:nvPr/>
        </p:nvSpPr>
        <p:spPr>
          <a:xfrm>
            <a:off x="1951200" y="2849400"/>
            <a:ext cx="55465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Ex13U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0" name="TextBox 5"/>
          <p:cNvSpPr/>
          <p:nvPr/>
        </p:nvSpPr>
        <p:spPr>
          <a:xfrm>
            <a:off x="1897200" y="3978360"/>
            <a:ext cx="5198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2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0" u="sng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Applications of Vectors</a:t>
            </a:r>
            <a:endParaRPr lang="en-US" sz="3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1" name="TextBox 6"/>
          <p:cNvSpPr/>
          <p:nvPr/>
        </p:nvSpPr>
        <p:spPr>
          <a:xfrm>
            <a:off x="1951200" y="5043600"/>
            <a:ext cx="55465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Ex13S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2" name="TextBox 7"/>
          <p:cNvSpPr/>
          <p:nvPr/>
        </p:nvSpPr>
        <p:spPr>
          <a:xfrm>
            <a:off x="1951200" y="2117880"/>
            <a:ext cx="55465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Ex13T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83" name="TextBox 8"/>
          <p:cNvSpPr/>
          <p:nvPr/>
        </p:nvSpPr>
        <p:spPr>
          <a:xfrm>
            <a:off x="1951200" y="5805360"/>
            <a:ext cx="55465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>
              <a:lnSpc>
                <a:spcPct val="100000"/>
              </a:lnSpc>
              <a:spcBef>
                <a:spcPts val="2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HHM 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lang="en-GB" sz="40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Ex13T</a:t>
            </a:r>
            <a:endParaRPr lang="en-US" sz="4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PlaceHolder 1"/>
          <p:cNvSpPr>
            <a:spLocks noGrp="1"/>
          </p:cNvSpPr>
          <p:nvPr>
            <p:ph type="title"/>
          </p:nvPr>
        </p:nvSpPr>
        <p:spPr>
          <a:xfrm>
            <a:off x="684360" y="2420640"/>
            <a:ext cx="7772400" cy="10112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5" name="PlaceHolder 2"/>
          <p:cNvSpPr>
            <a:spLocks noGrp="1"/>
          </p:cNvSpPr>
          <p:nvPr>
            <p:ph type="subTitle"/>
          </p:nvPr>
        </p:nvSpPr>
        <p:spPr>
          <a:xfrm>
            <a:off x="698400" y="3857760"/>
            <a:ext cx="7732800" cy="658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Strategies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6" name="Text Box 4"/>
          <p:cNvSpPr/>
          <p:nvPr/>
        </p:nvSpPr>
        <p:spPr>
          <a:xfrm>
            <a:off x="0" y="1284120"/>
            <a:ext cx="9144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0000FF"/>
                </a:solidFill>
                <a:effectLst/>
                <a:uFillTx/>
                <a:latin typeface="Arial"/>
              </a:rPr>
              <a:t>Higher Maths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87" name="Picture 5" descr="Top-Banner-light-granite-na"/>
          <p:cNvPicPr/>
          <p:nvPr/>
        </p:nvPicPr>
        <p:blipFill>
          <a:blip r:embed="rId1"/>
          <a:stretch/>
        </p:blipFill>
        <p:spPr>
          <a:xfrm>
            <a:off x="507960" y="333360"/>
            <a:ext cx="8096400" cy="42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8" name="Text Box 6"/>
          <p:cNvSpPr/>
          <p:nvPr/>
        </p:nvSpPr>
        <p:spPr>
          <a:xfrm>
            <a:off x="3993840" y="6181560"/>
            <a:ext cx="1438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FF"/>
                </a:solidFill>
                <a:effectLst/>
                <a:uFillTx/>
                <a:latin typeface="Arial"/>
              </a:rPr>
              <a:t>Click to start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89" name="Picture 7" descr="Gel-button-round-arrow">
            <a:hlinkClick r:id="" action="ppaction://hlinkshowjump?jump=nextslide"/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4282920" y="5433840"/>
            <a:ext cx="762120" cy="762120"/>
          </a:xfrm>
          <a:prstGeom prst="rect">
            <a:avLst/>
          </a:prstGeom>
          <a:noFill/>
          <a:ln w="0">
            <a:noFill/>
          </a:ln>
        </p:spPr>
      </p:pic>
    </p:spTree>
  </p:cSld>
  <p:timing>
    <p:tnLst>
      <p:par>
        <p:cTn id="1993" dur="indefinite" restart="never" nodeType="tmRoot">
          <p:childTnLst>
            <p:seq>
              <p:cTn id="1994" dur="indefinite" nodeType="mainSeq">
                <p:childTnLst>
                  <p:par>
                    <p:cTn id="1995" fill="hold">
                      <p:stCondLst>
                        <p:cond delay="0"/>
                      </p:stCondLst>
                      <p:childTnLst>
                        <p:par>
                          <p:cTn id="1996" fill="hold">
                            <p:stCondLst>
                              <p:cond delay="0"/>
                            </p:stCondLst>
                            <p:childTnLst>
                              <p:par>
                                <p:cTn id="1997" presetID="45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99" dur="2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00" dur="20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1" dur="2000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2" fill="hold">
                            <p:stCondLst>
                              <p:cond delay="3200"/>
                            </p:stCondLst>
                            <p:childTnLst>
                              <p:par>
                                <p:cTn id="200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05" dur="500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6" fill="hold">
                            <p:stCondLst>
                              <p:cond delay="3700"/>
                            </p:stCondLst>
                            <p:childTnLst>
                              <p:par>
                                <p:cTn id="200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09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Text Box 11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1" name="Text Box 3"/>
          <p:cNvSpPr/>
          <p:nvPr/>
        </p:nvSpPr>
        <p:spPr>
          <a:xfrm>
            <a:off x="0" y="2208240"/>
            <a:ext cx="91440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2" name="Text Box 4"/>
          <p:cNvSpPr/>
          <p:nvPr/>
        </p:nvSpPr>
        <p:spPr>
          <a:xfrm>
            <a:off x="0" y="1390680"/>
            <a:ext cx="9144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The following questions are on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3" name="Text Box 5"/>
          <p:cNvSpPr/>
          <p:nvPr/>
        </p:nvSpPr>
        <p:spPr>
          <a:xfrm>
            <a:off x="0" y="349416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Non-calculator questions will be indicated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4" name="Text Box 8"/>
          <p:cNvSpPr/>
          <p:nvPr/>
        </p:nvSpPr>
        <p:spPr>
          <a:xfrm>
            <a:off x="3200400" y="5867280"/>
            <a:ext cx="2736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Click to continue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95" name="Picture 9" descr="No-calculator"/>
          <p:cNvPicPr/>
          <p:nvPr/>
        </p:nvPicPr>
        <p:blipFill>
          <a:blip r:embed="rId1"/>
          <a:stretch/>
        </p:blipFill>
        <p:spPr>
          <a:xfrm>
            <a:off x="7686720" y="3216240"/>
            <a:ext cx="747720" cy="1003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6" name="Text Box 10"/>
          <p:cNvSpPr/>
          <p:nvPr/>
        </p:nvSpPr>
        <p:spPr>
          <a:xfrm>
            <a:off x="0" y="4367160"/>
            <a:ext cx="9144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You will need a pencil, paper, ruler and rubber.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997" name="Picture 12" descr="Gel-button-round-arrow">
            <a:hlinkClick r:id="" action="ppaction://hlinkshowjump?jump=nextslide"/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4191120" y="5048280"/>
            <a:ext cx="761760" cy="762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Text Box 2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999" name="Text Box 4"/>
          <p:cNvSpPr/>
          <p:nvPr/>
        </p:nvSpPr>
        <p:spPr>
          <a:xfrm>
            <a:off x="0" y="1442880"/>
            <a:ext cx="9144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The questions are in groups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0" name="Text Box 6"/>
          <p:cNvSpPr/>
          <p:nvPr/>
        </p:nvSpPr>
        <p:spPr>
          <a:xfrm>
            <a:off x="3371760" y="4657680"/>
            <a:ext cx="3740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Angles between vectors (5)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01" name="Picture 9" descr="Gel-button-round-arrow">
            <a:hlinkClick r:id="rId1" action="ppaction://hlinksldjump"/>
          </p:cNvPr>
          <p:cNvPicPr/>
          <p:nvPr/>
        </p:nvPicPr>
        <p:blipFill>
          <a:blip r:embed="rId2"/>
          <a:stretch/>
        </p:blipFill>
        <p:spPr>
          <a:xfrm>
            <a:off x="2427120" y="4606920"/>
            <a:ext cx="576360" cy="57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2" name="Text Box 10"/>
          <p:cNvSpPr/>
          <p:nvPr/>
        </p:nvSpPr>
        <p:spPr>
          <a:xfrm>
            <a:off x="3371760" y="3516480"/>
            <a:ext cx="374508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Points dividing lines in ratios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Collinear points (8)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03" name="Picture 11" descr="Gel-button-round-arrow">
            <a:hlinkClick r:id="rId3" action="ppaction://hlinksldjump"/>
          </p:cNvPr>
          <p:cNvPicPr/>
          <p:nvPr/>
        </p:nvPicPr>
        <p:blipFill>
          <a:blip r:embed="rId4"/>
          <a:stretch/>
        </p:blipFill>
        <p:spPr>
          <a:xfrm>
            <a:off x="2427120" y="3540240"/>
            <a:ext cx="576360" cy="57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4" name="Text Box 12"/>
          <p:cNvSpPr/>
          <p:nvPr/>
        </p:nvSpPr>
        <p:spPr>
          <a:xfrm>
            <a:off x="3360600" y="2606760"/>
            <a:ext cx="3745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General vector questions (15)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05" name="Picture 13" descr="Gel-button-round-arrow">
            <a:hlinkClick r:id="rId5" action="ppaction://hlinksldjump"/>
          </p:cNvPr>
          <p:cNvPicPr/>
          <p:nvPr/>
        </p:nvPicPr>
        <p:blipFill>
          <a:blip r:embed="rId6"/>
          <a:stretch/>
        </p:blipFill>
        <p:spPr>
          <a:xfrm>
            <a:off x="2416320" y="2516040"/>
            <a:ext cx="576000" cy="57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06" name="AutoShape 14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7" name="Text Box 15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08" name="Text Box 16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Text Box 2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0" name="Text Box 3"/>
          <p:cNvSpPr/>
          <p:nvPr/>
        </p:nvSpPr>
        <p:spPr>
          <a:xfrm>
            <a:off x="0" y="2690640"/>
            <a:ext cx="91440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General Vector Questions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1" name="Text Box 10"/>
          <p:cNvSpPr/>
          <p:nvPr/>
        </p:nvSpPr>
        <p:spPr>
          <a:xfrm>
            <a:off x="4014360" y="4567320"/>
            <a:ext cx="1095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FF"/>
                </a:solidFill>
                <a:effectLst/>
                <a:uFillTx/>
                <a:latin typeface="Arial"/>
              </a:rPr>
              <a:t>Continue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12" name="Picture 11" descr="Gel-button-round-arrow">
            <a:hlinkClick r:id="" action="ppaction://hlinkshowjump?jump=nextslide"/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4168800" y="3819600"/>
            <a:ext cx="76212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3" name="AutoShape 12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4" name="Text Box 13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5" name="Text Box 14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6" name="AutoShape 15">
            <a:hlinkClick r:id="rId3" action="ppaction://hlinksldjump"/>
          </p:cNvPr>
          <p:cNvSpPr/>
          <p:nvPr/>
        </p:nvSpPr>
        <p:spPr>
          <a:xfrm>
            <a:off x="7510320" y="5889600"/>
            <a:ext cx="1100160" cy="324000"/>
          </a:xfrm>
          <a:custGeom>
            <a:avLst/>
            <a:gdLst>
              <a:gd name="textAreaLeft" fmla="*/ 192240 w 1100160"/>
              <a:gd name="textAreaRight" fmla="*/ 797760 w 1100160"/>
              <a:gd name="textAreaTop" fmla="*/ 43200 h 324000"/>
              <a:gd name="textAreaBottom" fmla="*/ 280800 h 324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-2682637"/>
                <a:lnTo>
                  <a:pt x="21168" y="7200"/>
                </a:lnTo>
                <a:lnTo>
                  <a:pt x="17280" y="0"/>
                </a:lnTo>
                <a:lnTo>
                  <a:pt x="12528" y="7200"/>
                </a:lnTo>
                <a:lnTo>
                  <a:pt x="14688" y="7200"/>
                </a:lnTo>
                <a:arcTo wR="7560" hR="21600" stAng="2717363" swAng="2325203"/>
                <a:lnTo>
                  <a:pt x="9720" y="20700"/>
                </a:lnTo>
                <a:arcTo wR="7560" hR="21600" stAng="5757435" swAng="5042565"/>
                <a:close/>
              </a:path>
              <a:path fill="darkenLess"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357435"/>
                <a:lnTo>
                  <a:pt x="9720" y="20700"/>
                </a:lnTo>
                <a:arcTo wR="7560" hR="21600" stAng="5757435" swAng="5042565"/>
                <a:close/>
              </a:path>
            </a:pathLst>
          </a:custGeom>
          <a:solidFill>
            <a:srgbClr val="00CC00"/>
          </a:solidFill>
          <a:ln w="936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17" name="Text Box 16"/>
          <p:cNvSpPr/>
          <p:nvPr/>
        </p:nvSpPr>
        <p:spPr>
          <a:xfrm>
            <a:off x="7386840" y="6343560"/>
            <a:ext cx="1420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Back to menu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019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20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021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2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3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24" name="Picture 9" descr="tick"/>
          <p:cNvPicPr/>
          <p:nvPr/>
        </p:nvPicPr>
        <p:blipFill>
          <a:blip r:embed="rId2"/>
          <a:stretch/>
        </p:blipFill>
        <p:spPr>
          <a:xfrm>
            <a:off x="7575480" y="4210200"/>
            <a:ext cx="61920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5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26" name="Picture 11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7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28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29" name="Picture 14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0" name="Rectangle 17"/>
          <p:cNvSpPr/>
          <p:nvPr/>
        </p:nvSpPr>
        <p:spPr>
          <a:xfrm>
            <a:off x="318960" y="996840"/>
            <a:ext cx="711864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Vectors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u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and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v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are defined by                         and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Determine whether or not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and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v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are perpendicular to each other.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31" name="Object 16"/>
          <p:cNvGraphicFramePr/>
          <p:nvPr/>
        </p:nvGraphicFramePr>
        <p:xfrm>
          <a:off x="3579840" y="1060560"/>
          <a:ext cx="1154160" cy="3315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32" name="Object 16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579840" y="1060560"/>
                    <a:ext cx="1154160" cy="33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3" name="Object 15"/>
          <p:cNvGraphicFramePr/>
          <p:nvPr/>
        </p:nvGraphicFramePr>
        <p:xfrm>
          <a:off x="5375160" y="1054080"/>
          <a:ext cx="1644840" cy="3319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034" name="Object 15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375160" y="1054080"/>
                    <a:ext cx="1644840" cy="331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035" name="Picture 20" descr="No-calculator"/>
          <p:cNvPicPr/>
          <p:nvPr/>
        </p:nvPicPr>
        <p:blipFill>
          <a:blip r:embed="rId11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6" name="Text Box 21"/>
          <p:cNvSpPr/>
          <p:nvPr/>
        </p:nvSpPr>
        <p:spPr>
          <a:xfrm>
            <a:off x="610200" y="2292480"/>
            <a:ext cx="227520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Is Scalar product = 0 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37" name="Object 23"/>
          <p:cNvGraphicFramePr/>
          <p:nvPr/>
        </p:nvGraphicFramePr>
        <p:xfrm>
          <a:off x="3660840" y="1887480"/>
          <a:ext cx="1768320" cy="119880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038" name="Object 23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3660840" y="1887480"/>
                    <a:ext cx="1768320" cy="119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39" name="Object 24"/>
          <p:cNvGraphicFramePr/>
          <p:nvPr/>
        </p:nvGraphicFramePr>
        <p:xfrm>
          <a:off x="905040" y="3548160"/>
          <a:ext cx="3509640" cy="4348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040" name="Object 24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905040" y="3548160"/>
                    <a:ext cx="3509640" cy="43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1" name="Object 25"/>
          <p:cNvGraphicFramePr/>
          <p:nvPr/>
        </p:nvGraphicFramePr>
        <p:xfrm>
          <a:off x="5199120" y="3471840"/>
          <a:ext cx="3046320" cy="5428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042" name="Object 25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5199120" y="3471840"/>
                    <a:ext cx="3046320" cy="54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3" name="Object 26"/>
          <p:cNvGraphicFramePr/>
          <p:nvPr/>
        </p:nvGraphicFramePr>
        <p:xfrm>
          <a:off x="2081160" y="4343400"/>
          <a:ext cx="979560" cy="43488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044" name="Object 26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2081160" y="4343400"/>
                    <a:ext cx="979560" cy="43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45" name="Text Box 27"/>
          <p:cNvSpPr/>
          <p:nvPr/>
        </p:nvSpPr>
        <p:spPr>
          <a:xfrm>
            <a:off x="4061520" y="4354560"/>
            <a:ext cx="3197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Hence vectors are perpendicular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10" dur="indefinite" restart="never" nodeType="tmRoot">
          <p:childTnLst>
            <p:seq>
              <p:cTn id="2011" dur="indefinite" nodeType="mainSeq">
                <p:childTnLst>
                  <p:par>
                    <p:cTn id="2012" fill="hold">
                      <p:stCondLst>
                        <p:cond delay="indefinite"/>
                      </p:stCondLst>
                      <p:childTnLst>
                        <p:par>
                          <p:cTn id="2013" fill="hold">
                            <p:stCondLst>
                              <p:cond delay="0"/>
                            </p:stCondLst>
                            <p:childTnLst>
                              <p:par>
                                <p:cTn id="20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7" fill="hold">
                      <p:stCondLst>
                        <p:cond delay="indefinite"/>
                      </p:stCondLst>
                      <p:childTnLst>
                        <p:par>
                          <p:cTn id="2018" fill="hold">
                            <p:stCondLst>
                              <p:cond delay="0"/>
                            </p:stCondLst>
                            <p:childTnLst>
                              <p:par>
                                <p:cTn id="20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2" fill="hold">
                      <p:stCondLst>
                        <p:cond delay="indefinite"/>
                      </p:stCondLst>
                      <p:childTnLst>
                        <p:par>
                          <p:cTn id="2023" fill="hold">
                            <p:stCondLst>
                              <p:cond delay="0"/>
                            </p:stCondLst>
                            <p:childTnLst>
                              <p:par>
                                <p:cTn id="20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2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7" fill="hold">
                      <p:stCondLst>
                        <p:cond delay="indefinite"/>
                      </p:stCondLst>
                      <p:childTnLst>
                        <p:par>
                          <p:cTn id="2028" fill="hold">
                            <p:stCondLst>
                              <p:cond delay="0"/>
                            </p:stCondLst>
                            <p:childTnLst>
                              <p:par>
                                <p:cTn id="20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3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36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7" fill="hold">
                      <p:stCondLst>
                        <p:cond delay="indefinite"/>
                      </p:stCondLst>
                      <p:childTnLst>
                        <p:par>
                          <p:cTn id="2038" fill="hold">
                            <p:stCondLst>
                              <p:cond delay="0"/>
                            </p:stCondLst>
                            <p:childTnLst>
                              <p:par>
                                <p:cTn id="20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4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047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48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049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50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51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52" name="Picture 9" descr="tick"/>
          <p:cNvPicPr/>
          <p:nvPr/>
        </p:nvPicPr>
        <p:blipFill>
          <a:blip r:embed="rId2"/>
          <a:stretch/>
        </p:blipFill>
        <p:spPr>
          <a:xfrm>
            <a:off x="6559560" y="48783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3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54" name="Picture 11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5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56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57" name="Picture 14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8" name="Rectangle 15"/>
          <p:cNvSpPr/>
          <p:nvPr/>
        </p:nvSpPr>
        <p:spPr>
          <a:xfrm>
            <a:off x="-35640" y="1156320"/>
            <a:ext cx="8410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For what value of  t  are the vectors                   and                    perpendicular ?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59" name="Rectangle 17"/>
          <p:cNvSpPr/>
          <p:nvPr/>
        </p:nvSpPr>
        <p:spPr>
          <a:xfrm>
            <a:off x="0" y="3147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60" name="Object 16"/>
          <p:cNvGraphicFramePr/>
          <p:nvPr/>
        </p:nvGraphicFramePr>
        <p:xfrm>
          <a:off x="3844800" y="912960"/>
          <a:ext cx="855720" cy="9172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061" name="Object 16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3844800" y="912960"/>
                    <a:ext cx="855720" cy="91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62" name="Rectangle 19"/>
          <p:cNvSpPr/>
          <p:nvPr/>
        </p:nvSpPr>
        <p:spPr>
          <a:xfrm>
            <a:off x="0" y="3147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63" name="Object 18"/>
          <p:cNvGraphicFramePr/>
          <p:nvPr/>
        </p:nvGraphicFramePr>
        <p:xfrm>
          <a:off x="5284800" y="887400"/>
          <a:ext cx="828720" cy="9414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064" name="Object 18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284800" y="887400"/>
                    <a:ext cx="828720" cy="941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65" name="Text Box 20"/>
          <p:cNvSpPr/>
          <p:nvPr/>
        </p:nvSpPr>
        <p:spPr>
          <a:xfrm>
            <a:off x="612360" y="2292480"/>
            <a:ext cx="242604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Put Scalar product = 0 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66" name="Object 21"/>
          <p:cNvGraphicFramePr/>
          <p:nvPr/>
        </p:nvGraphicFramePr>
        <p:xfrm>
          <a:off x="3606840" y="1887480"/>
          <a:ext cx="1876320" cy="11988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067" name="Object 21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606840" y="1887480"/>
                    <a:ext cx="1876320" cy="119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68" name="Object 22"/>
          <p:cNvGraphicFramePr/>
          <p:nvPr/>
        </p:nvGraphicFramePr>
        <p:xfrm>
          <a:off x="954000" y="3465360"/>
          <a:ext cx="3265560" cy="54324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069" name="Object 22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954000" y="3465360"/>
                    <a:ext cx="3265560" cy="543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0" name="Object 23"/>
          <p:cNvGraphicFramePr/>
          <p:nvPr/>
        </p:nvGraphicFramePr>
        <p:xfrm>
          <a:off x="5229360" y="3495600"/>
          <a:ext cx="2230200" cy="43344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071" name="Object 23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5229360" y="3495600"/>
                    <a:ext cx="223020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72" name="Text Box 26"/>
          <p:cNvSpPr/>
          <p:nvPr/>
        </p:nvSpPr>
        <p:spPr>
          <a:xfrm>
            <a:off x="649080" y="4314960"/>
            <a:ext cx="267516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Perpendicular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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u.v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= 0 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73" name="Object 27"/>
          <p:cNvGraphicFramePr/>
          <p:nvPr/>
        </p:nvGraphicFramePr>
        <p:xfrm>
          <a:off x="4014720" y="4262400"/>
          <a:ext cx="1986120" cy="43344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074" name="Object 27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4014720" y="4262400"/>
                    <a:ext cx="198612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75" name="Object 28"/>
          <p:cNvGraphicFramePr/>
          <p:nvPr/>
        </p:nvGraphicFramePr>
        <p:xfrm>
          <a:off x="4395960" y="4941720"/>
          <a:ext cx="1223640" cy="43344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076" name="Object 28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4395960" y="4941720"/>
                    <a:ext cx="122364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45" dur="indefinite" restart="never" nodeType="tmRoot">
          <p:childTnLst>
            <p:seq>
              <p:cTn id="2046" dur="indefinite" nodeType="mainSeq">
                <p:childTnLst>
                  <p:par>
                    <p:cTn id="2047" fill="hold">
                      <p:stCondLst>
                        <p:cond delay="indefinite"/>
                      </p:stCondLst>
                      <p:childTnLst>
                        <p:par>
                          <p:cTn id="2048" fill="hold">
                            <p:stCondLst>
                              <p:cond delay="0"/>
                            </p:stCondLst>
                            <p:childTnLst>
                              <p:par>
                                <p:cTn id="20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51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2" fill="hold">
                      <p:stCondLst>
                        <p:cond delay="indefinite"/>
                      </p:stCondLst>
                      <p:childTnLst>
                        <p:par>
                          <p:cTn id="2053" fill="hold">
                            <p:stCondLst>
                              <p:cond delay="0"/>
                            </p:stCondLst>
                            <p:childTnLst>
                              <p:par>
                                <p:cTn id="20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5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7" fill="hold">
                      <p:stCondLst>
                        <p:cond delay="indefinite"/>
                      </p:stCondLst>
                      <p:childTnLst>
                        <p:par>
                          <p:cTn id="2058" fill="hold">
                            <p:stCondLst>
                              <p:cond delay="0"/>
                            </p:stCondLst>
                            <p:childTnLst>
                              <p:par>
                                <p:cTn id="20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6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2" fill="hold">
                      <p:stCondLst>
                        <p:cond delay="indefinite"/>
                      </p:stCondLst>
                      <p:childTnLst>
                        <p:par>
                          <p:cTn id="2063" fill="hold">
                            <p:stCondLst>
                              <p:cond delay="0"/>
                            </p:stCondLst>
                            <p:childTnLst>
                              <p:par>
                                <p:cTn id="20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66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7" fill="hold">
                      <p:stCondLst>
                        <p:cond delay="indefinite"/>
                      </p:stCondLst>
                      <p:childTnLst>
                        <p:par>
                          <p:cTn id="2068" fill="hold">
                            <p:stCondLst>
                              <p:cond delay="0"/>
                            </p:stCondLst>
                            <p:childTnLst>
                              <p:par>
                                <p:cTn id="206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7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2" fill="hold">
                      <p:stCondLst>
                        <p:cond delay="indefinite"/>
                      </p:stCondLst>
                      <p:childTnLst>
                        <p:par>
                          <p:cTn id="2073" fill="hold">
                            <p:stCondLst>
                              <p:cond delay="0"/>
                            </p:stCondLst>
                            <p:childTnLst>
                              <p:par>
                                <p:cTn id="20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76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7" fill="hold">
                      <p:stCondLst>
                        <p:cond delay="indefinite"/>
                      </p:stCondLst>
                      <p:childTnLst>
                        <p:par>
                          <p:cTn id="2078" fill="hold">
                            <p:stCondLst>
                              <p:cond delay="0"/>
                            </p:stCondLst>
                            <p:childTnLst>
                              <p:par>
                                <p:cTn id="20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81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8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8"/>
          <p:cNvPicPr/>
          <p:nvPr/>
        </p:nvPicPr>
        <p:blipFill>
          <a:blip r:embed="rId1"/>
          <a:srcRect l="26876" t="31250" r="56001" b="46668"/>
          <a:stretch/>
        </p:blipFill>
        <p:spPr>
          <a:xfrm>
            <a:off x="974880" y="2484360"/>
            <a:ext cx="4589280" cy="3551400"/>
          </a:xfrm>
          <a:prstGeom prst="rect">
            <a:avLst/>
          </a:prstGeom>
          <a:noFill/>
          <a:ln w="50760">
            <a:solidFill>
              <a:srgbClr val="7F7F7F"/>
            </a:solidFill>
            <a:miter/>
          </a:ln>
        </p:spPr>
      </p:pic>
      <p:sp>
        <p:nvSpPr>
          <p:cNvPr id="135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Vectors &amp; Scalars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6" name="Text Box 5"/>
          <p:cNvSpPr/>
          <p:nvPr/>
        </p:nvSpPr>
        <p:spPr>
          <a:xfrm>
            <a:off x="914400" y="1879560"/>
            <a:ext cx="612612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Calculate the magnitude of the vector.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7" name="Straight Connector 6"/>
          <p:cNvSpPr/>
          <p:nvPr/>
        </p:nvSpPr>
        <p:spPr>
          <a:xfrm>
            <a:off x="6583320" y="3200400"/>
            <a:ext cx="914400" cy="9144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8" name="Object 4"/>
          <p:cNvGraphicFramePr/>
          <p:nvPr/>
        </p:nvGraphicFramePr>
        <p:xfrm>
          <a:off x="1289160" y="4541760"/>
          <a:ext cx="1871640" cy="11811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39" name="Object 4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89160" y="4541760"/>
                    <a:ext cx="1871640" cy="1181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0" name="Object 4"/>
          <p:cNvGraphicFramePr/>
          <p:nvPr/>
        </p:nvGraphicFramePr>
        <p:xfrm>
          <a:off x="6059520" y="2676600"/>
          <a:ext cx="1962000" cy="6444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41" name="Object 4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6059520" y="2676600"/>
                    <a:ext cx="1962000" cy="64440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42" name="Object 4"/>
          <p:cNvGraphicFramePr/>
          <p:nvPr/>
        </p:nvGraphicFramePr>
        <p:xfrm>
          <a:off x="5862600" y="3736800"/>
          <a:ext cx="2355840" cy="6447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143" name="Object 4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862600" y="3736800"/>
                    <a:ext cx="2355840" cy="6447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44" name="Object 4"/>
          <p:cNvGraphicFramePr/>
          <p:nvPr/>
        </p:nvGraphicFramePr>
        <p:xfrm>
          <a:off x="6143760" y="4799160"/>
          <a:ext cx="1793880" cy="5871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45" name="Object 4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6143760" y="4799160"/>
                    <a:ext cx="1793880" cy="587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  <p:graphicFrame>
        <p:nvGraphicFramePr>
          <p:cNvPr id="146" name="Object 4"/>
          <p:cNvGraphicFramePr/>
          <p:nvPr/>
        </p:nvGraphicFramePr>
        <p:xfrm>
          <a:off x="6578640" y="5802480"/>
          <a:ext cx="923760" cy="5601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47" name="Object 4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6578640" y="5802480"/>
                    <a:ext cx="923760" cy="56016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0" dur="indefinite" restart="never" nodeType="tmRoot">
          <p:childTnLst>
            <p:seq>
              <p:cTn id="231" dur="indefinite" nodeType="mainSeq">
                <p:childTnLst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15" descr="1999-1%20Q%206"/>
          <p:cNvPicPr/>
          <p:nvPr/>
        </p:nvPicPr>
        <p:blipFill>
          <a:blip r:embed="rId1"/>
          <a:srcRect l="6528" t="6719" r="6037" b="5463"/>
          <a:stretch/>
        </p:blipFill>
        <p:spPr>
          <a:xfrm>
            <a:off x="5675400" y="673200"/>
            <a:ext cx="2950920" cy="24415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078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079" name="Picture 3" descr="Round-button-yellow"/>
            <p:cNvPicPr/>
            <p:nvPr/>
          </p:nvPicPr>
          <p:blipFill>
            <a:blip r:embed="rId2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80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081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82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83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84" name="Picture 8" descr="No-calculator"/>
          <p:cNvPicPr/>
          <p:nvPr/>
        </p:nvPicPr>
        <p:blipFill>
          <a:blip r:embed="rId3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5" name="Picture 9" descr="tick"/>
          <p:cNvPicPr/>
          <p:nvPr/>
        </p:nvPicPr>
        <p:blipFill>
          <a:blip r:embed="rId4"/>
          <a:stretch/>
        </p:blipFill>
        <p:spPr>
          <a:xfrm>
            <a:off x="6545160" y="53150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6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87" name="Picture 11" descr="Round-Gel-Back">
            <a:hlinkClick r:id="" action="ppaction://hlinkshowjump?jump=previous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88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089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090" name="Picture 14" descr="Gel-button-round-arrow">
            <a:hlinkClick r:id="" action="ppaction://hlinkshowjump?jump=nextslide"/>
            <a:hlinkClick r:id="rId7"/>
          </p:cNvPr>
          <p:cNvPicPr/>
          <p:nvPr/>
        </p:nvPicPr>
        <p:blipFill>
          <a:blip r:embed="rId8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1" name="Rectangle 21"/>
          <p:cNvSpPr/>
          <p:nvPr/>
        </p:nvSpPr>
        <p:spPr>
          <a:xfrm>
            <a:off x="309600" y="702000"/>
            <a:ext cx="5329080" cy="23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VABCD is a pyramid with rectangular base ABCD.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The vectors                                 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are given by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7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Express              in component form.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092" name="Object 20"/>
          <p:cNvGraphicFramePr/>
          <p:nvPr/>
        </p:nvGraphicFramePr>
        <p:xfrm>
          <a:off x="1486080" y="1198440"/>
          <a:ext cx="1638000" cy="3384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093" name="Object 20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486080" y="1198440"/>
                    <a:ext cx="1638000" cy="33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4" name="Object 19"/>
          <p:cNvGraphicFramePr/>
          <p:nvPr/>
        </p:nvGraphicFramePr>
        <p:xfrm>
          <a:off x="458640" y="1614600"/>
          <a:ext cx="1544760" cy="3301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095" name="Object 19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458640" y="1614600"/>
                    <a:ext cx="154476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6" name="Object 18"/>
          <p:cNvGraphicFramePr/>
          <p:nvPr/>
        </p:nvGraphicFramePr>
        <p:xfrm>
          <a:off x="2212920" y="1611360"/>
          <a:ext cx="1782720" cy="3301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097" name="Object 18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2212920" y="1611360"/>
                    <a:ext cx="17827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8" name="Object 17"/>
          <p:cNvGraphicFramePr/>
          <p:nvPr/>
        </p:nvGraphicFramePr>
        <p:xfrm>
          <a:off x="460440" y="2090880"/>
          <a:ext cx="1479600" cy="3301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099" name="Object 17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460440" y="2090880"/>
                    <a:ext cx="147960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0" name="Object 16"/>
          <p:cNvGraphicFramePr/>
          <p:nvPr/>
        </p:nvGraphicFramePr>
        <p:xfrm>
          <a:off x="1278000" y="2562120"/>
          <a:ext cx="412560" cy="33984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101" name="Object 16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1278000" y="2562120"/>
                    <a:ext cx="412560" cy="339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2" name="Object 27"/>
          <p:cNvGraphicFramePr/>
          <p:nvPr/>
        </p:nvGraphicFramePr>
        <p:xfrm>
          <a:off x="3062160" y="3316320"/>
          <a:ext cx="1932120" cy="42048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103" name="Object 27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3062160" y="3316320"/>
                    <a:ext cx="1932120" cy="42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4" name="Object 29"/>
          <p:cNvGraphicFramePr/>
          <p:nvPr/>
        </p:nvGraphicFramePr>
        <p:xfrm>
          <a:off x="6523200" y="3279600"/>
          <a:ext cx="2301840" cy="47160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105" name="Object 29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6523200" y="3279600"/>
                    <a:ext cx="2301840" cy="471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6" name="Object 30"/>
          <p:cNvGraphicFramePr/>
          <p:nvPr/>
        </p:nvGraphicFramePr>
        <p:xfrm>
          <a:off x="5842080" y="3840120"/>
          <a:ext cx="1212840" cy="42228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107" name="Object 30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5842080" y="3840120"/>
                    <a:ext cx="1212840" cy="422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08" name="Object 31"/>
          <p:cNvGraphicFramePr/>
          <p:nvPr/>
        </p:nvGraphicFramePr>
        <p:xfrm>
          <a:off x="3086280" y="3892680"/>
          <a:ext cx="1881000" cy="42048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109" name="Object 31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3086280" y="3892680"/>
                    <a:ext cx="1881000" cy="42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0" name="Line 34"/>
          <p:cNvSpPr/>
          <p:nvPr/>
        </p:nvSpPr>
        <p:spPr>
          <a:xfrm flipV="1">
            <a:off x="6850080" y="1510920"/>
            <a:ext cx="609480" cy="124956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1" name="Line 35"/>
          <p:cNvSpPr/>
          <p:nvPr/>
        </p:nvSpPr>
        <p:spPr>
          <a:xfrm flipH="1" flipV="1">
            <a:off x="7170480" y="946080"/>
            <a:ext cx="274680" cy="58104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2" name="Line 36"/>
          <p:cNvSpPr/>
          <p:nvPr/>
        </p:nvSpPr>
        <p:spPr>
          <a:xfrm flipV="1">
            <a:off x="6835680" y="917640"/>
            <a:ext cx="319320" cy="181296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3" name="Text Box 37"/>
          <p:cNvSpPr/>
          <p:nvPr/>
        </p:nvSpPr>
        <p:spPr>
          <a:xfrm>
            <a:off x="603360" y="3324240"/>
            <a:ext cx="226512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Ttriangle rule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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ACV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4" name="Text Box 38"/>
          <p:cNvSpPr/>
          <p:nvPr/>
        </p:nvSpPr>
        <p:spPr>
          <a:xfrm>
            <a:off x="5205240" y="3336840"/>
            <a:ext cx="122724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Re-arrange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5" name="Line 39"/>
          <p:cNvSpPr/>
          <p:nvPr/>
        </p:nvSpPr>
        <p:spPr>
          <a:xfrm flipV="1">
            <a:off x="6850080" y="2019240"/>
            <a:ext cx="1495440" cy="74160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6" name="Line 40"/>
          <p:cNvSpPr/>
          <p:nvPr/>
        </p:nvSpPr>
        <p:spPr>
          <a:xfrm flipH="1" flipV="1">
            <a:off x="7459200" y="1526760"/>
            <a:ext cx="885960" cy="47772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7" name="Line 41"/>
          <p:cNvSpPr/>
          <p:nvPr/>
        </p:nvSpPr>
        <p:spPr>
          <a:xfrm flipV="1">
            <a:off x="6850080" y="1526760"/>
            <a:ext cx="609480" cy="1219320"/>
          </a:xfrm>
          <a:prstGeom prst="line">
            <a:avLst/>
          </a:prstGeom>
          <a:ln w="2844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8" name="Text Box 42"/>
          <p:cNvSpPr/>
          <p:nvPr/>
        </p:nvSpPr>
        <p:spPr>
          <a:xfrm>
            <a:off x="588960" y="3943440"/>
            <a:ext cx="224784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Triangle rule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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ABC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19" name="Text Box 43"/>
          <p:cNvSpPr/>
          <p:nvPr/>
        </p:nvSpPr>
        <p:spPr>
          <a:xfrm>
            <a:off x="5103720" y="3894120"/>
            <a:ext cx="563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also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20" name="Object 44"/>
          <p:cNvGraphicFramePr/>
          <p:nvPr/>
        </p:nvGraphicFramePr>
        <p:xfrm>
          <a:off x="644400" y="4657680"/>
          <a:ext cx="2914920" cy="52704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1121" name="Object 44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644400" y="4657680"/>
                    <a:ext cx="2914920" cy="527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2" name="Object 45"/>
          <p:cNvGraphicFramePr/>
          <p:nvPr/>
        </p:nvGraphicFramePr>
        <p:xfrm>
          <a:off x="3819600" y="4410000"/>
          <a:ext cx="2390760" cy="1008000"/>
        </p:xfrm>
        <a:graphic>
          <a:graphicData uri="http://schemas.openxmlformats.org/presentationml/2006/ole">
            <p:oleObj r:id="rId29" spid="">
              <p:embed/>
              <p:pic>
                <p:nvPicPr>
                  <p:cNvPr id="1123" name="Object 45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3819600" y="4410000"/>
                    <a:ext cx="2390760" cy="100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4" name="Object 46"/>
          <p:cNvGraphicFramePr/>
          <p:nvPr/>
        </p:nvGraphicFramePr>
        <p:xfrm>
          <a:off x="6424560" y="4410000"/>
          <a:ext cx="1384200" cy="1008000"/>
        </p:xfrm>
        <a:graphic>
          <a:graphicData uri="http://schemas.openxmlformats.org/presentationml/2006/ole">
            <p:oleObj r:id="rId31" spid="">
              <p:embed/>
              <p:pic>
                <p:nvPicPr>
                  <p:cNvPr id="1125" name="Object 46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6424560" y="4410000"/>
                    <a:ext cx="1384200" cy="100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26" name="Object 47"/>
          <p:cNvGraphicFramePr/>
          <p:nvPr/>
        </p:nvGraphicFramePr>
        <p:xfrm>
          <a:off x="1544760" y="5396040"/>
          <a:ext cx="3012840" cy="474480"/>
        </p:xfrm>
        <a:graphic>
          <a:graphicData uri="http://schemas.openxmlformats.org/presentationml/2006/ole">
            <p:oleObj r:id="rId33" spid="">
              <p:embed/>
              <p:pic>
                <p:nvPicPr>
                  <p:cNvPr id="1127" name="Object 47"/>
                  <p:cNvPicPr/>
                  <p:nvPr/>
                </p:nvPicPr>
                <p:blipFill>
                  <a:blip r:embed="rId34"/>
                  <a:stretch/>
                </p:blipFill>
                <p:spPr>
                  <a:xfrm>
                    <a:off x="1544760" y="5396040"/>
                    <a:ext cx="3012840" cy="474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85" dur="indefinite" restart="never" nodeType="tmRoot">
          <p:childTnLst>
            <p:seq>
              <p:cTn id="2086" dur="indefinite" nodeType="mainSeq">
                <p:childTnLst>
                  <p:par>
                    <p:cTn id="2087" fill="hold">
                      <p:stCondLst>
                        <p:cond delay="indefinite"/>
                      </p:stCondLst>
                      <p:childTnLst>
                        <p:par>
                          <p:cTn id="2088" fill="hold">
                            <p:stCondLst>
                              <p:cond delay="0"/>
                            </p:stCondLst>
                            <p:childTnLst>
                              <p:par>
                                <p:cTn id="20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91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2" fill="hold">
                      <p:stCondLst>
                        <p:cond delay="indefinite"/>
                      </p:stCondLst>
                      <p:childTnLst>
                        <p:par>
                          <p:cTn id="2093" fill="hold">
                            <p:stCondLst>
                              <p:cond delay="0"/>
                            </p:stCondLst>
                            <p:childTnLst>
                              <p:par>
                                <p:cTn id="20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96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99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02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3" fill="hold">
                      <p:stCondLst>
                        <p:cond delay="indefinite"/>
                      </p:stCondLst>
                      <p:childTnLst>
                        <p:par>
                          <p:cTn id="2104" fill="hold">
                            <p:stCondLst>
                              <p:cond delay="0"/>
                            </p:stCondLst>
                            <p:childTnLst>
                              <p:par>
                                <p:cTn id="21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07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8" fill="hold">
                      <p:stCondLst>
                        <p:cond delay="indefinite"/>
                      </p:stCondLst>
                      <p:childTnLst>
                        <p:par>
                          <p:cTn id="2109" fill="hold">
                            <p:stCondLst>
                              <p:cond delay="0"/>
                            </p:stCondLst>
                            <p:childTnLst>
                              <p:par>
                                <p:cTn id="21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12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3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114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6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11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9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120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2" fill="hold">
                      <p:stCondLst>
                        <p:cond delay="indefinite"/>
                      </p:stCondLst>
                      <p:childTnLst>
                        <p:par>
                          <p:cTn id="2123" fill="hold">
                            <p:stCondLst>
                              <p:cond delay="0"/>
                            </p:stCondLst>
                            <p:childTnLst>
                              <p:par>
                                <p:cTn id="21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26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7" fill="hold">
                      <p:stCondLst>
                        <p:cond delay="indefinite"/>
                      </p:stCondLst>
                      <p:childTnLst>
                        <p:par>
                          <p:cTn id="2128" fill="hold">
                            <p:stCondLst>
                              <p:cond delay="0"/>
                            </p:stCondLst>
                            <p:childTnLst>
                              <p:par>
                                <p:cTn id="21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3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2" fill="hold">
                      <p:stCondLst>
                        <p:cond delay="indefinite"/>
                      </p:stCondLst>
                      <p:childTnLst>
                        <p:par>
                          <p:cTn id="2133" fill="hold">
                            <p:stCondLst>
                              <p:cond delay="0"/>
                            </p:stCondLst>
                            <p:childTnLst>
                              <p:par>
                                <p:cTn id="21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36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39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42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3" fill="hold">
                      <p:stCondLst>
                        <p:cond delay="indefinite"/>
                      </p:stCondLst>
                      <p:childTnLst>
                        <p:par>
                          <p:cTn id="2144" fill="hold">
                            <p:stCondLst>
                              <p:cond delay="0"/>
                            </p:stCondLst>
                            <p:childTnLst>
                              <p:par>
                                <p:cTn id="21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47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8" fill="hold">
                      <p:stCondLst>
                        <p:cond delay="indefinite"/>
                      </p:stCondLst>
                      <p:childTnLst>
                        <p:par>
                          <p:cTn id="2149" fill="hold">
                            <p:stCondLst>
                              <p:cond delay="0"/>
                            </p:stCondLst>
                            <p:childTnLst>
                              <p:par>
                                <p:cTn id="2150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151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3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154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6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15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9" fill="hold">
                      <p:stCondLst>
                        <p:cond delay="indefinite"/>
                      </p:stCondLst>
                      <p:childTnLst>
                        <p:par>
                          <p:cTn id="2160" fill="hold">
                            <p:stCondLst>
                              <p:cond delay="0"/>
                            </p:stCondLst>
                            <p:childTnLst>
                              <p:par>
                                <p:cTn id="216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63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6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7" fill="hold">
                      <p:stCondLst>
                        <p:cond delay="indefinite"/>
                      </p:stCondLst>
                      <p:childTnLst>
                        <p:par>
                          <p:cTn id="2168" fill="hold">
                            <p:stCondLst>
                              <p:cond delay="0"/>
                            </p:stCondLst>
                            <p:childTnLst>
                              <p:par>
                                <p:cTn id="216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71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2" fill="hold">
                      <p:stCondLst>
                        <p:cond delay="indefinite"/>
                      </p:stCondLst>
                      <p:childTnLst>
                        <p:par>
                          <p:cTn id="2173" fill="hold">
                            <p:stCondLst>
                              <p:cond delay="0"/>
                            </p:stCondLst>
                            <p:childTnLst>
                              <p:par>
                                <p:cTn id="21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76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7" fill="hold">
                      <p:stCondLst>
                        <p:cond delay="indefinite"/>
                      </p:stCondLst>
                      <p:childTnLst>
                        <p:par>
                          <p:cTn id="2178" fill="hold">
                            <p:stCondLst>
                              <p:cond delay="0"/>
                            </p:stCondLst>
                            <p:childTnLst>
                              <p:par>
                                <p:cTn id="21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81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2" fill="hold">
                      <p:stCondLst>
                        <p:cond delay="indefinite"/>
                      </p:stCondLst>
                      <p:childTnLst>
                        <p:par>
                          <p:cTn id="2183" fill="hold">
                            <p:stCondLst>
                              <p:cond delay="0"/>
                            </p:stCondLst>
                            <p:childTnLst>
                              <p:par>
                                <p:cTn id="218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86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89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9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8" descr="1999-1%20Q%2017"/>
          <p:cNvPicPr/>
          <p:nvPr/>
        </p:nvPicPr>
        <p:blipFill>
          <a:blip r:embed="rId1"/>
          <a:stretch/>
        </p:blipFill>
        <p:spPr>
          <a:xfrm>
            <a:off x="6599160" y="892080"/>
            <a:ext cx="2175120" cy="22147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129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130" name="Picture 3" descr="Round-button-yellow"/>
            <p:cNvPicPr/>
            <p:nvPr/>
          </p:nvPicPr>
          <p:blipFill>
            <a:blip r:embed="rId2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31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132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33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34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35" name="Picture 8" descr="No-calculator"/>
          <p:cNvPicPr/>
          <p:nvPr/>
        </p:nvPicPr>
        <p:blipFill>
          <a:blip r:embed="rId3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6" name="Picture 9" descr="tick"/>
          <p:cNvPicPr/>
          <p:nvPr/>
        </p:nvPicPr>
        <p:blipFill>
          <a:blip r:embed="rId4"/>
          <a:stretch/>
        </p:blipFill>
        <p:spPr>
          <a:xfrm>
            <a:off x="7359480" y="454500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7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38" name="Picture 11" descr="Round-Gel-Back">
            <a:hlinkClick r:id="" action="ppaction://hlinkshowjump?jump=previous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9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40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41" name="Picture 14" descr="Gel-button-round-arrow">
            <a:hlinkClick r:id="" action="ppaction://hlinkshowjump?jump=nextslide"/>
            <a:hlinkClick r:id="rId7"/>
          </p:cNvPr>
          <p:cNvPicPr/>
          <p:nvPr/>
        </p:nvPicPr>
        <p:blipFill>
          <a:blip r:embed="rId8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2" name="Rectangle 15"/>
          <p:cNvSpPr/>
          <p:nvPr/>
        </p:nvSpPr>
        <p:spPr>
          <a:xfrm>
            <a:off x="233640" y="694440"/>
            <a:ext cx="6581520" cy="245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 diagram shows two vectors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and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,  with |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a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| = 3 and |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b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| = 2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2.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These vectors are inclined at an angle of 45° to each other.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a)   Evaluate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a.a       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ii)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b.b    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iii)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a.b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b)   Another vector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is defined by 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     Evaluate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p.p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and hence write down  |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|.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43" name="Rectangle 17"/>
          <p:cNvSpPr/>
          <p:nvPr/>
        </p:nvSpPr>
        <p:spPr>
          <a:xfrm>
            <a:off x="0" y="3328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44" name="Object 16"/>
          <p:cNvGraphicFramePr/>
          <p:nvPr/>
        </p:nvGraphicFramePr>
        <p:xfrm>
          <a:off x="3260880" y="2390760"/>
          <a:ext cx="1109520" cy="3031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145" name="Object 1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260880" y="2390760"/>
                    <a:ext cx="1109520" cy="303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6" name="Object 19"/>
          <p:cNvGraphicFramePr/>
          <p:nvPr/>
        </p:nvGraphicFramePr>
        <p:xfrm>
          <a:off x="988920" y="3352680"/>
          <a:ext cx="2055960" cy="4780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147" name="Object 19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988920" y="3352680"/>
                    <a:ext cx="2055960" cy="47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48" name="Object 20"/>
          <p:cNvGraphicFramePr/>
          <p:nvPr/>
        </p:nvGraphicFramePr>
        <p:xfrm>
          <a:off x="3130560" y="3386160"/>
          <a:ext cx="1671480" cy="38088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149" name="Object 20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3130560" y="3386160"/>
                    <a:ext cx="1671480" cy="38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50" name="Object 21"/>
          <p:cNvGraphicFramePr/>
          <p:nvPr/>
        </p:nvGraphicFramePr>
        <p:xfrm>
          <a:off x="5788080" y="3314880"/>
          <a:ext cx="2055600" cy="4060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151" name="Object 21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5788080" y="3314880"/>
                    <a:ext cx="2055600" cy="40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52" name="Object 22"/>
          <p:cNvGraphicFramePr/>
          <p:nvPr/>
        </p:nvGraphicFramePr>
        <p:xfrm>
          <a:off x="8078760" y="3381480"/>
          <a:ext cx="430200" cy="33336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153" name="Object 22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8078760" y="3381480"/>
                    <a:ext cx="430200" cy="333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54" name="Object 23"/>
          <p:cNvGraphicFramePr/>
          <p:nvPr/>
        </p:nvGraphicFramePr>
        <p:xfrm>
          <a:off x="1015920" y="4005360"/>
          <a:ext cx="2175120" cy="47772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155" name="Object 23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1015920" y="4005360"/>
                    <a:ext cx="2175120" cy="47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56" name="Object 24"/>
          <p:cNvGraphicFramePr/>
          <p:nvPr/>
        </p:nvGraphicFramePr>
        <p:xfrm>
          <a:off x="3336840" y="3851280"/>
          <a:ext cx="2367000" cy="78588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157" name="Object 24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3336840" y="3851280"/>
                    <a:ext cx="2367000" cy="785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58" name="Text Box 25"/>
          <p:cNvSpPr/>
          <p:nvPr/>
        </p:nvSpPr>
        <p:spPr>
          <a:xfrm>
            <a:off x="444960" y="3352680"/>
            <a:ext cx="308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i)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59" name="Text Box 26"/>
          <p:cNvSpPr/>
          <p:nvPr/>
        </p:nvSpPr>
        <p:spPr>
          <a:xfrm>
            <a:off x="5139000" y="333864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ii)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0" name="Text Box 28"/>
          <p:cNvSpPr/>
          <p:nvPr/>
        </p:nvSpPr>
        <p:spPr>
          <a:xfrm>
            <a:off x="472680" y="4029120"/>
            <a:ext cx="424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iii)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61" name="Text Box 30"/>
          <p:cNvSpPr/>
          <p:nvPr/>
        </p:nvSpPr>
        <p:spPr>
          <a:xfrm>
            <a:off x="461880" y="4869000"/>
            <a:ext cx="377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62" name="Object 32"/>
          <p:cNvGraphicFramePr/>
          <p:nvPr/>
        </p:nvGraphicFramePr>
        <p:xfrm>
          <a:off x="1047600" y="4811760"/>
          <a:ext cx="3132360" cy="47772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163" name="Object 32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1047600" y="4811760"/>
                    <a:ext cx="3132360" cy="477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4" name="Object 33"/>
          <p:cNvGraphicFramePr/>
          <p:nvPr/>
        </p:nvGraphicFramePr>
        <p:xfrm>
          <a:off x="4471920" y="4829040"/>
          <a:ext cx="2749680" cy="38268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165" name="Object 33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4471920" y="4829040"/>
                    <a:ext cx="2749680" cy="382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6" name="Object 34"/>
          <p:cNvGraphicFramePr/>
          <p:nvPr/>
        </p:nvGraphicFramePr>
        <p:xfrm>
          <a:off x="979560" y="5342040"/>
          <a:ext cx="1863720" cy="38232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1167" name="Object 34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979560" y="5342040"/>
                    <a:ext cx="1863720" cy="38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68" name="Object 35"/>
          <p:cNvGraphicFramePr/>
          <p:nvPr/>
        </p:nvGraphicFramePr>
        <p:xfrm>
          <a:off x="2905200" y="5343480"/>
          <a:ext cx="860400" cy="382680"/>
        </p:xfrm>
        <a:graphic>
          <a:graphicData uri="http://schemas.openxmlformats.org/presentationml/2006/ole">
            <p:oleObj r:id="rId29" spid="">
              <p:embed/>
              <p:pic>
                <p:nvPicPr>
                  <p:cNvPr id="1169" name="Object 35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2905200" y="5343480"/>
                    <a:ext cx="860400" cy="382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70" name="Text Box 36"/>
          <p:cNvSpPr/>
          <p:nvPr/>
        </p:nvSpPr>
        <p:spPr>
          <a:xfrm>
            <a:off x="3952080" y="5322960"/>
            <a:ext cx="136152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Since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p.p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= </a:t>
            </a:r>
            <a:r>
              <a:rPr lang="en-GB" sz="1800" b="0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</a:t>
            </a:r>
            <a:r>
              <a:rPr lang="en-GB" sz="1800" b="0" u="none" strike="noStrike" baseline="30000">
                <a:solidFill>
                  <a:srgbClr val="FFFFFF"/>
                </a:solidFill>
                <a:effectLst/>
                <a:uFillTx/>
                <a:latin typeface="Arial Narrow"/>
              </a:rPr>
              <a:t>2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71" name="Object 37"/>
          <p:cNvGraphicFramePr/>
          <p:nvPr/>
        </p:nvGraphicFramePr>
        <p:xfrm>
          <a:off x="5518080" y="5256360"/>
          <a:ext cx="2341800" cy="501480"/>
        </p:xfrm>
        <a:graphic>
          <a:graphicData uri="http://schemas.openxmlformats.org/presentationml/2006/ole">
            <p:oleObj r:id="rId31" spid="">
              <p:embed/>
              <p:pic>
                <p:nvPicPr>
                  <p:cNvPr id="1172" name="Object 37"/>
                  <p:cNvPicPr/>
                  <p:nvPr/>
                </p:nvPicPr>
                <p:blipFill>
                  <a:blip r:embed="rId32"/>
                  <a:stretch/>
                </p:blipFill>
                <p:spPr>
                  <a:xfrm>
                    <a:off x="5518080" y="5256360"/>
                    <a:ext cx="2341800" cy="50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93" dur="indefinite" restart="never" nodeType="tmRoot">
          <p:childTnLst>
            <p:seq>
              <p:cTn id="2194" dur="indefinite" nodeType="mainSeq">
                <p:childTnLst>
                  <p:par>
                    <p:cTn id="2195" fill="hold">
                      <p:stCondLst>
                        <p:cond delay="indefinite"/>
                      </p:stCondLst>
                      <p:childTnLst>
                        <p:par>
                          <p:cTn id="2196" fill="hold">
                            <p:stCondLst>
                              <p:cond delay="0"/>
                            </p:stCondLst>
                            <p:childTnLst>
                              <p:par>
                                <p:cTn id="21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99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0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3" fill="hold">
                      <p:stCondLst>
                        <p:cond delay="indefinite"/>
                      </p:stCondLst>
                      <p:childTnLst>
                        <p:par>
                          <p:cTn id="2204" fill="hold">
                            <p:stCondLst>
                              <p:cond delay="0"/>
                            </p:stCondLst>
                            <p:childTnLst>
                              <p:par>
                                <p:cTn id="22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0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8" fill="hold">
                      <p:stCondLst>
                        <p:cond delay="indefinite"/>
                      </p:stCondLst>
                      <p:childTnLst>
                        <p:par>
                          <p:cTn id="2209" fill="hold">
                            <p:stCondLst>
                              <p:cond delay="0"/>
                            </p:stCondLst>
                            <p:childTnLst>
                              <p:par>
                                <p:cTn id="22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12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1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6" fill="hold">
                      <p:stCondLst>
                        <p:cond delay="indefinite"/>
                      </p:stCondLst>
                      <p:childTnLst>
                        <p:par>
                          <p:cTn id="2217" fill="hold">
                            <p:stCondLst>
                              <p:cond delay="0"/>
                            </p:stCondLst>
                            <p:childTnLst>
                              <p:par>
                                <p:cTn id="22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20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1" fill="hold">
                      <p:stCondLst>
                        <p:cond delay="indefinite"/>
                      </p:stCondLst>
                      <p:childTnLst>
                        <p:par>
                          <p:cTn id="2222" fill="hold">
                            <p:stCondLst>
                              <p:cond delay="0"/>
                            </p:stCondLst>
                            <p:childTnLst>
                              <p:par>
                                <p:cTn id="222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25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28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9" fill="hold">
                      <p:stCondLst>
                        <p:cond delay="indefinite"/>
                      </p:stCondLst>
                      <p:childTnLst>
                        <p:par>
                          <p:cTn id="2230" fill="hold">
                            <p:stCondLst>
                              <p:cond delay="0"/>
                            </p:stCondLst>
                            <p:childTnLst>
                              <p:par>
                                <p:cTn id="22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33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4" fill="hold">
                      <p:stCondLst>
                        <p:cond delay="indefinite"/>
                      </p:stCondLst>
                      <p:childTnLst>
                        <p:par>
                          <p:cTn id="2235" fill="hold">
                            <p:stCondLst>
                              <p:cond delay="0"/>
                            </p:stCondLst>
                            <p:childTnLst>
                              <p:par>
                                <p:cTn id="223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3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41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2" fill="hold">
                      <p:stCondLst>
                        <p:cond delay="indefinite"/>
                      </p:stCondLst>
                      <p:childTnLst>
                        <p:par>
                          <p:cTn id="2243" fill="hold">
                            <p:stCondLst>
                              <p:cond delay="0"/>
                            </p:stCondLst>
                            <p:childTnLst>
                              <p:par>
                                <p:cTn id="22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46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7" fill="hold">
                      <p:stCondLst>
                        <p:cond delay="indefinite"/>
                      </p:stCondLst>
                      <p:childTnLst>
                        <p:par>
                          <p:cTn id="2248" fill="hold">
                            <p:stCondLst>
                              <p:cond delay="0"/>
                            </p:stCondLst>
                            <p:childTnLst>
                              <p:par>
                                <p:cTn id="22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51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2" fill="hold">
                      <p:stCondLst>
                        <p:cond delay="indefinite"/>
                      </p:stCondLst>
                      <p:childTnLst>
                        <p:par>
                          <p:cTn id="2253" fill="hold">
                            <p:stCondLst>
                              <p:cond delay="0"/>
                            </p:stCondLst>
                            <p:childTnLst>
                              <p:par>
                                <p:cTn id="22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56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7" fill="hold">
                      <p:stCondLst>
                        <p:cond delay="indefinite"/>
                      </p:stCondLst>
                      <p:childTnLst>
                        <p:par>
                          <p:cTn id="2258" fill="hold">
                            <p:stCondLst>
                              <p:cond delay="0"/>
                            </p:stCondLst>
                            <p:childTnLst>
                              <p:par>
                                <p:cTn id="22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61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2" fill="hold">
                      <p:stCondLst>
                        <p:cond delay="indefinite"/>
                      </p:stCondLst>
                      <p:childTnLst>
                        <p:par>
                          <p:cTn id="2263" fill="hold">
                            <p:stCondLst>
                              <p:cond delay="0"/>
                            </p:stCondLst>
                            <p:childTnLst>
                              <p:par>
                                <p:cTn id="22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66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69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3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174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75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176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7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78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79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0" name="Picture 9" descr="tick"/>
          <p:cNvPicPr/>
          <p:nvPr/>
        </p:nvPicPr>
        <p:blipFill>
          <a:blip r:embed="rId3"/>
          <a:stretch/>
        </p:blipFill>
        <p:spPr>
          <a:xfrm>
            <a:off x="6966000" y="43401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1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82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3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84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185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6" name="Rectangle 17"/>
          <p:cNvSpPr/>
          <p:nvPr/>
        </p:nvSpPr>
        <p:spPr>
          <a:xfrm>
            <a:off x="206640" y="988560"/>
            <a:ext cx="4929120" cy="27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marL="457200" indent="-457200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Vectors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,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q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and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r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are defined by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4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Express                      in component form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4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Calculate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p.r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lnSpc>
                <a:spcPct val="14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|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|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marL="457200" indent="-457200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87" name="Object 16"/>
          <p:cNvGraphicFramePr/>
          <p:nvPr/>
        </p:nvGraphicFramePr>
        <p:xfrm>
          <a:off x="3940200" y="1033560"/>
          <a:ext cx="4187880" cy="3063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188" name="Object 16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3940200" y="1033560"/>
                    <a:ext cx="4187880" cy="306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89" name="Object 15"/>
          <p:cNvGraphicFramePr/>
          <p:nvPr/>
        </p:nvGraphicFramePr>
        <p:xfrm>
          <a:off x="1941480" y="1522440"/>
          <a:ext cx="988920" cy="3049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190" name="Object 15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1941480" y="1522440"/>
                    <a:ext cx="98892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91" name="Object 20"/>
          <p:cNvGraphicFramePr/>
          <p:nvPr/>
        </p:nvGraphicFramePr>
        <p:xfrm>
          <a:off x="1463760" y="2954160"/>
          <a:ext cx="988920" cy="30492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192" name="Object 20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1463760" y="2954160"/>
                    <a:ext cx="98892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93" name="Object 21"/>
          <p:cNvGraphicFramePr/>
          <p:nvPr/>
        </p:nvGraphicFramePr>
        <p:xfrm>
          <a:off x="2670120" y="2916360"/>
          <a:ext cx="3413160" cy="3808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194" name="Object 21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2670120" y="2916360"/>
                    <a:ext cx="3413160" cy="38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195" name="Object 22"/>
          <p:cNvGraphicFramePr/>
          <p:nvPr/>
        </p:nvGraphicFramePr>
        <p:xfrm>
          <a:off x="6400800" y="2941560"/>
          <a:ext cx="1434960" cy="30492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196" name="Object 22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6400800" y="2941560"/>
                    <a:ext cx="143496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97" name="Text Box 23"/>
          <p:cNvSpPr/>
          <p:nvPr/>
        </p:nvSpPr>
        <p:spPr>
          <a:xfrm>
            <a:off x="692280" y="293364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198" name="Text Box 24"/>
          <p:cNvSpPr/>
          <p:nvPr/>
        </p:nvSpPr>
        <p:spPr>
          <a:xfrm>
            <a:off x="693720" y="3687840"/>
            <a:ext cx="377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199" name="Object 25"/>
          <p:cNvGraphicFramePr/>
          <p:nvPr/>
        </p:nvGraphicFramePr>
        <p:xfrm>
          <a:off x="1450800" y="3706920"/>
          <a:ext cx="2579760" cy="38088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200" name="Object 25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1450800" y="3706920"/>
                    <a:ext cx="2579760" cy="380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1" name="Object 26"/>
          <p:cNvGraphicFramePr/>
          <p:nvPr/>
        </p:nvGraphicFramePr>
        <p:xfrm>
          <a:off x="4148280" y="3730680"/>
          <a:ext cx="3335040" cy="30492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202" name="Object 26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4148280" y="3730680"/>
                    <a:ext cx="333504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3" name="Object 27"/>
          <p:cNvGraphicFramePr/>
          <p:nvPr/>
        </p:nvGraphicFramePr>
        <p:xfrm>
          <a:off x="7621560" y="3697200"/>
          <a:ext cx="1033560" cy="30492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204" name="Object 27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7621560" y="3697200"/>
                    <a:ext cx="103356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05" name="Text Box 28"/>
          <p:cNvSpPr/>
          <p:nvPr/>
        </p:nvSpPr>
        <p:spPr>
          <a:xfrm>
            <a:off x="685080" y="452592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c)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06" name="Object 29"/>
          <p:cNvGraphicFramePr/>
          <p:nvPr/>
        </p:nvGraphicFramePr>
        <p:xfrm>
          <a:off x="1444680" y="4470480"/>
          <a:ext cx="1668240" cy="43812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207" name="Object 29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1444680" y="4470480"/>
                    <a:ext cx="1668240" cy="43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08" name="Object 30"/>
          <p:cNvGraphicFramePr/>
          <p:nvPr/>
        </p:nvGraphicFramePr>
        <p:xfrm>
          <a:off x="3463920" y="4489560"/>
          <a:ext cx="2911320" cy="399960"/>
        </p:xfrm>
        <a:graphic>
          <a:graphicData uri="http://schemas.openxmlformats.org/presentationml/2006/ole">
            <p:oleObj r:id="rId26" spid="">
              <p:embed/>
              <p:pic>
                <p:nvPicPr>
                  <p:cNvPr id="1209" name="Object 30"/>
                  <p:cNvPicPr/>
                  <p:nvPr/>
                </p:nvPicPr>
                <p:blipFill>
                  <a:blip r:embed="rId27"/>
                  <a:stretch/>
                </p:blipFill>
                <p:spPr>
                  <a:xfrm>
                    <a:off x="3463920" y="4489560"/>
                    <a:ext cx="2911320" cy="39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70" dur="indefinite" restart="never" nodeType="tmRoot">
          <p:childTnLst>
            <p:seq>
              <p:cTn id="2271" dur="indefinite" nodeType="mainSeq">
                <p:childTnLst>
                  <p:par>
                    <p:cTn id="2272" fill="hold">
                      <p:stCondLst>
                        <p:cond delay="indefinite"/>
                      </p:stCondLst>
                      <p:childTnLst>
                        <p:par>
                          <p:cTn id="2273" fill="hold">
                            <p:stCondLst>
                              <p:cond delay="0"/>
                            </p:stCondLst>
                            <p:childTnLst>
                              <p:par>
                                <p:cTn id="22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76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7" fill="hold">
                      <p:stCondLst>
                        <p:cond delay="indefinite"/>
                      </p:stCondLst>
                      <p:childTnLst>
                        <p:par>
                          <p:cTn id="2278" fill="hold">
                            <p:stCondLst>
                              <p:cond delay="0"/>
                            </p:stCondLst>
                            <p:childTnLst>
                              <p:par>
                                <p:cTn id="22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81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2" fill="hold">
                      <p:stCondLst>
                        <p:cond delay="indefinite"/>
                      </p:stCondLst>
                      <p:childTnLst>
                        <p:par>
                          <p:cTn id="2283" fill="hold">
                            <p:stCondLst>
                              <p:cond delay="0"/>
                            </p:stCondLst>
                            <p:childTnLst>
                              <p:par>
                                <p:cTn id="228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86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7" fill="hold">
                      <p:stCondLst>
                        <p:cond delay="indefinite"/>
                      </p:stCondLst>
                      <p:childTnLst>
                        <p:par>
                          <p:cTn id="2288" fill="hold">
                            <p:stCondLst>
                              <p:cond delay="0"/>
                            </p:stCondLst>
                            <p:childTnLst>
                              <p:par>
                                <p:cTn id="22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9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2" fill="hold">
                      <p:stCondLst>
                        <p:cond delay="indefinite"/>
                      </p:stCondLst>
                      <p:childTnLst>
                        <p:par>
                          <p:cTn id="2293" fill="hold">
                            <p:stCondLst>
                              <p:cond delay="0"/>
                            </p:stCondLst>
                            <p:childTnLst>
                              <p:par>
                                <p:cTn id="22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96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7" fill="hold">
                      <p:stCondLst>
                        <p:cond delay="indefinite"/>
                      </p:stCondLst>
                      <p:childTnLst>
                        <p:par>
                          <p:cTn id="2298" fill="hold">
                            <p:stCondLst>
                              <p:cond delay="0"/>
                            </p:stCondLst>
                            <p:childTnLst>
                              <p:par>
                                <p:cTn id="229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01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2" fill="hold">
                      <p:stCondLst>
                        <p:cond delay="indefinite"/>
                      </p:stCondLst>
                      <p:childTnLst>
                        <p:par>
                          <p:cTn id="2303" fill="hold">
                            <p:stCondLst>
                              <p:cond delay="0"/>
                            </p:stCondLst>
                            <p:childTnLst>
                              <p:par>
                                <p:cTn id="230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06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7" fill="hold">
                      <p:stCondLst>
                        <p:cond delay="indefinite"/>
                      </p:stCondLst>
                      <p:childTnLst>
                        <p:par>
                          <p:cTn id="2308" fill="hold">
                            <p:stCondLst>
                              <p:cond delay="0"/>
                            </p:stCondLst>
                            <p:childTnLst>
                              <p:par>
                                <p:cTn id="230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1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2" fill="hold">
                      <p:stCondLst>
                        <p:cond delay="indefinite"/>
                      </p:stCondLst>
                      <p:childTnLst>
                        <p:par>
                          <p:cTn id="2313" fill="hold">
                            <p:stCondLst>
                              <p:cond delay="0"/>
                            </p:stCondLst>
                            <p:childTnLst>
                              <p:par>
                                <p:cTn id="23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16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7" fill="hold">
                      <p:stCondLst>
                        <p:cond delay="indefinite"/>
                      </p:stCondLst>
                      <p:childTnLst>
                        <p:par>
                          <p:cTn id="2318" fill="hold">
                            <p:stCondLst>
                              <p:cond delay="0"/>
                            </p:stCondLst>
                            <p:childTnLst>
                              <p:par>
                                <p:cTn id="23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21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2" fill="hold">
                      <p:stCondLst>
                        <p:cond delay="indefinite"/>
                      </p:stCondLst>
                      <p:childTnLst>
                        <p:par>
                          <p:cTn id="2323" fill="hold">
                            <p:stCondLst>
                              <p:cond delay="0"/>
                            </p:stCondLst>
                            <p:childTnLst>
                              <p:par>
                                <p:cTn id="23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26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29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211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12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213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4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15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16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7" name="Picture 9" descr="tick"/>
          <p:cNvPicPr/>
          <p:nvPr/>
        </p:nvPicPr>
        <p:blipFill>
          <a:blip r:embed="rId3"/>
          <a:stretch/>
        </p:blipFill>
        <p:spPr>
          <a:xfrm>
            <a:off x="6618240" y="499572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8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19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0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1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22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3" name="Rectangle 15"/>
          <p:cNvSpPr/>
          <p:nvPr/>
        </p:nvSpPr>
        <p:spPr>
          <a:xfrm>
            <a:off x="0" y="3309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24" name="Picture 16" descr="1994-1%20Q%2018"/>
          <p:cNvPicPr/>
          <p:nvPr/>
        </p:nvPicPr>
        <p:blipFill>
          <a:blip r:embed="rId8"/>
          <a:stretch/>
        </p:blipFill>
        <p:spPr>
          <a:xfrm>
            <a:off x="6380280" y="919080"/>
            <a:ext cx="2354040" cy="190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5" name="Rectangle 17"/>
          <p:cNvSpPr/>
          <p:nvPr/>
        </p:nvSpPr>
        <p:spPr>
          <a:xfrm>
            <a:off x="308520" y="731520"/>
            <a:ext cx="5308920" cy="194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 diagram shows a point P with co-ordinates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(4, 2, 6) and two points S and T which lie on the x-axis.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6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If P is 7 units from S and 7 units from T,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9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the co-ordinates of S and T.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26" name="Text Box 18"/>
          <p:cNvSpPr/>
          <p:nvPr/>
        </p:nvSpPr>
        <p:spPr>
          <a:xfrm>
            <a:off x="551520" y="2811600"/>
            <a:ext cx="194148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distance formula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27" name="Object 19"/>
          <p:cNvGraphicFramePr/>
          <p:nvPr/>
        </p:nvGraphicFramePr>
        <p:xfrm>
          <a:off x="2938320" y="2811600"/>
          <a:ext cx="912960" cy="3045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228" name="Object 19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938320" y="2811600"/>
                    <a:ext cx="912960" cy="30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29" name="Object 20"/>
          <p:cNvGraphicFramePr/>
          <p:nvPr/>
        </p:nvGraphicFramePr>
        <p:xfrm>
          <a:off x="4157640" y="2797200"/>
          <a:ext cx="893880" cy="3049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230" name="Object 20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4157640" y="2797200"/>
                    <a:ext cx="893880" cy="30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31" name="Object 21"/>
          <p:cNvGraphicFramePr/>
          <p:nvPr/>
        </p:nvGraphicFramePr>
        <p:xfrm>
          <a:off x="752400" y="3394080"/>
          <a:ext cx="2679840" cy="3427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232" name="Object 21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752400" y="3394080"/>
                    <a:ext cx="2679840" cy="342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33" name="Object 22"/>
          <p:cNvGraphicFramePr/>
          <p:nvPr/>
        </p:nvGraphicFramePr>
        <p:xfrm>
          <a:off x="3932280" y="3365640"/>
          <a:ext cx="2039760" cy="3427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234" name="Object 22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3932280" y="3365640"/>
                    <a:ext cx="2039760" cy="342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35" name="Object 23"/>
          <p:cNvGraphicFramePr/>
          <p:nvPr/>
        </p:nvGraphicFramePr>
        <p:xfrm>
          <a:off x="6531120" y="3365640"/>
          <a:ext cx="1457280" cy="34272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236" name="Object 23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6531120" y="3365640"/>
                    <a:ext cx="1457280" cy="342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37" name="Object 24"/>
          <p:cNvGraphicFramePr/>
          <p:nvPr/>
        </p:nvGraphicFramePr>
        <p:xfrm>
          <a:off x="853920" y="4083120"/>
          <a:ext cx="1224000" cy="30456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238" name="Object 24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853920" y="4083120"/>
                    <a:ext cx="1224000" cy="30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39" name="Object 25"/>
          <p:cNvGraphicFramePr/>
          <p:nvPr/>
        </p:nvGraphicFramePr>
        <p:xfrm>
          <a:off x="2643120" y="4040280"/>
          <a:ext cx="1827360" cy="30456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240" name="Object 25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2643120" y="4040280"/>
                    <a:ext cx="1827360" cy="304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1" name="Text Box 26"/>
          <p:cNvSpPr/>
          <p:nvPr/>
        </p:nvSpPr>
        <p:spPr>
          <a:xfrm>
            <a:off x="797040" y="4486320"/>
            <a:ext cx="5831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hence there are </a:t>
            </a: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2 points</a:t>
            </a: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 on the x axis that are 7 units from P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42" name="Object 27"/>
          <p:cNvGraphicFramePr/>
          <p:nvPr/>
        </p:nvGraphicFramePr>
        <p:xfrm>
          <a:off x="2424240" y="5100480"/>
          <a:ext cx="1139760" cy="40644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243" name="Object 27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2424240" y="5100480"/>
                    <a:ext cx="1139760" cy="406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44" name="Object 28"/>
          <p:cNvGraphicFramePr/>
          <p:nvPr/>
        </p:nvGraphicFramePr>
        <p:xfrm>
          <a:off x="5021280" y="5072040"/>
          <a:ext cx="1217520" cy="40644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245" name="Object 28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5021280" y="5072040"/>
                    <a:ext cx="1217520" cy="406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46" name="Text Box 29"/>
          <p:cNvSpPr/>
          <p:nvPr/>
        </p:nvSpPr>
        <p:spPr>
          <a:xfrm>
            <a:off x="7127640" y="4494240"/>
            <a:ext cx="1538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i.e.    S  and  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47" name="Text Box 30"/>
          <p:cNvSpPr/>
          <p:nvPr/>
        </p:nvSpPr>
        <p:spPr>
          <a:xfrm>
            <a:off x="3955680" y="5051520"/>
            <a:ext cx="528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and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30" dur="indefinite" restart="never" nodeType="tmRoot">
          <p:childTnLst>
            <p:seq>
              <p:cTn id="2331" dur="indefinite" nodeType="mainSeq">
                <p:childTnLst>
                  <p:par>
                    <p:cTn id="2332" fill="hold">
                      <p:stCondLst>
                        <p:cond delay="indefinite"/>
                      </p:stCondLst>
                      <p:childTnLst>
                        <p:par>
                          <p:cTn id="2333" fill="hold">
                            <p:stCondLst>
                              <p:cond delay="0"/>
                            </p:stCondLst>
                            <p:childTnLst>
                              <p:par>
                                <p:cTn id="23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36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7" fill="hold">
                      <p:stCondLst>
                        <p:cond delay="indefinite"/>
                      </p:stCondLst>
                      <p:childTnLst>
                        <p:par>
                          <p:cTn id="2338" fill="hold">
                            <p:stCondLst>
                              <p:cond delay="0"/>
                            </p:stCondLst>
                            <p:childTnLst>
                              <p:par>
                                <p:cTn id="23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41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2" fill="hold">
                      <p:stCondLst>
                        <p:cond delay="indefinite"/>
                      </p:stCondLst>
                      <p:childTnLst>
                        <p:par>
                          <p:cTn id="2343" fill="hold">
                            <p:stCondLst>
                              <p:cond delay="0"/>
                            </p:stCondLst>
                            <p:childTnLst>
                              <p:par>
                                <p:cTn id="23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46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7" fill="hold">
                      <p:stCondLst>
                        <p:cond delay="indefinite"/>
                      </p:stCondLst>
                      <p:childTnLst>
                        <p:par>
                          <p:cTn id="2348" fill="hold">
                            <p:stCondLst>
                              <p:cond delay="0"/>
                            </p:stCondLst>
                            <p:childTnLst>
                              <p:par>
                                <p:cTn id="23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51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2" fill="hold">
                      <p:stCondLst>
                        <p:cond delay="indefinite"/>
                      </p:stCondLst>
                      <p:childTnLst>
                        <p:par>
                          <p:cTn id="2353" fill="hold">
                            <p:stCondLst>
                              <p:cond delay="0"/>
                            </p:stCondLst>
                            <p:childTnLst>
                              <p:par>
                                <p:cTn id="23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56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7" fill="hold">
                      <p:stCondLst>
                        <p:cond delay="indefinite"/>
                      </p:stCondLst>
                      <p:childTnLst>
                        <p:par>
                          <p:cTn id="2358" fill="hold">
                            <p:stCondLst>
                              <p:cond delay="0"/>
                            </p:stCondLst>
                            <p:childTnLst>
                              <p:par>
                                <p:cTn id="23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61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2" fill="hold">
                      <p:stCondLst>
                        <p:cond delay="indefinite"/>
                      </p:stCondLst>
                      <p:childTnLst>
                        <p:par>
                          <p:cTn id="2363" fill="hold">
                            <p:stCondLst>
                              <p:cond delay="0"/>
                            </p:stCondLst>
                            <p:childTnLst>
                              <p:par>
                                <p:cTn id="23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66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7" fill="hold">
                      <p:stCondLst>
                        <p:cond delay="indefinite"/>
                      </p:stCondLst>
                      <p:childTnLst>
                        <p:par>
                          <p:cTn id="2368" fill="hold">
                            <p:stCondLst>
                              <p:cond delay="0"/>
                            </p:stCondLst>
                            <p:childTnLst>
                              <p:par>
                                <p:cTn id="236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71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2" fill="hold">
                      <p:stCondLst>
                        <p:cond delay="indefinite"/>
                      </p:stCondLst>
                      <p:childTnLst>
                        <p:par>
                          <p:cTn id="2373" fill="hold">
                            <p:stCondLst>
                              <p:cond delay="0"/>
                            </p:stCondLst>
                            <p:childTnLst>
                              <p:par>
                                <p:cTn id="237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76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7" fill="hold">
                      <p:stCondLst>
                        <p:cond delay="indefinite"/>
                      </p:stCondLst>
                      <p:childTnLst>
                        <p:par>
                          <p:cTn id="2378" fill="hold">
                            <p:stCondLst>
                              <p:cond delay="0"/>
                            </p:stCondLst>
                            <p:childTnLst>
                              <p:par>
                                <p:cTn id="237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81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2" fill="hold">
                      <p:stCondLst>
                        <p:cond delay="indefinite"/>
                      </p:stCondLst>
                      <p:childTnLst>
                        <p:par>
                          <p:cTn id="2383" fill="hold">
                            <p:stCondLst>
                              <p:cond delay="0"/>
                            </p:stCondLst>
                            <p:childTnLst>
                              <p:par>
                                <p:cTn id="238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86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7" fill="hold">
                      <p:stCondLst>
                        <p:cond delay="indefinite"/>
                      </p:stCondLst>
                      <p:childTnLst>
                        <p:par>
                          <p:cTn id="2388" fill="hold">
                            <p:stCondLst>
                              <p:cond delay="0"/>
                            </p:stCondLst>
                            <p:childTnLst>
                              <p:par>
                                <p:cTn id="238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91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2" fill="hold">
                      <p:stCondLst>
                        <p:cond delay="indefinite"/>
                      </p:stCondLst>
                      <p:childTnLst>
                        <p:par>
                          <p:cTn id="2393" fill="hold">
                            <p:stCondLst>
                              <p:cond delay="0"/>
                            </p:stCondLst>
                            <p:childTnLst>
                              <p:par>
                                <p:cTn id="239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96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99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Rectangle 18"/>
          <p:cNvSpPr/>
          <p:nvPr/>
        </p:nvSpPr>
        <p:spPr>
          <a:xfrm>
            <a:off x="385200" y="883440"/>
            <a:ext cx="4188600" cy="166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The position vectors of the points P and Q are 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p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= –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+3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j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+4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k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and 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q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= 7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i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– 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j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+ 5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k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respectively.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67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a)   Express           in component form.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67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b)   Find the length of PQ.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249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250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51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252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3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54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55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6" name="Picture 9" descr="tick"/>
          <p:cNvPicPr/>
          <p:nvPr/>
        </p:nvPicPr>
        <p:blipFill>
          <a:blip r:embed="rId3"/>
          <a:stretch/>
        </p:blipFill>
        <p:spPr>
          <a:xfrm>
            <a:off x="6939000" y="498168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7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58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9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60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61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62" name="Picture 15" descr="1997-1%20Q%2013"/>
          <p:cNvPicPr/>
          <p:nvPr/>
        </p:nvPicPr>
        <p:blipFill>
          <a:blip r:embed="rId8"/>
          <a:stretch/>
        </p:blipFill>
        <p:spPr>
          <a:xfrm>
            <a:off x="6445080" y="882720"/>
            <a:ext cx="2294280" cy="20588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263" name="Object 16"/>
          <p:cNvGraphicFramePr/>
          <p:nvPr/>
        </p:nvGraphicFramePr>
        <p:xfrm>
          <a:off x="1501920" y="1774800"/>
          <a:ext cx="376200" cy="3492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264" name="Object 1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501920" y="1774800"/>
                    <a:ext cx="376200" cy="34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5" name="Object 21"/>
          <p:cNvGraphicFramePr/>
          <p:nvPr/>
        </p:nvGraphicFramePr>
        <p:xfrm>
          <a:off x="1006560" y="3186000"/>
          <a:ext cx="1369800" cy="4730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266" name="Object 21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1006560" y="3186000"/>
                    <a:ext cx="1369800" cy="473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67" name="Object 22"/>
          <p:cNvGraphicFramePr/>
          <p:nvPr/>
        </p:nvGraphicFramePr>
        <p:xfrm>
          <a:off x="2646360" y="2917800"/>
          <a:ext cx="2317680" cy="109548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268" name="Object 22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2646360" y="2917800"/>
                    <a:ext cx="2317680" cy="109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9" name="Text Box 23"/>
          <p:cNvSpPr/>
          <p:nvPr/>
        </p:nvSpPr>
        <p:spPr>
          <a:xfrm>
            <a:off x="439200" y="322272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70" name="Object 24"/>
          <p:cNvGraphicFramePr/>
          <p:nvPr/>
        </p:nvGraphicFramePr>
        <p:xfrm>
          <a:off x="5110200" y="2917800"/>
          <a:ext cx="1693800" cy="10954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271" name="Object 24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5110200" y="2917800"/>
                    <a:ext cx="1693800" cy="109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2" name="Object 25"/>
          <p:cNvGraphicFramePr/>
          <p:nvPr/>
        </p:nvGraphicFramePr>
        <p:xfrm>
          <a:off x="6883560" y="3249720"/>
          <a:ext cx="1746000" cy="39996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273" name="Object 25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6883560" y="3249720"/>
                    <a:ext cx="1746000" cy="39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4" name="Object 26"/>
          <p:cNvGraphicFramePr/>
          <p:nvPr/>
        </p:nvGraphicFramePr>
        <p:xfrm>
          <a:off x="1065240" y="4290840"/>
          <a:ext cx="2789280" cy="62424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275" name="Object 26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1065240" y="4290840"/>
                    <a:ext cx="2789280" cy="624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76" name="Text Box 27"/>
          <p:cNvSpPr/>
          <p:nvPr/>
        </p:nvSpPr>
        <p:spPr>
          <a:xfrm>
            <a:off x="446040" y="440208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77" name="Object 28"/>
          <p:cNvGraphicFramePr/>
          <p:nvPr/>
        </p:nvGraphicFramePr>
        <p:xfrm>
          <a:off x="4067280" y="4378320"/>
          <a:ext cx="1743120" cy="44928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278" name="Object 28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4067280" y="4378320"/>
                    <a:ext cx="1743120" cy="44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9" name="Object 29"/>
          <p:cNvGraphicFramePr/>
          <p:nvPr/>
        </p:nvGraphicFramePr>
        <p:xfrm>
          <a:off x="6067440" y="4378320"/>
          <a:ext cx="822240" cy="44928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280" name="Object 29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6067440" y="4378320"/>
                    <a:ext cx="822240" cy="44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81" name="Object 30"/>
          <p:cNvGraphicFramePr/>
          <p:nvPr/>
        </p:nvGraphicFramePr>
        <p:xfrm>
          <a:off x="7169040" y="4427640"/>
          <a:ext cx="473040" cy="34920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282" name="Object 30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7169040" y="4427640"/>
                    <a:ext cx="473040" cy="34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00" dur="indefinite" restart="never" nodeType="tmRoot">
          <p:childTnLst>
            <p:seq>
              <p:cTn id="2401" dur="indefinite" nodeType="mainSeq">
                <p:childTnLst>
                  <p:par>
                    <p:cTn id="2402" fill="hold">
                      <p:stCondLst>
                        <p:cond delay="indefinite"/>
                      </p:stCondLst>
                      <p:childTnLst>
                        <p:par>
                          <p:cTn id="2403" fill="hold">
                            <p:stCondLst>
                              <p:cond delay="0"/>
                            </p:stCondLst>
                            <p:childTnLst>
                              <p:par>
                                <p:cTn id="240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06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09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0" fill="hold">
                      <p:stCondLst>
                        <p:cond delay="indefinite"/>
                      </p:stCondLst>
                      <p:childTnLst>
                        <p:par>
                          <p:cTn id="2411" fill="hold">
                            <p:stCondLst>
                              <p:cond delay="0"/>
                            </p:stCondLst>
                            <p:childTnLst>
                              <p:par>
                                <p:cTn id="24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14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5" fill="hold">
                      <p:stCondLst>
                        <p:cond delay="indefinite"/>
                      </p:stCondLst>
                      <p:childTnLst>
                        <p:par>
                          <p:cTn id="2416" fill="hold">
                            <p:stCondLst>
                              <p:cond delay="0"/>
                            </p:stCondLst>
                            <p:childTnLst>
                              <p:par>
                                <p:cTn id="24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19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0" fill="hold">
                      <p:stCondLst>
                        <p:cond delay="indefinite"/>
                      </p:stCondLst>
                      <p:childTnLst>
                        <p:par>
                          <p:cTn id="2421" fill="hold">
                            <p:stCondLst>
                              <p:cond delay="0"/>
                            </p:stCondLst>
                            <p:childTnLst>
                              <p:par>
                                <p:cTn id="24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24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5" fill="hold">
                      <p:stCondLst>
                        <p:cond delay="indefinite"/>
                      </p:stCondLst>
                      <p:childTnLst>
                        <p:par>
                          <p:cTn id="2426" fill="hold">
                            <p:stCondLst>
                              <p:cond delay="0"/>
                            </p:stCondLst>
                            <p:childTnLst>
                              <p:par>
                                <p:cTn id="24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29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32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3" fill="hold">
                      <p:stCondLst>
                        <p:cond delay="indefinite"/>
                      </p:stCondLst>
                      <p:childTnLst>
                        <p:par>
                          <p:cTn id="2434" fill="hold">
                            <p:stCondLst>
                              <p:cond delay="0"/>
                            </p:stCondLst>
                            <p:childTnLst>
                              <p:par>
                                <p:cTn id="24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37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8" fill="hold">
                      <p:stCondLst>
                        <p:cond delay="indefinite"/>
                      </p:stCondLst>
                      <p:childTnLst>
                        <p:par>
                          <p:cTn id="2439" fill="hold">
                            <p:stCondLst>
                              <p:cond delay="0"/>
                            </p:stCondLst>
                            <p:childTnLst>
                              <p:par>
                                <p:cTn id="24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42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3" fill="hold">
                      <p:stCondLst>
                        <p:cond delay="indefinite"/>
                      </p:stCondLst>
                      <p:childTnLst>
                        <p:par>
                          <p:cTn id="2444" fill="hold">
                            <p:stCondLst>
                              <p:cond delay="0"/>
                            </p:stCondLst>
                            <p:childTnLst>
                              <p:par>
                                <p:cTn id="24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47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50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284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85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286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7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88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89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0" name="Picture 9" descr="tick"/>
          <p:cNvPicPr/>
          <p:nvPr/>
        </p:nvPicPr>
        <p:blipFill>
          <a:blip r:embed="rId3"/>
          <a:stretch/>
        </p:blipFill>
        <p:spPr>
          <a:xfrm>
            <a:off x="7402680" y="5038560"/>
            <a:ext cx="61884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1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92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3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294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295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6" name="Rectangle 15"/>
          <p:cNvSpPr/>
          <p:nvPr/>
        </p:nvSpPr>
        <p:spPr>
          <a:xfrm>
            <a:off x="376200" y="682560"/>
            <a:ext cx="4357440" cy="194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PQR is an equilateral triangle of side 2 units.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5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Evaluate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a.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(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 and hence identify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two vectors which are perpendicular.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297" name="Object 16"/>
          <p:cNvGraphicFramePr/>
          <p:nvPr/>
        </p:nvGraphicFramePr>
        <p:xfrm>
          <a:off x="436680" y="1308240"/>
          <a:ext cx="3181320" cy="38412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298" name="Object 16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436680" y="1308240"/>
                    <a:ext cx="3181320" cy="384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9" name="Object 19"/>
          <p:cNvGraphicFramePr/>
          <p:nvPr/>
        </p:nvGraphicFramePr>
        <p:xfrm>
          <a:off x="498600" y="2593800"/>
          <a:ext cx="2735280" cy="43344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300" name="Object 19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498600" y="2593800"/>
                    <a:ext cx="273528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1" name="Object 20"/>
          <p:cNvGraphicFramePr/>
          <p:nvPr/>
        </p:nvGraphicFramePr>
        <p:xfrm>
          <a:off x="461880" y="3218040"/>
          <a:ext cx="2573280" cy="54108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302" name="Object 20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461880" y="3218040"/>
                    <a:ext cx="2573280" cy="54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3" name="Object 21"/>
          <p:cNvGraphicFramePr/>
          <p:nvPr/>
        </p:nvGraphicFramePr>
        <p:xfrm>
          <a:off x="3228840" y="3103560"/>
          <a:ext cx="2600640" cy="6778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304" name="Object 21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3228840" y="3103560"/>
                    <a:ext cx="2600640" cy="67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05" name="Object 22"/>
          <p:cNvGraphicFramePr/>
          <p:nvPr/>
        </p:nvGraphicFramePr>
        <p:xfrm>
          <a:off x="6326280" y="3225960"/>
          <a:ext cx="1733400" cy="4330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306" name="Object 22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6326280" y="3225960"/>
                    <a:ext cx="173340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07" name="Text Box 23"/>
          <p:cNvSpPr/>
          <p:nvPr/>
        </p:nvSpPr>
        <p:spPr>
          <a:xfrm>
            <a:off x="5053320" y="1873080"/>
            <a:ext cx="96912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Diagram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308" name="Group 46"/>
          <p:cNvGrpSpPr/>
          <p:nvPr/>
        </p:nvGrpSpPr>
        <p:grpSpPr>
          <a:xfrm>
            <a:off x="6248160" y="808200"/>
            <a:ext cx="2184480" cy="2190960"/>
            <a:chOff x="6248160" y="808200"/>
            <a:chExt cx="2184480" cy="2190960"/>
          </a:xfrm>
        </p:grpSpPr>
        <p:grpSp>
          <p:nvGrpSpPr>
            <p:cNvPr id="1309" name="Group 34"/>
            <p:cNvGrpSpPr/>
            <p:nvPr/>
          </p:nvGrpSpPr>
          <p:grpSpPr>
            <a:xfrm>
              <a:off x="6248160" y="808200"/>
              <a:ext cx="2184480" cy="1955520"/>
              <a:chOff x="6248160" y="808200"/>
              <a:chExt cx="2184480" cy="1955520"/>
            </a:xfrm>
          </p:grpSpPr>
          <p:sp>
            <p:nvSpPr>
              <p:cNvPr id="1310" name="AutoShape 24"/>
              <p:cNvSpPr/>
              <p:nvPr/>
            </p:nvSpPr>
            <p:spPr>
              <a:xfrm>
                <a:off x="6459480" y="1131840"/>
                <a:ext cx="1757520" cy="1452600"/>
              </a:xfrm>
              <a:prstGeom prst="triangle">
                <a:avLst>
                  <a:gd name="adj" fmla="val 50000"/>
                </a:avLst>
              </a:prstGeom>
              <a:noFill/>
              <a:ln w="2844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tIns="46800" rIns="90000" bIns="46800" anchor="ctr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11" name="Text Box 25"/>
              <p:cNvSpPr/>
              <p:nvPr/>
            </p:nvSpPr>
            <p:spPr>
              <a:xfrm>
                <a:off x="7274520" y="808200"/>
                <a:ext cx="12564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tIns="0" rIns="0" bIns="0" anchor="t">
                <a:spAutoFit/>
              </a:bodyPr>
              <a:p>
                <a:pPr algn="ctr"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u="none" strike="noStrike">
                    <a:solidFill>
                      <a:srgbClr val="FF3300"/>
                    </a:solidFill>
                    <a:effectLst/>
                    <a:uFillTx/>
                    <a:latin typeface="Arial Narrow"/>
                  </a:rPr>
                  <a:t>P</a:t>
                </a: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12" name="Text Box 26"/>
              <p:cNvSpPr/>
              <p:nvPr/>
            </p:nvSpPr>
            <p:spPr>
              <a:xfrm>
                <a:off x="8296560" y="2489040"/>
                <a:ext cx="13608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tIns="0" rIns="0" bIns="0" anchor="t">
                <a:spAutoFit/>
              </a:bodyPr>
              <a:p>
                <a:pPr algn="ctr"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u="none" strike="noStrike">
                    <a:solidFill>
                      <a:srgbClr val="FF3300"/>
                    </a:solidFill>
                    <a:effectLst/>
                    <a:uFillTx/>
                    <a:latin typeface="Arial Narrow"/>
                  </a:rPr>
                  <a:t>R</a:t>
                </a: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13" name="Text Box 27"/>
              <p:cNvSpPr/>
              <p:nvPr/>
            </p:nvSpPr>
            <p:spPr>
              <a:xfrm>
                <a:off x="6248160" y="2444760"/>
                <a:ext cx="14652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tIns="0" rIns="0" bIns="0" anchor="t">
                <a:spAutoFit/>
              </a:bodyPr>
              <a:p>
                <a:pPr algn="ctr"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u="none" strike="noStrike">
                    <a:solidFill>
                      <a:srgbClr val="FF3300"/>
                    </a:solidFill>
                    <a:effectLst/>
                    <a:uFillTx/>
                    <a:latin typeface="Arial Narrow"/>
                  </a:rPr>
                  <a:t>Q</a:t>
                </a: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14" name="Line 28"/>
              <p:cNvSpPr/>
              <p:nvPr/>
            </p:nvSpPr>
            <p:spPr>
              <a:xfrm flipH="1">
                <a:off x="6850080" y="1189080"/>
                <a:ext cx="450720" cy="75564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15" name="Line 29"/>
              <p:cNvSpPr/>
              <p:nvPr/>
            </p:nvSpPr>
            <p:spPr>
              <a:xfrm>
                <a:off x="7356600" y="1173240"/>
                <a:ext cx="463320" cy="77004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46800" rIns="90000" bIns="4680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16" name="Line 30"/>
              <p:cNvSpPr/>
              <p:nvPr/>
            </p:nvSpPr>
            <p:spPr>
              <a:xfrm>
                <a:off x="6458040" y="2595600"/>
                <a:ext cx="912600" cy="1440"/>
              </a:xfrm>
              <a:prstGeom prst="line">
                <a:avLst/>
              </a:prstGeom>
              <a:ln w="28440">
                <a:solidFill>
                  <a:srgbClr val="FF33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tIns="-45360" rIns="90000" bIns="-45360" anchor="t">
                <a:noAutofit/>
              </a:bodyPr>
              <a:p>
                <a:pPr algn="ctr">
                  <a:spcBef>
                    <a:spcPts val="15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17" name="Text Box 31"/>
              <p:cNvSpPr/>
              <p:nvPr/>
            </p:nvSpPr>
            <p:spPr>
              <a:xfrm>
                <a:off x="6717240" y="2268360"/>
                <a:ext cx="300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tIns="0" rIns="0" bIns="0" anchor="t">
                <a:spAutoFit/>
              </a:bodyPr>
              <a:p>
                <a:pPr algn="ctr"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u="none" strike="noStrike">
                    <a:solidFill>
                      <a:srgbClr val="FF3300"/>
                    </a:solidFill>
                    <a:effectLst/>
                    <a:uFillTx/>
                    <a:latin typeface="Arial Narrow"/>
                  </a:rPr>
                  <a:t>60°</a:t>
                </a: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18" name="Text Box 32"/>
              <p:cNvSpPr/>
              <p:nvPr/>
            </p:nvSpPr>
            <p:spPr>
              <a:xfrm>
                <a:off x="7677720" y="2268360"/>
                <a:ext cx="300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tIns="0" rIns="0" bIns="0" anchor="t">
                <a:spAutoFit/>
              </a:bodyPr>
              <a:p>
                <a:pPr algn="ctr"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u="none" strike="noStrike">
                    <a:solidFill>
                      <a:srgbClr val="FF3300"/>
                    </a:solidFill>
                    <a:effectLst/>
                    <a:uFillTx/>
                    <a:latin typeface="Arial Narrow"/>
                  </a:rPr>
                  <a:t>60°</a:t>
                </a: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  <p:sp>
            <p:nvSpPr>
              <p:cNvPr id="1319" name="Text Box 33"/>
              <p:cNvSpPr/>
              <p:nvPr/>
            </p:nvSpPr>
            <p:spPr>
              <a:xfrm>
                <a:off x="7179120" y="1393920"/>
                <a:ext cx="3006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tIns="0" rIns="0" bIns="0" anchor="t">
                <a:spAutoFit/>
              </a:bodyPr>
              <a:p>
                <a:pPr algn="ctr">
                  <a:spcBef>
                    <a:spcPts val="11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u="none" strike="noStrike">
                    <a:solidFill>
                      <a:srgbClr val="FF3300"/>
                    </a:solidFill>
                    <a:effectLst/>
                    <a:uFillTx/>
                    <a:latin typeface="Arial Narrow"/>
                  </a:rPr>
                  <a:t>60°</a:t>
                </a:r>
                <a:endParaRPr lang="en-US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endParaRPr>
              </a:p>
            </p:txBody>
          </p:sp>
        </p:grpSp>
        <p:sp>
          <p:nvSpPr>
            <p:cNvPr id="1320" name="Text Box 35"/>
            <p:cNvSpPr/>
            <p:nvPr/>
          </p:nvSpPr>
          <p:spPr>
            <a:xfrm>
              <a:off x="6653520" y="1535040"/>
              <a:ext cx="11664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a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21" name="Text Box 36"/>
            <p:cNvSpPr/>
            <p:nvPr/>
          </p:nvSpPr>
          <p:spPr>
            <a:xfrm>
              <a:off x="7884720" y="1535040"/>
              <a:ext cx="12816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b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322" name="Text Box 37"/>
            <p:cNvSpPr/>
            <p:nvPr/>
          </p:nvSpPr>
          <p:spPr>
            <a:xfrm>
              <a:off x="7283160" y="2693880"/>
              <a:ext cx="116640" cy="30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tIns="0" rIns="0" bIns="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c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323" name="Text Box 38"/>
          <p:cNvSpPr/>
          <p:nvPr/>
        </p:nvSpPr>
        <p:spPr>
          <a:xfrm>
            <a:off x="487440" y="3860640"/>
            <a:ext cx="690084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NB for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a.c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vectors must point OUT of the vertex   ( so angle is 120° )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24" name="Object 39"/>
          <p:cNvGraphicFramePr/>
          <p:nvPr/>
        </p:nvGraphicFramePr>
        <p:xfrm>
          <a:off x="482760" y="4435560"/>
          <a:ext cx="2681280" cy="54108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325" name="Object 39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482760" y="4435560"/>
                    <a:ext cx="2681280" cy="54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6" name="Object 40"/>
          <p:cNvGraphicFramePr/>
          <p:nvPr/>
        </p:nvGraphicFramePr>
        <p:xfrm>
          <a:off x="3141720" y="4322880"/>
          <a:ext cx="2951280" cy="70488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327" name="Object 40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3141720" y="4322880"/>
                    <a:ext cx="2951280" cy="70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28" name="Object 41"/>
          <p:cNvGraphicFramePr/>
          <p:nvPr/>
        </p:nvGraphicFramePr>
        <p:xfrm>
          <a:off x="6264360" y="4449600"/>
          <a:ext cx="1976400" cy="43344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329" name="Object 41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6264360" y="4449600"/>
                    <a:ext cx="197640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0" name="Text Box 42"/>
          <p:cNvSpPr/>
          <p:nvPr/>
        </p:nvSpPr>
        <p:spPr>
          <a:xfrm>
            <a:off x="613440" y="5141880"/>
            <a:ext cx="78408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31" name="Object 43"/>
          <p:cNvGraphicFramePr/>
          <p:nvPr/>
        </p:nvGraphicFramePr>
        <p:xfrm>
          <a:off x="1722600" y="5103720"/>
          <a:ext cx="1677960" cy="433440"/>
        </p:xfrm>
        <a:graphic>
          <a:graphicData uri="http://schemas.openxmlformats.org/presentationml/2006/ole">
            <p:oleObj r:id="rId24" spid="">
              <p:embed/>
              <p:pic>
                <p:nvPicPr>
                  <p:cNvPr id="1332" name="Object 43"/>
                  <p:cNvPicPr/>
                  <p:nvPr/>
                </p:nvPicPr>
                <p:blipFill>
                  <a:blip r:embed="rId25"/>
                  <a:stretch/>
                </p:blipFill>
                <p:spPr>
                  <a:xfrm>
                    <a:off x="1722600" y="5103720"/>
                    <a:ext cx="167796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3" name="Text Box 45"/>
          <p:cNvSpPr/>
          <p:nvPr/>
        </p:nvSpPr>
        <p:spPr>
          <a:xfrm>
            <a:off x="3770280" y="5078520"/>
            <a:ext cx="3228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so,  </a:t>
            </a:r>
            <a:r>
              <a:rPr lang="en-GB" sz="2400" b="1" i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</a:t>
            </a: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  is perpendicular to  </a:t>
            </a:r>
            <a:r>
              <a:rPr lang="en-GB" sz="2400" b="1" i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 + c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334" name="Group 49"/>
          <p:cNvGrpSpPr/>
          <p:nvPr/>
        </p:nvGrpSpPr>
        <p:grpSpPr>
          <a:xfrm>
            <a:off x="2222640" y="5751360"/>
            <a:ext cx="1415880" cy="1076760"/>
            <a:chOff x="2222640" y="5751360"/>
            <a:chExt cx="1415880" cy="1076760"/>
          </a:xfrm>
        </p:grpSpPr>
        <p:pic>
          <p:nvPicPr>
            <p:cNvPr id="1335" name="Picture 47" descr="Round-button-blue">
              <a:hlinkClick r:id="rId26" action="ppaction://hlinksldjump"/>
            </p:cNvPr>
            <p:cNvPicPr/>
            <p:nvPr/>
          </p:nvPicPr>
          <p:blipFill>
            <a:blip r:embed="rId27"/>
            <a:stretch/>
          </p:blipFill>
          <p:spPr>
            <a:xfrm>
              <a:off x="2711520" y="5751360"/>
              <a:ext cx="406440" cy="3844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36" name="Text Box 48"/>
            <p:cNvSpPr/>
            <p:nvPr/>
          </p:nvSpPr>
          <p:spPr>
            <a:xfrm>
              <a:off x="2222640" y="6119640"/>
              <a:ext cx="1415880" cy="708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3333CC"/>
                  </a:solidFill>
                  <a:effectLst/>
                  <a:uFillTx/>
                  <a:latin typeface="Arial"/>
                </a:rPr>
                <a:t>Table of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3333CC"/>
                  </a:solidFill>
                  <a:effectLst/>
                  <a:uFillTx/>
                  <a:latin typeface="Arial"/>
                </a:rPr>
                <a:t>Exact Values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1" dur="indefinite" restart="never" nodeType="tmRoot">
          <p:childTnLst>
            <p:seq>
              <p:cTn id="2452" dur="indefinite" nodeType="mainSeq">
                <p:childTnLst>
                  <p:par>
                    <p:cTn id="2453" fill="hold">
                      <p:stCondLst>
                        <p:cond delay="indefinite"/>
                      </p:stCondLst>
                      <p:childTnLst>
                        <p:par>
                          <p:cTn id="2454" fill="hold">
                            <p:stCondLst>
                              <p:cond delay="0"/>
                            </p:stCondLst>
                            <p:childTnLst>
                              <p:par>
                                <p:cTn id="245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57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8" fill="hold">
                      <p:stCondLst>
                        <p:cond delay="indefinite"/>
                      </p:stCondLst>
                      <p:childTnLst>
                        <p:par>
                          <p:cTn id="2459" fill="hold">
                            <p:stCondLst>
                              <p:cond delay="0"/>
                            </p:stCondLst>
                            <p:childTnLst>
                              <p:par>
                                <p:cTn id="246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62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3" fill="hold">
                      <p:stCondLst>
                        <p:cond delay="indefinite"/>
                      </p:stCondLst>
                      <p:childTnLst>
                        <p:par>
                          <p:cTn id="2464" fill="hold">
                            <p:stCondLst>
                              <p:cond delay="0"/>
                            </p:stCondLst>
                            <p:childTnLst>
                              <p:par>
                                <p:cTn id="246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6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8" fill="hold">
                      <p:stCondLst>
                        <p:cond delay="indefinite"/>
                      </p:stCondLst>
                      <p:childTnLst>
                        <p:par>
                          <p:cTn id="2469" fill="hold">
                            <p:stCondLst>
                              <p:cond delay="0"/>
                            </p:stCondLst>
                            <p:childTnLst>
                              <p:par>
                                <p:cTn id="247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72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3" fill="hold">
                      <p:stCondLst>
                        <p:cond delay="indefinite"/>
                      </p:stCondLst>
                      <p:childTnLst>
                        <p:par>
                          <p:cTn id="2474" fill="hold">
                            <p:stCondLst>
                              <p:cond delay="0"/>
                            </p:stCondLst>
                            <p:childTnLst>
                              <p:par>
                                <p:cTn id="247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77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8" fill="hold">
                      <p:stCondLst>
                        <p:cond delay="indefinite"/>
                      </p:stCondLst>
                      <p:childTnLst>
                        <p:par>
                          <p:cTn id="2479" fill="hold">
                            <p:stCondLst>
                              <p:cond delay="0"/>
                            </p:stCondLst>
                            <p:childTnLst>
                              <p:par>
                                <p:cTn id="248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82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3" fill="hold">
                      <p:stCondLst>
                        <p:cond delay="indefinite"/>
                      </p:stCondLst>
                      <p:childTnLst>
                        <p:par>
                          <p:cTn id="2484" fill="hold">
                            <p:stCondLst>
                              <p:cond delay="0"/>
                            </p:stCondLst>
                            <p:childTnLst>
                              <p:par>
                                <p:cTn id="248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87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8" fill="hold">
                      <p:stCondLst>
                        <p:cond delay="indefinite"/>
                      </p:stCondLst>
                      <p:childTnLst>
                        <p:par>
                          <p:cTn id="2489" fill="hold">
                            <p:stCondLst>
                              <p:cond delay="0"/>
                            </p:stCondLst>
                            <p:childTnLst>
                              <p:par>
                                <p:cTn id="249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92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3" fill="hold">
                      <p:stCondLst>
                        <p:cond delay="indefinite"/>
                      </p:stCondLst>
                      <p:childTnLst>
                        <p:par>
                          <p:cTn id="2494" fill="hold">
                            <p:stCondLst>
                              <p:cond delay="0"/>
                            </p:stCondLst>
                            <p:childTnLst>
                              <p:par>
                                <p:cTn id="24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97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8" fill="hold">
                      <p:stCondLst>
                        <p:cond delay="indefinite"/>
                      </p:stCondLst>
                      <p:childTnLst>
                        <p:par>
                          <p:cTn id="2499" fill="hold">
                            <p:stCondLst>
                              <p:cond delay="0"/>
                            </p:stCondLst>
                            <p:childTnLst>
                              <p:par>
                                <p:cTn id="25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02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3" fill="hold">
                      <p:stCondLst>
                        <p:cond delay="indefinite"/>
                      </p:stCondLst>
                      <p:childTnLst>
                        <p:par>
                          <p:cTn id="2504" fill="hold">
                            <p:stCondLst>
                              <p:cond delay="0"/>
                            </p:stCondLst>
                            <p:childTnLst>
                              <p:par>
                                <p:cTn id="25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07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8" fill="hold">
                      <p:stCondLst>
                        <p:cond delay="indefinite"/>
                      </p:stCondLst>
                      <p:childTnLst>
                        <p:par>
                          <p:cTn id="2509" fill="hold">
                            <p:stCondLst>
                              <p:cond delay="0"/>
                            </p:stCondLst>
                            <p:childTnLst>
                              <p:par>
                                <p:cTn id="25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12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3" fill="hold">
                      <p:stCondLst>
                        <p:cond delay="indefinite"/>
                      </p:stCondLst>
                      <p:childTnLst>
                        <p:par>
                          <p:cTn id="2514" fill="hold">
                            <p:stCondLst>
                              <p:cond delay="0"/>
                            </p:stCondLst>
                            <p:childTnLst>
                              <p:par>
                                <p:cTn id="25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17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20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338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39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340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41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42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43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4" name="Picture 9" descr="tick"/>
          <p:cNvPicPr/>
          <p:nvPr/>
        </p:nvPicPr>
        <p:blipFill>
          <a:blip r:embed="rId3"/>
          <a:stretch/>
        </p:blipFill>
        <p:spPr>
          <a:xfrm>
            <a:off x="6818400" y="352908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5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46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7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48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49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0" name="Rectangle 16"/>
          <p:cNvSpPr/>
          <p:nvPr/>
        </p:nvSpPr>
        <p:spPr>
          <a:xfrm>
            <a:off x="377640" y="978840"/>
            <a:ext cx="546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Calculate the length of the vector  2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– 3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j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Symbol"/>
                <a:ea typeface="Symbol"/>
              </a:rPr>
              <a:t>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3</a:t>
            </a:r>
            <a:r>
              <a:rPr lang="en-GB" sz="24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51" name="Object 17"/>
          <p:cNvGraphicFramePr/>
          <p:nvPr/>
        </p:nvGraphicFramePr>
        <p:xfrm>
          <a:off x="1897200" y="1838160"/>
          <a:ext cx="2647800" cy="7290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352" name="Object 17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1897200" y="1838160"/>
                    <a:ext cx="2647800" cy="72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53" name="Text Box 18"/>
          <p:cNvSpPr/>
          <p:nvPr/>
        </p:nvSpPr>
        <p:spPr>
          <a:xfrm>
            <a:off x="753840" y="1996920"/>
            <a:ext cx="945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Length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54" name="Object 19"/>
          <p:cNvGraphicFramePr/>
          <p:nvPr/>
        </p:nvGraphicFramePr>
        <p:xfrm>
          <a:off x="4970520" y="1925640"/>
          <a:ext cx="1893960" cy="52380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355" name="Object 19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4970520" y="1925640"/>
                    <a:ext cx="1893960" cy="52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56" name="Object 20"/>
          <p:cNvGraphicFramePr/>
          <p:nvPr/>
        </p:nvGraphicFramePr>
        <p:xfrm>
          <a:off x="5364000" y="2820960"/>
          <a:ext cx="1106640" cy="52380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357" name="Object 20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5364000" y="2820960"/>
                    <a:ext cx="1106640" cy="52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58" name="Object 21"/>
          <p:cNvGraphicFramePr/>
          <p:nvPr/>
        </p:nvGraphicFramePr>
        <p:xfrm>
          <a:off x="5567400" y="3632040"/>
          <a:ext cx="698400" cy="40644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359" name="Object 21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5567400" y="3632040"/>
                    <a:ext cx="698400" cy="406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21" dur="indefinite" restart="never" nodeType="tmRoot">
          <p:childTnLst>
            <p:seq>
              <p:cTn id="2522" dur="indefinite" nodeType="mainSeq">
                <p:childTnLst>
                  <p:par>
                    <p:cTn id="2523" fill="hold">
                      <p:stCondLst>
                        <p:cond delay="indefinite"/>
                      </p:stCondLst>
                      <p:childTnLst>
                        <p:par>
                          <p:cTn id="2524" fill="hold">
                            <p:stCondLst>
                              <p:cond delay="0"/>
                            </p:stCondLst>
                            <p:childTnLst>
                              <p:par>
                                <p:cTn id="25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27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8" fill="hold">
                      <p:stCondLst>
                        <p:cond delay="indefinite"/>
                      </p:stCondLst>
                      <p:childTnLst>
                        <p:par>
                          <p:cTn id="2529" fill="hold">
                            <p:stCondLst>
                              <p:cond delay="0"/>
                            </p:stCondLst>
                            <p:childTnLst>
                              <p:par>
                                <p:cTn id="25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32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3" fill="hold">
                      <p:stCondLst>
                        <p:cond delay="indefinite"/>
                      </p:stCondLst>
                      <p:childTnLst>
                        <p:par>
                          <p:cTn id="2534" fill="hold">
                            <p:stCondLst>
                              <p:cond delay="0"/>
                            </p:stCondLst>
                            <p:childTnLst>
                              <p:par>
                                <p:cTn id="25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37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8" fill="hold">
                      <p:stCondLst>
                        <p:cond delay="indefinite"/>
                      </p:stCondLst>
                      <p:childTnLst>
                        <p:par>
                          <p:cTn id="2539" fill="hold">
                            <p:stCondLst>
                              <p:cond delay="0"/>
                            </p:stCondLst>
                            <p:childTnLst>
                              <p:par>
                                <p:cTn id="25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42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3" fill="hold">
                      <p:stCondLst>
                        <p:cond delay="indefinite"/>
                      </p:stCondLst>
                      <p:childTnLst>
                        <p:par>
                          <p:cTn id="2544" fill="hold">
                            <p:stCondLst>
                              <p:cond delay="0"/>
                            </p:stCondLst>
                            <p:childTnLst>
                              <p:par>
                                <p:cTn id="25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47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50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361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62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363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64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65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66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7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68" name="Picture 11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9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70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71" name="Picture 14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2" name="Rectangle 15"/>
          <p:cNvSpPr/>
          <p:nvPr/>
        </p:nvSpPr>
        <p:spPr>
          <a:xfrm>
            <a:off x="0" y="3309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73" name="Rectangle 18"/>
          <p:cNvSpPr/>
          <p:nvPr/>
        </p:nvSpPr>
        <p:spPr>
          <a:xfrm>
            <a:off x="390600" y="1200600"/>
            <a:ext cx="74559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Find the value of  k  for which the vectors          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and             are perpendicular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74" name="Object 17"/>
          <p:cNvGraphicFramePr/>
          <p:nvPr/>
        </p:nvGraphicFramePr>
        <p:xfrm>
          <a:off x="4392720" y="992160"/>
          <a:ext cx="482400" cy="9478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375" name="Object 17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392720" y="992160"/>
                    <a:ext cx="482400" cy="94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76" name="Rectangle 19"/>
          <p:cNvSpPr/>
          <p:nvPr/>
        </p:nvSpPr>
        <p:spPr>
          <a:xfrm>
            <a:off x="3387600" y="3597840"/>
            <a:ext cx="2671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 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77" name="Object 16"/>
          <p:cNvGraphicFramePr/>
          <p:nvPr/>
        </p:nvGraphicFramePr>
        <p:xfrm>
          <a:off x="5408640" y="998640"/>
          <a:ext cx="544320" cy="9014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78" name="Object 16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408640" y="998640"/>
                    <a:ext cx="544320" cy="901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79" name="Rectangle 20"/>
          <p:cNvSpPr/>
          <p:nvPr/>
        </p:nvSpPr>
        <p:spPr>
          <a:xfrm>
            <a:off x="3384360" y="4354920"/>
            <a:ext cx="2095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spcBef>
                <a:spcPts val="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80" name="Picture 21" descr="tick"/>
          <p:cNvPicPr/>
          <p:nvPr/>
        </p:nvPicPr>
        <p:blipFill>
          <a:blip r:embed="rId11"/>
          <a:stretch/>
        </p:blipFill>
        <p:spPr>
          <a:xfrm>
            <a:off x="6183360" y="4597560"/>
            <a:ext cx="61920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1" name="Text Box 22"/>
          <p:cNvSpPr/>
          <p:nvPr/>
        </p:nvSpPr>
        <p:spPr>
          <a:xfrm>
            <a:off x="612360" y="2592360"/>
            <a:ext cx="242604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Put Scalar product = 0 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382" name="Object 23"/>
          <p:cNvGraphicFramePr/>
          <p:nvPr/>
        </p:nvGraphicFramePr>
        <p:xfrm>
          <a:off x="3687840" y="2187720"/>
          <a:ext cx="1714320" cy="11984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383" name="Object 23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3687840" y="2187720"/>
                    <a:ext cx="1714320" cy="1198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4" name="Object 24"/>
          <p:cNvGraphicFramePr/>
          <p:nvPr/>
        </p:nvGraphicFramePr>
        <p:xfrm>
          <a:off x="1320840" y="3819600"/>
          <a:ext cx="2530440" cy="4348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385" name="Object 24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1320840" y="3819600"/>
                    <a:ext cx="2530440" cy="43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6" name="Object 28"/>
          <p:cNvGraphicFramePr/>
          <p:nvPr/>
        </p:nvGraphicFramePr>
        <p:xfrm>
          <a:off x="4165560" y="4632480"/>
          <a:ext cx="1279440" cy="4330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387" name="Object 28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4165560" y="4632480"/>
                    <a:ext cx="1279440" cy="43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88" name="Object 29"/>
          <p:cNvGraphicFramePr/>
          <p:nvPr/>
        </p:nvGraphicFramePr>
        <p:xfrm>
          <a:off x="5465880" y="3819600"/>
          <a:ext cx="2039760" cy="43488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389" name="Object 29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5465880" y="3819600"/>
                    <a:ext cx="2039760" cy="43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51" dur="indefinite" restart="never" nodeType="tmRoot">
          <p:childTnLst>
            <p:seq>
              <p:cTn id="2552" dur="indefinite" nodeType="mainSeq">
                <p:childTnLst>
                  <p:par>
                    <p:cTn id="2553" fill="hold">
                      <p:stCondLst>
                        <p:cond delay="indefinite"/>
                      </p:stCondLst>
                      <p:childTnLst>
                        <p:par>
                          <p:cTn id="2554" fill="hold">
                            <p:stCondLst>
                              <p:cond delay="0"/>
                            </p:stCondLst>
                            <p:childTnLst>
                              <p:par>
                                <p:cTn id="255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57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8" fill="hold">
                      <p:stCondLst>
                        <p:cond delay="indefinite"/>
                      </p:stCondLst>
                      <p:childTnLst>
                        <p:par>
                          <p:cTn id="2559" fill="hold">
                            <p:stCondLst>
                              <p:cond delay="0"/>
                            </p:stCondLst>
                            <p:childTnLst>
                              <p:par>
                                <p:cTn id="256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62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3" fill="hold">
                      <p:stCondLst>
                        <p:cond delay="indefinite"/>
                      </p:stCondLst>
                      <p:childTnLst>
                        <p:par>
                          <p:cTn id="2564" fill="hold">
                            <p:stCondLst>
                              <p:cond delay="0"/>
                            </p:stCondLst>
                            <p:childTnLst>
                              <p:par>
                                <p:cTn id="256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67" dur="500"/>
                                        <p:tgtEl>
                                          <p:spTgt spid="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8" fill="hold">
                      <p:stCondLst>
                        <p:cond delay="indefinite"/>
                      </p:stCondLst>
                      <p:childTnLst>
                        <p:par>
                          <p:cTn id="2569" fill="hold">
                            <p:stCondLst>
                              <p:cond delay="0"/>
                            </p:stCondLst>
                            <p:childTnLst>
                              <p:par>
                                <p:cTn id="257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72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3" fill="hold">
                      <p:stCondLst>
                        <p:cond delay="indefinite"/>
                      </p:stCondLst>
                      <p:childTnLst>
                        <p:par>
                          <p:cTn id="2574" fill="hold">
                            <p:stCondLst>
                              <p:cond delay="0"/>
                            </p:stCondLst>
                            <p:childTnLst>
                              <p:par>
                                <p:cTn id="257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77" dur="500"/>
                                        <p:tgtEl>
                                          <p:spTgt spid="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80"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0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391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92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393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94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395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96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7" name="Picture 9" descr="tick"/>
          <p:cNvPicPr/>
          <p:nvPr/>
        </p:nvPicPr>
        <p:blipFill>
          <a:blip r:embed="rId3"/>
          <a:stretch/>
        </p:blipFill>
        <p:spPr>
          <a:xfrm>
            <a:off x="6894360" y="5097600"/>
            <a:ext cx="61920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8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399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0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1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02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3" name="Rectangle 15"/>
          <p:cNvSpPr/>
          <p:nvPr/>
        </p:nvSpPr>
        <p:spPr>
          <a:xfrm>
            <a:off x="0" y="3309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04" name="Rectangle 16"/>
          <p:cNvSpPr/>
          <p:nvPr/>
        </p:nvSpPr>
        <p:spPr>
          <a:xfrm>
            <a:off x="359640" y="1045440"/>
            <a:ext cx="5413320" cy="98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 is the point (2, –1, 4), B is (7, 1, 3) and C is (–6, 4, 2).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4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If ABCD is a parallelogram, find the co-ordinates of D.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05" name="Picture 17" descr="1994-1%20Q%203"/>
          <p:cNvPicPr/>
          <p:nvPr/>
        </p:nvPicPr>
        <p:blipFill>
          <a:blip r:embed="rId8"/>
          <a:stretch/>
        </p:blipFill>
        <p:spPr>
          <a:xfrm>
            <a:off x="6380280" y="963720"/>
            <a:ext cx="2359080" cy="12524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406" name="Object 18"/>
          <p:cNvGraphicFramePr/>
          <p:nvPr/>
        </p:nvGraphicFramePr>
        <p:xfrm>
          <a:off x="457200" y="2622600"/>
          <a:ext cx="2305080" cy="4665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407" name="Object 18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57200" y="2622600"/>
                    <a:ext cx="2305080" cy="466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08" name="Object 19"/>
          <p:cNvGraphicFramePr/>
          <p:nvPr/>
        </p:nvGraphicFramePr>
        <p:xfrm>
          <a:off x="3343320" y="2311560"/>
          <a:ext cx="2058840" cy="12078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409" name="Object 19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343320" y="2311560"/>
                    <a:ext cx="2058840" cy="120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10" name="Object 20"/>
          <p:cNvGraphicFramePr/>
          <p:nvPr/>
        </p:nvGraphicFramePr>
        <p:xfrm>
          <a:off x="6060960" y="2311560"/>
          <a:ext cx="1509840" cy="12078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411" name="Object 20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060960" y="2311560"/>
                    <a:ext cx="1509840" cy="120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412" name="Group 28"/>
          <p:cNvGrpSpPr/>
          <p:nvPr/>
        </p:nvGrpSpPr>
        <p:grpSpPr>
          <a:xfrm>
            <a:off x="471600" y="3649680"/>
            <a:ext cx="3951720" cy="479880"/>
            <a:chOff x="471600" y="3649680"/>
            <a:chExt cx="3951720" cy="479880"/>
          </a:xfrm>
        </p:grpSpPr>
        <p:sp>
          <p:nvSpPr>
            <p:cNvPr id="1413" name="Text Box 21"/>
            <p:cNvSpPr/>
            <p:nvPr/>
          </p:nvSpPr>
          <p:spPr>
            <a:xfrm>
              <a:off x="471600" y="3703680"/>
              <a:ext cx="217620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D is the displacement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414" name="Object 22"/>
            <p:cNvGraphicFramePr/>
            <p:nvPr/>
          </p:nvGraphicFramePr>
          <p:xfrm>
            <a:off x="2825640" y="3649680"/>
            <a:ext cx="576360" cy="439920"/>
          </p:xfrm>
          <a:graphic>
            <a:graphicData uri="http://schemas.openxmlformats.org/presentationml/2006/ole">
              <p:oleObj r:id="rId15" spid="">
                <p:embed/>
                <p:pic>
                  <p:nvPicPr>
                    <p:cNvPr id="1415" name="Object 22"/>
                    <p:cNvPicPr/>
                    <p:nvPr/>
                  </p:nvPicPr>
                  <p:blipFill>
                    <a:blip r:embed="rId16"/>
                    <a:stretch/>
                  </p:blipFill>
                  <p:spPr>
                    <a:xfrm>
                      <a:off x="2825640" y="3649680"/>
                      <a:ext cx="576360" cy="4399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1416" name="Text Box 23"/>
            <p:cNvSpPr/>
            <p:nvPr/>
          </p:nvSpPr>
          <p:spPr>
            <a:xfrm>
              <a:off x="3628080" y="3730680"/>
              <a:ext cx="795240" cy="398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25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3300"/>
                  </a:solidFill>
                  <a:effectLst/>
                  <a:uFillTx/>
                  <a:latin typeface="Arial Narrow"/>
                </a:rPr>
                <a:t>from A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417" name="Text Box 24"/>
          <p:cNvSpPr/>
          <p:nvPr/>
        </p:nvSpPr>
        <p:spPr>
          <a:xfrm>
            <a:off x="386280" y="4738680"/>
            <a:ext cx="749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3300"/>
                </a:solidFill>
                <a:effectLst/>
                <a:uFillTx/>
                <a:latin typeface="Arial Narrow"/>
              </a:rPr>
              <a:t>hence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18" name="Object 25"/>
          <p:cNvGraphicFramePr/>
          <p:nvPr/>
        </p:nvGraphicFramePr>
        <p:xfrm>
          <a:off x="1344600" y="4371840"/>
          <a:ext cx="2031840" cy="120816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419" name="Object 25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1344600" y="4371840"/>
                    <a:ext cx="2031840" cy="120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20" name="Object 26"/>
          <p:cNvGraphicFramePr/>
          <p:nvPr/>
        </p:nvGraphicFramePr>
        <p:xfrm>
          <a:off x="3813120" y="4371840"/>
          <a:ext cx="1236600" cy="120816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421" name="Object 26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3813120" y="4371840"/>
                    <a:ext cx="1236600" cy="120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22" name="Object 27"/>
          <p:cNvGraphicFramePr/>
          <p:nvPr/>
        </p:nvGraphicFramePr>
        <p:xfrm>
          <a:off x="5378400" y="4640400"/>
          <a:ext cx="2414520" cy="54900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423" name="Object 27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5378400" y="4640400"/>
                    <a:ext cx="2414520" cy="54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81" dur="indefinite" restart="never" nodeType="tmRoot">
          <p:childTnLst>
            <p:seq>
              <p:cTn id="2582" dur="indefinite" nodeType="mainSeq">
                <p:childTnLst>
                  <p:par>
                    <p:cTn id="2583" fill="hold">
                      <p:stCondLst>
                        <p:cond delay="indefinite"/>
                      </p:stCondLst>
                      <p:childTnLst>
                        <p:par>
                          <p:cTn id="2584" fill="hold">
                            <p:stCondLst>
                              <p:cond delay="0"/>
                            </p:stCondLst>
                            <p:childTnLst>
                              <p:par>
                                <p:cTn id="258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87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8" fill="hold">
                      <p:stCondLst>
                        <p:cond delay="indefinite"/>
                      </p:stCondLst>
                      <p:childTnLst>
                        <p:par>
                          <p:cTn id="2589" fill="hold">
                            <p:stCondLst>
                              <p:cond delay="0"/>
                            </p:stCondLst>
                            <p:childTnLst>
                              <p:par>
                                <p:cTn id="259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92" dur="5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3" fill="hold">
                      <p:stCondLst>
                        <p:cond delay="indefinite"/>
                      </p:stCondLst>
                      <p:childTnLst>
                        <p:par>
                          <p:cTn id="2594" fill="hold">
                            <p:stCondLst>
                              <p:cond delay="0"/>
                            </p:stCondLst>
                            <p:childTnLst>
                              <p:par>
                                <p:cTn id="25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597" dur="5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8" fill="hold">
                      <p:stCondLst>
                        <p:cond delay="indefinite"/>
                      </p:stCondLst>
                      <p:childTnLst>
                        <p:par>
                          <p:cTn id="2599" fill="hold">
                            <p:stCondLst>
                              <p:cond delay="0"/>
                            </p:stCondLst>
                            <p:childTnLst>
                              <p:par>
                                <p:cTn id="26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02"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3" fill="hold">
                      <p:stCondLst>
                        <p:cond delay="indefinite"/>
                      </p:stCondLst>
                      <p:childTnLst>
                        <p:par>
                          <p:cTn id="2604" fill="hold">
                            <p:stCondLst>
                              <p:cond delay="0"/>
                            </p:stCondLst>
                            <p:childTnLst>
                              <p:par>
                                <p:cTn id="26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07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8" fill="hold">
                      <p:stCondLst>
                        <p:cond delay="indefinite"/>
                      </p:stCondLst>
                      <p:childTnLst>
                        <p:par>
                          <p:cTn id="2609" fill="hold">
                            <p:stCondLst>
                              <p:cond delay="0"/>
                            </p:stCondLst>
                            <p:childTnLst>
                              <p:par>
                                <p:cTn id="26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12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3" fill="hold">
                      <p:stCondLst>
                        <p:cond delay="indefinite"/>
                      </p:stCondLst>
                      <p:childTnLst>
                        <p:par>
                          <p:cTn id="2614" fill="hold">
                            <p:stCondLst>
                              <p:cond delay="0"/>
                            </p:stCondLst>
                            <p:childTnLst>
                              <p:par>
                                <p:cTn id="26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17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8" fill="hold">
                      <p:stCondLst>
                        <p:cond delay="indefinite"/>
                      </p:stCondLst>
                      <p:childTnLst>
                        <p:par>
                          <p:cTn id="2619" fill="hold">
                            <p:stCondLst>
                              <p:cond delay="0"/>
                            </p:stCondLst>
                            <p:childTnLst>
                              <p:par>
                                <p:cTn id="26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22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25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425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26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427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28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29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30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1" name="Picture 9" descr="tick"/>
          <p:cNvPicPr/>
          <p:nvPr/>
        </p:nvPicPr>
        <p:blipFill>
          <a:blip r:embed="rId3"/>
          <a:stretch/>
        </p:blipFill>
        <p:spPr>
          <a:xfrm>
            <a:off x="6183360" y="5124600"/>
            <a:ext cx="61920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2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33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4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35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36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37" name="Rectangle 16"/>
          <p:cNvSpPr/>
          <p:nvPr/>
        </p:nvSpPr>
        <p:spPr>
          <a:xfrm>
            <a:off x="357120" y="952920"/>
            <a:ext cx="6986520" cy="138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If              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and                 write down the components of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v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and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–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v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27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Hence show that 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v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and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–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v   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are perpendicular.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38" name="Object 17"/>
          <p:cNvGraphicFramePr/>
          <p:nvPr/>
        </p:nvGraphicFramePr>
        <p:xfrm>
          <a:off x="633240" y="770040"/>
          <a:ext cx="889200" cy="87444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439" name="Object 17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633240" y="770040"/>
                    <a:ext cx="889200" cy="874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0" name="Object 19"/>
          <p:cNvGraphicFramePr/>
          <p:nvPr/>
        </p:nvGraphicFramePr>
        <p:xfrm>
          <a:off x="1967040" y="781200"/>
          <a:ext cx="866520" cy="86652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441" name="Object 19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1967040" y="781200"/>
                    <a:ext cx="866520" cy="866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42" name="Rectangle 20"/>
          <p:cNvSpPr/>
          <p:nvPr/>
        </p:nvSpPr>
        <p:spPr>
          <a:xfrm>
            <a:off x="3073320" y="4150440"/>
            <a:ext cx="238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 algn="ctr">
              <a:spcBef>
                <a:spcPts val="624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  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43" name="Object 21"/>
          <p:cNvGraphicFramePr/>
          <p:nvPr/>
        </p:nvGraphicFramePr>
        <p:xfrm>
          <a:off x="571680" y="2227320"/>
          <a:ext cx="1434960" cy="110808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444" name="Object 21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571680" y="2227320"/>
                    <a:ext cx="1434960" cy="110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5" name="Object 22"/>
          <p:cNvGraphicFramePr/>
          <p:nvPr/>
        </p:nvGraphicFramePr>
        <p:xfrm>
          <a:off x="3132000" y="2227320"/>
          <a:ext cx="1452600" cy="112068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446" name="Object 22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3132000" y="2227320"/>
                    <a:ext cx="1452600" cy="112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47" name="Object 23"/>
          <p:cNvGraphicFramePr/>
          <p:nvPr/>
        </p:nvGraphicFramePr>
        <p:xfrm>
          <a:off x="468360" y="3438360"/>
          <a:ext cx="3168720" cy="10972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448" name="Object 23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468360" y="3438360"/>
                    <a:ext cx="3168720" cy="109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49" name="Text Box 24"/>
          <p:cNvSpPr/>
          <p:nvPr/>
        </p:nvSpPr>
        <p:spPr>
          <a:xfrm>
            <a:off x="5600160" y="2570040"/>
            <a:ext cx="216468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look at scalar product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50" name="Object 25"/>
          <p:cNvGraphicFramePr/>
          <p:nvPr/>
        </p:nvGraphicFramePr>
        <p:xfrm>
          <a:off x="4062240" y="3573360"/>
          <a:ext cx="4602240" cy="94932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451" name="Object 25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4062240" y="3573360"/>
                    <a:ext cx="4602240" cy="949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52" name="Object 26"/>
          <p:cNvGraphicFramePr/>
          <p:nvPr/>
        </p:nvGraphicFramePr>
        <p:xfrm>
          <a:off x="5180040" y="4680000"/>
          <a:ext cx="1376280" cy="34920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453" name="Object 26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5180040" y="4680000"/>
                    <a:ext cx="1376280" cy="34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54" name="Object 27"/>
          <p:cNvGraphicFramePr/>
          <p:nvPr/>
        </p:nvGraphicFramePr>
        <p:xfrm>
          <a:off x="7167600" y="4694400"/>
          <a:ext cx="476280" cy="34920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455" name="Object 27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7167600" y="4694400"/>
                    <a:ext cx="476280" cy="349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56" name="Text Box 28"/>
          <p:cNvSpPr/>
          <p:nvPr/>
        </p:nvSpPr>
        <p:spPr>
          <a:xfrm>
            <a:off x="1869120" y="5253120"/>
            <a:ext cx="379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Hence vectors are perpendicular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26" dur="indefinite" restart="never" nodeType="tmRoot">
          <p:childTnLst>
            <p:seq>
              <p:cTn id="2627" dur="indefinite" nodeType="mainSeq">
                <p:childTnLst>
                  <p:par>
                    <p:cTn id="2628" fill="hold">
                      <p:stCondLst>
                        <p:cond delay="indefinite"/>
                      </p:stCondLst>
                      <p:childTnLst>
                        <p:par>
                          <p:cTn id="2629" fill="hold">
                            <p:stCondLst>
                              <p:cond delay="0"/>
                            </p:stCondLst>
                            <p:childTnLst>
                              <p:par>
                                <p:cTn id="26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32"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3" fill="hold">
                      <p:stCondLst>
                        <p:cond delay="indefinite"/>
                      </p:stCondLst>
                      <p:childTnLst>
                        <p:par>
                          <p:cTn id="2634" fill="hold">
                            <p:stCondLst>
                              <p:cond delay="0"/>
                            </p:stCondLst>
                            <p:childTnLst>
                              <p:par>
                                <p:cTn id="26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37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8" fill="hold">
                      <p:stCondLst>
                        <p:cond delay="indefinite"/>
                      </p:stCondLst>
                      <p:childTnLst>
                        <p:par>
                          <p:cTn id="2639" fill="hold">
                            <p:stCondLst>
                              <p:cond delay="0"/>
                            </p:stCondLst>
                            <p:childTnLst>
                              <p:par>
                                <p:cTn id="26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42" dur="5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3" fill="hold">
                      <p:stCondLst>
                        <p:cond delay="indefinite"/>
                      </p:stCondLst>
                      <p:childTnLst>
                        <p:par>
                          <p:cTn id="2644" fill="hold">
                            <p:stCondLst>
                              <p:cond delay="0"/>
                            </p:stCondLst>
                            <p:childTnLst>
                              <p:par>
                                <p:cTn id="26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47" dur="5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8" fill="hold">
                      <p:stCondLst>
                        <p:cond delay="indefinite"/>
                      </p:stCondLst>
                      <p:childTnLst>
                        <p:par>
                          <p:cTn id="2649" fill="hold">
                            <p:stCondLst>
                              <p:cond delay="0"/>
                            </p:stCondLst>
                            <p:childTnLst>
                              <p:par>
                                <p:cTn id="26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52"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3" fill="hold">
                      <p:stCondLst>
                        <p:cond delay="indefinite"/>
                      </p:stCondLst>
                      <p:childTnLst>
                        <p:par>
                          <p:cTn id="2654" fill="hold">
                            <p:stCondLst>
                              <p:cond delay="0"/>
                            </p:stCondLst>
                            <p:childTnLst>
                              <p:par>
                                <p:cTn id="265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57"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8" fill="hold">
                      <p:stCondLst>
                        <p:cond delay="indefinite"/>
                      </p:stCondLst>
                      <p:childTnLst>
                        <p:par>
                          <p:cTn id="2659" fill="hold">
                            <p:stCondLst>
                              <p:cond delay="0"/>
                            </p:stCondLst>
                            <p:childTnLst>
                              <p:par>
                                <p:cTn id="266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62"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3" fill="hold">
                      <p:stCondLst>
                        <p:cond delay="indefinite"/>
                      </p:stCondLst>
                      <p:childTnLst>
                        <p:par>
                          <p:cTn id="2664" fill="hold">
                            <p:stCondLst>
                              <p:cond delay="0"/>
                            </p:stCondLst>
                            <p:childTnLst>
                              <p:par>
                                <p:cTn id="266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67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70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 Box 4"/>
          <p:cNvSpPr/>
          <p:nvPr/>
        </p:nvSpPr>
        <p:spPr>
          <a:xfrm>
            <a:off x="628560" y="673200"/>
            <a:ext cx="720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Equal Vectors</a:t>
            </a:r>
            <a:endParaRPr lang="en-US" sz="32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9" name="Text Box 5"/>
          <p:cNvSpPr/>
          <p:nvPr/>
        </p:nvSpPr>
        <p:spPr>
          <a:xfrm>
            <a:off x="884160" y="1879560"/>
            <a:ext cx="8229600" cy="10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Vectors are </a:t>
            </a: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equal</a:t>
            </a: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only if they </a:t>
            </a: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both</a:t>
            </a: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have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the </a:t>
            </a: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same</a:t>
            </a: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magnitude</a:t>
            </a: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 ( length ) and </a:t>
            </a: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direction</a:t>
            </a: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.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0" name="Text Box 5"/>
          <p:cNvSpPr/>
          <p:nvPr/>
        </p:nvSpPr>
        <p:spPr>
          <a:xfrm>
            <a:off x="914400" y="3571920"/>
            <a:ext cx="8229600" cy="10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Vectors are equal if they have 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00000"/>
              </a:lnSpc>
              <a:spcBef>
                <a:spcPts val="162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0" u="none" strike="noStrike">
                <a:solidFill>
                  <a:srgbClr val="FFFFFF"/>
                </a:solidFill>
                <a:effectLst/>
                <a:uFillTx/>
                <a:latin typeface="Comic Sans MS"/>
              </a:rPr>
              <a:t>equal components</a:t>
            </a:r>
            <a:r>
              <a:rPr lang="en-GB" sz="26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.</a:t>
            </a:r>
            <a:endParaRPr lang="en-US" sz="2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1" name="TextBox 11"/>
          <p:cNvSpPr/>
          <p:nvPr/>
        </p:nvSpPr>
        <p:spPr>
          <a:xfrm>
            <a:off x="997200" y="5003640"/>
            <a:ext cx="1834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u="none" strike="noStrike">
                <a:solidFill>
                  <a:srgbClr val="FFFF00"/>
                </a:solidFill>
                <a:effectLst/>
                <a:uFillTx/>
                <a:latin typeface="Comic Sans MS"/>
              </a:rPr>
              <a:t>For vectors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2" name="Object 4"/>
          <p:cNvGraphicFramePr/>
          <p:nvPr/>
        </p:nvGraphicFramePr>
        <p:xfrm>
          <a:off x="1038240" y="5533920"/>
          <a:ext cx="7989840" cy="1057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Object 4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38240" y="5533920"/>
                    <a:ext cx="7989840" cy="1057320"/>
                  </a:xfrm>
                  <a:prstGeom prst="rect">
                    <a:avLst/>
                  </a:prstGeom>
                  <a:solidFill>
                    <a:srgbClr val="FFFFFF"/>
                  </a:solidFill>
                  <a:ln w="50760">
                    <a:solidFill>
                      <a:srgbClr val="808080"/>
                    </a:solidFill>
                    <a:miter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2" dur="indefinite" restart="never" nodeType="tmRoot">
          <p:childTnLst>
            <p:seq>
              <p:cTn id="253" dur="indefinite" nodeType="mainSeq">
                <p:childTnLst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58" dur="8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59" dur="8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8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65" dur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66" dur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rgb(-1,102,0)"/>
                                          </p:val>
                                        </p:tav>
                                        <p:tav tm="50000">
                                          <p:val>
                                            <p:strVal val="rgb(-52,-1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fill="hold" nodeType="clickEffect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7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458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59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460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1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2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63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4" name="Picture 9" descr="tick"/>
          <p:cNvPicPr/>
          <p:nvPr/>
        </p:nvPicPr>
        <p:blipFill>
          <a:blip r:embed="rId3"/>
          <a:stretch/>
        </p:blipFill>
        <p:spPr>
          <a:xfrm>
            <a:off x="4687920" y="493704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5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66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67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68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69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0" name="Rectangle 16"/>
          <p:cNvSpPr/>
          <p:nvPr/>
        </p:nvSpPr>
        <p:spPr>
          <a:xfrm>
            <a:off x="340200" y="625320"/>
            <a:ext cx="7216920" cy="215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 vectors 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, 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and 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are defined as follows: 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4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= 2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–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,     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=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+ 2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j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,    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c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= –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j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4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a)   Evaluate   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a.b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a.c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4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b)   From your answer to part (a), make a deduction about the vector  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000" b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c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71" name="Object 17"/>
          <p:cNvGraphicFramePr/>
          <p:nvPr/>
        </p:nvGraphicFramePr>
        <p:xfrm>
          <a:off x="1063800" y="2671920"/>
          <a:ext cx="1746000" cy="109692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472" name="Object 17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1063800" y="2671920"/>
                    <a:ext cx="1746000" cy="109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73" name="Text Box 18"/>
          <p:cNvSpPr/>
          <p:nvPr/>
        </p:nvSpPr>
        <p:spPr>
          <a:xfrm>
            <a:off x="378720" y="299232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74" name="Object 19"/>
          <p:cNvGraphicFramePr/>
          <p:nvPr/>
        </p:nvGraphicFramePr>
        <p:xfrm>
          <a:off x="3171960" y="2962440"/>
          <a:ext cx="1720800" cy="3981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475" name="Object 19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3171960" y="2962440"/>
                    <a:ext cx="1720800" cy="39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76" name="Object 20"/>
          <p:cNvGraphicFramePr/>
          <p:nvPr/>
        </p:nvGraphicFramePr>
        <p:xfrm>
          <a:off x="5630760" y="2962440"/>
          <a:ext cx="898560" cy="39816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477" name="Object 20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5630760" y="2962440"/>
                    <a:ext cx="898560" cy="39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78" name="Object 21"/>
          <p:cNvGraphicFramePr/>
          <p:nvPr/>
        </p:nvGraphicFramePr>
        <p:xfrm>
          <a:off x="1014480" y="3830760"/>
          <a:ext cx="1846080" cy="109692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479" name="Object 21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1014480" y="3830760"/>
                    <a:ext cx="1846080" cy="109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0" name="Text Box 22"/>
          <p:cNvSpPr/>
          <p:nvPr/>
        </p:nvSpPr>
        <p:spPr>
          <a:xfrm>
            <a:off x="385920" y="511956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481" name="Object 23"/>
          <p:cNvGraphicFramePr/>
          <p:nvPr/>
        </p:nvGraphicFramePr>
        <p:xfrm>
          <a:off x="3184560" y="4121280"/>
          <a:ext cx="1695240" cy="39816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482" name="Object 23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3184560" y="4121280"/>
                    <a:ext cx="1695240" cy="39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83" name="Object 24"/>
          <p:cNvGraphicFramePr/>
          <p:nvPr/>
        </p:nvGraphicFramePr>
        <p:xfrm>
          <a:off x="5543640" y="4121280"/>
          <a:ext cx="1073160" cy="3981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484" name="Object 24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5543640" y="4121280"/>
                    <a:ext cx="1073160" cy="39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85" name="Object 25"/>
          <p:cNvGraphicFramePr/>
          <p:nvPr/>
        </p:nvGraphicFramePr>
        <p:xfrm>
          <a:off x="7267680" y="4105440"/>
          <a:ext cx="1569960" cy="39816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486" name="Object 25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7267680" y="4105440"/>
                    <a:ext cx="1569960" cy="398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87" name="Text Box 26"/>
          <p:cNvSpPr/>
          <p:nvPr/>
        </p:nvSpPr>
        <p:spPr>
          <a:xfrm>
            <a:off x="1255320" y="5060880"/>
            <a:ext cx="2880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i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 + c</a:t>
            </a:r>
            <a:r>
              <a:rPr lang="en-GB" sz="24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  </a:t>
            </a: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is perpendicular to</a:t>
            </a:r>
            <a:r>
              <a:rPr lang="en-GB" sz="24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  </a:t>
            </a:r>
            <a:r>
              <a:rPr lang="en-GB" sz="2400" b="1" i="1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</a:t>
            </a: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71" dur="indefinite" restart="never" nodeType="tmRoot">
          <p:childTnLst>
            <p:seq>
              <p:cTn id="2672" dur="indefinite" nodeType="mainSeq">
                <p:childTnLst>
                  <p:par>
                    <p:cTn id="2673" fill="hold">
                      <p:stCondLst>
                        <p:cond delay="indefinite"/>
                      </p:stCondLst>
                      <p:childTnLst>
                        <p:par>
                          <p:cTn id="2674" fill="hold">
                            <p:stCondLst>
                              <p:cond delay="0"/>
                            </p:stCondLst>
                            <p:childTnLst>
                              <p:par>
                                <p:cTn id="267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77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80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1" fill="hold">
                      <p:stCondLst>
                        <p:cond delay="indefinite"/>
                      </p:stCondLst>
                      <p:childTnLst>
                        <p:par>
                          <p:cTn id="2682" fill="hold">
                            <p:stCondLst>
                              <p:cond delay="0"/>
                            </p:stCondLst>
                            <p:childTnLst>
                              <p:par>
                                <p:cTn id="26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85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6" fill="hold">
                      <p:stCondLst>
                        <p:cond delay="indefinite"/>
                      </p:stCondLst>
                      <p:childTnLst>
                        <p:par>
                          <p:cTn id="2687" fill="hold">
                            <p:stCondLst>
                              <p:cond delay="0"/>
                            </p:stCondLst>
                            <p:childTnLst>
                              <p:par>
                                <p:cTn id="26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90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1" fill="hold">
                      <p:stCondLst>
                        <p:cond delay="indefinite"/>
                      </p:stCondLst>
                      <p:childTnLst>
                        <p:par>
                          <p:cTn id="2692" fill="hold">
                            <p:stCondLst>
                              <p:cond delay="0"/>
                            </p:stCondLst>
                            <p:childTnLst>
                              <p:par>
                                <p:cTn id="26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95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6" fill="hold">
                      <p:stCondLst>
                        <p:cond delay="indefinite"/>
                      </p:stCondLst>
                      <p:childTnLst>
                        <p:par>
                          <p:cTn id="2697" fill="hold">
                            <p:stCondLst>
                              <p:cond delay="0"/>
                            </p:stCondLst>
                            <p:childTnLst>
                              <p:par>
                                <p:cTn id="26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00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1" fill="hold">
                      <p:stCondLst>
                        <p:cond delay="indefinite"/>
                      </p:stCondLst>
                      <p:childTnLst>
                        <p:par>
                          <p:cTn id="2702" fill="hold">
                            <p:stCondLst>
                              <p:cond delay="0"/>
                            </p:stCondLst>
                            <p:childTnLst>
                              <p:par>
                                <p:cTn id="27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05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6" fill="hold">
                      <p:stCondLst>
                        <p:cond delay="indefinite"/>
                      </p:stCondLst>
                      <p:childTnLst>
                        <p:par>
                          <p:cTn id="2707" fill="hold">
                            <p:stCondLst>
                              <p:cond delay="0"/>
                            </p:stCondLst>
                            <p:childTnLst>
                              <p:par>
                                <p:cTn id="27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10" dur="5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1" fill="hold">
                      <p:stCondLst>
                        <p:cond delay="indefinite"/>
                      </p:stCondLst>
                      <p:childTnLst>
                        <p:par>
                          <p:cTn id="2712" fill="hold">
                            <p:stCondLst>
                              <p:cond delay="0"/>
                            </p:stCondLst>
                            <p:childTnLst>
                              <p:par>
                                <p:cTn id="27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15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18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21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489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490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491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92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93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94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95" name="Picture 9" descr="tick"/>
          <p:cNvPicPr/>
          <p:nvPr/>
        </p:nvPicPr>
        <p:blipFill>
          <a:blip r:embed="rId3"/>
          <a:stretch/>
        </p:blipFill>
        <p:spPr>
          <a:xfrm>
            <a:off x="6486480" y="48783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6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497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8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499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00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1" name="Rectangle 15"/>
          <p:cNvSpPr/>
          <p:nvPr/>
        </p:nvSpPr>
        <p:spPr>
          <a:xfrm>
            <a:off x="0" y="3309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502" name="Group 19"/>
          <p:cNvGrpSpPr/>
          <p:nvPr/>
        </p:nvGrpSpPr>
        <p:grpSpPr>
          <a:xfrm>
            <a:off x="350280" y="888480"/>
            <a:ext cx="4218840" cy="1972800"/>
            <a:chOff x="350280" y="888480"/>
            <a:chExt cx="4218840" cy="1972800"/>
          </a:xfrm>
        </p:grpSpPr>
        <p:sp>
          <p:nvSpPr>
            <p:cNvPr id="1503" name="Rectangle 17"/>
            <p:cNvSpPr/>
            <p:nvPr/>
          </p:nvSpPr>
          <p:spPr>
            <a:xfrm>
              <a:off x="350280" y="888480"/>
              <a:ext cx="4218840" cy="1972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ctr">
              <a:spAutoFit/>
            </a:bodyPr>
            <a:p>
              <a:pPr>
                <a:spcBef>
                  <a:spcPts val="1250"/>
                </a:spcBef>
                <a:tabLst>
                  <a:tab pos="0" algn="l"/>
                  <a:tab pos="304920" algn="l"/>
                  <a:tab pos="609480" algn="l"/>
                  <a:tab pos="624852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A is the point ( –3, 2, 4 ) and B is ( –1, 3, 2 )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spcBef>
                  <a:spcPts val="1250"/>
                </a:spcBef>
                <a:tabLst>
                  <a:tab pos="0" algn="l"/>
                  <a:tab pos="304920" algn="l"/>
                  <a:tab pos="609480" algn="l"/>
                  <a:tab pos="624852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Find:</a:t>
              </a: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	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lnSpc>
                  <a:spcPct val="130000"/>
                </a:lnSpc>
                <a:spcBef>
                  <a:spcPts val="1250"/>
                </a:spcBef>
                <a:tabLst>
                  <a:tab pos="0" algn="l"/>
                  <a:tab pos="304920" algn="l"/>
                  <a:tab pos="609480" algn="l"/>
                  <a:tab pos="624852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  <a:ea typeface="Times New Roman"/>
                </a:rPr>
                <a:t>a)    the components of 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>
                <a:lnSpc>
                  <a:spcPct val="130000"/>
                </a:lnSpc>
                <a:spcBef>
                  <a:spcPts val="1250"/>
                </a:spcBef>
                <a:tabLst>
                  <a:tab pos="0" algn="l"/>
                  <a:tab pos="304920" algn="l"/>
                  <a:tab pos="609480" algn="l"/>
                  <a:tab pos="624852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b)</a:t>
              </a: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	</a:t>
              </a:r>
              <a:r>
                <a:rPr lang="en-GB" sz="20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  the length of AB </a:t>
              </a:r>
              <a:endParaRPr lang="en-US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504" name="Object 16"/>
            <p:cNvGraphicFramePr/>
            <p:nvPr/>
          </p:nvGraphicFramePr>
          <p:xfrm>
            <a:off x="2693880" y="1896840"/>
            <a:ext cx="428760" cy="333360"/>
          </p:xfrm>
          <a:graphic>
            <a:graphicData uri="http://schemas.openxmlformats.org/presentationml/2006/ole">
              <p:oleObj r:id="rId8" spid="">
                <p:embed/>
                <p:pic>
                  <p:nvPicPr>
                    <p:cNvPr id="1505" name="Object 16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693880" y="1896840"/>
                      <a:ext cx="428760" cy="3333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1506" name="Object 20"/>
          <p:cNvGraphicFramePr/>
          <p:nvPr/>
        </p:nvGraphicFramePr>
        <p:xfrm>
          <a:off x="1174680" y="2781360"/>
          <a:ext cx="1509840" cy="4665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507" name="Object 20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1174680" y="2781360"/>
                    <a:ext cx="1509840" cy="466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08" name="Text Box 21"/>
          <p:cNvSpPr/>
          <p:nvPr/>
        </p:nvSpPr>
        <p:spPr>
          <a:xfrm>
            <a:off x="423360" y="284796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09" name="Object 22"/>
          <p:cNvGraphicFramePr/>
          <p:nvPr/>
        </p:nvGraphicFramePr>
        <p:xfrm>
          <a:off x="3321000" y="2470320"/>
          <a:ext cx="2141640" cy="120780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510" name="Object 22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3321000" y="2470320"/>
                    <a:ext cx="2141640" cy="120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1" name="Object 23"/>
          <p:cNvGraphicFramePr/>
          <p:nvPr/>
        </p:nvGraphicFramePr>
        <p:xfrm>
          <a:off x="6194520" y="2470320"/>
          <a:ext cx="1373040" cy="120780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512" name="Object 23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6194520" y="2470320"/>
                    <a:ext cx="1373040" cy="120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3" name="Object 24"/>
          <p:cNvGraphicFramePr/>
          <p:nvPr/>
        </p:nvGraphicFramePr>
        <p:xfrm>
          <a:off x="1030320" y="4052880"/>
          <a:ext cx="3073320" cy="63180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514" name="Object 24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1030320" y="4052880"/>
                    <a:ext cx="3073320" cy="631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15" name="Text Box 25"/>
          <p:cNvSpPr/>
          <p:nvPr/>
        </p:nvSpPr>
        <p:spPr>
          <a:xfrm>
            <a:off x="430200" y="422100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16" name="Object 26"/>
          <p:cNvGraphicFramePr/>
          <p:nvPr/>
        </p:nvGraphicFramePr>
        <p:xfrm>
          <a:off x="4708440" y="4079880"/>
          <a:ext cx="2249640" cy="57636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517" name="Object 26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4708440" y="4079880"/>
                    <a:ext cx="2249640" cy="576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18" name="Object 27"/>
          <p:cNvGraphicFramePr/>
          <p:nvPr/>
        </p:nvGraphicFramePr>
        <p:xfrm>
          <a:off x="2490840" y="4915080"/>
          <a:ext cx="1371600" cy="57600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519" name="Object 27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2490840" y="4915080"/>
                    <a:ext cx="1371600" cy="57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20" name="Object 28"/>
          <p:cNvGraphicFramePr/>
          <p:nvPr/>
        </p:nvGraphicFramePr>
        <p:xfrm>
          <a:off x="4707000" y="4915080"/>
          <a:ext cx="1125360" cy="547560"/>
        </p:xfrm>
        <a:graphic>
          <a:graphicData uri="http://schemas.openxmlformats.org/presentationml/2006/ole">
            <p:oleObj r:id="rId22" spid="">
              <p:embed/>
              <p:pic>
                <p:nvPicPr>
                  <p:cNvPr id="1521" name="Object 28"/>
                  <p:cNvPicPr/>
                  <p:nvPr/>
                </p:nvPicPr>
                <p:blipFill>
                  <a:blip r:embed="rId23"/>
                  <a:stretch/>
                </p:blipFill>
                <p:spPr>
                  <a:xfrm>
                    <a:off x="4707000" y="4915080"/>
                    <a:ext cx="1125360" cy="54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22" dur="indefinite" restart="never" nodeType="tmRoot">
          <p:childTnLst>
            <p:seq>
              <p:cTn id="2723" dur="indefinite" nodeType="mainSeq">
                <p:childTnLst>
                  <p:par>
                    <p:cTn id="2724" fill="hold">
                      <p:stCondLst>
                        <p:cond delay="indefinite"/>
                      </p:stCondLst>
                      <p:childTnLst>
                        <p:par>
                          <p:cTn id="2725" fill="hold">
                            <p:stCondLst>
                              <p:cond delay="0"/>
                            </p:stCondLst>
                            <p:childTnLst>
                              <p:par>
                                <p:cTn id="27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28" dur="5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31" dur="5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2" fill="hold">
                      <p:stCondLst>
                        <p:cond delay="indefinite"/>
                      </p:stCondLst>
                      <p:childTnLst>
                        <p:par>
                          <p:cTn id="2733" fill="hold">
                            <p:stCondLst>
                              <p:cond delay="0"/>
                            </p:stCondLst>
                            <p:childTnLst>
                              <p:par>
                                <p:cTn id="27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36" dur="5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7" fill="hold">
                      <p:stCondLst>
                        <p:cond delay="indefinite"/>
                      </p:stCondLst>
                      <p:childTnLst>
                        <p:par>
                          <p:cTn id="2738" fill="hold">
                            <p:stCondLst>
                              <p:cond delay="0"/>
                            </p:stCondLst>
                            <p:childTnLst>
                              <p:par>
                                <p:cTn id="27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41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2" fill="hold">
                      <p:stCondLst>
                        <p:cond delay="indefinite"/>
                      </p:stCondLst>
                      <p:childTnLst>
                        <p:par>
                          <p:cTn id="2743" fill="hold">
                            <p:stCondLst>
                              <p:cond delay="0"/>
                            </p:stCondLst>
                            <p:childTnLst>
                              <p:par>
                                <p:cTn id="27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46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49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0" fill="hold">
                      <p:stCondLst>
                        <p:cond delay="indefinite"/>
                      </p:stCondLst>
                      <p:childTnLst>
                        <p:par>
                          <p:cTn id="2751" fill="hold">
                            <p:stCondLst>
                              <p:cond delay="0"/>
                            </p:stCondLst>
                            <p:childTnLst>
                              <p:par>
                                <p:cTn id="27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54" dur="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5" fill="hold">
                      <p:stCondLst>
                        <p:cond delay="indefinite"/>
                      </p:stCondLst>
                      <p:childTnLst>
                        <p:par>
                          <p:cTn id="2756" fill="hold">
                            <p:stCondLst>
                              <p:cond delay="0"/>
                            </p:stCondLst>
                            <p:childTnLst>
                              <p:par>
                                <p:cTn id="27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59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0" fill="hold">
                      <p:stCondLst>
                        <p:cond delay="indefinite"/>
                      </p:stCondLst>
                      <p:childTnLst>
                        <p:par>
                          <p:cTn id="2761" fill="hold">
                            <p:stCondLst>
                              <p:cond delay="0"/>
                            </p:stCondLst>
                            <p:childTnLst>
                              <p:par>
                                <p:cTn id="27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64"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6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523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24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525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26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27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28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9" name="Picture 9" descr="tick"/>
          <p:cNvPicPr/>
          <p:nvPr/>
        </p:nvPicPr>
        <p:blipFill>
          <a:blip r:embed="rId3"/>
          <a:stretch/>
        </p:blipFill>
        <p:spPr>
          <a:xfrm>
            <a:off x="6210360" y="509580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0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31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2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3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34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35" name="Rectangle 15"/>
          <p:cNvSpPr/>
          <p:nvPr/>
        </p:nvSpPr>
        <p:spPr>
          <a:xfrm>
            <a:off x="0" y="3309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6" name="Rectangle 16"/>
          <p:cNvSpPr/>
          <p:nvPr/>
        </p:nvSpPr>
        <p:spPr>
          <a:xfrm>
            <a:off x="331920" y="518760"/>
            <a:ext cx="4545000" cy="221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In the square based pyramid,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all the eight edges are of length 3 units.                                               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29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Evaluate    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p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.(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q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</a:t>
            </a:r>
            <a:r>
              <a:rPr lang="en-GB" sz="20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r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)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37" name="Rectangle 18"/>
          <p:cNvSpPr/>
          <p:nvPr/>
        </p:nvSpPr>
        <p:spPr>
          <a:xfrm>
            <a:off x="0" y="331488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-46440" rIns="90000" bIns="-46440" anchor="ctr">
            <a:sp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38" name="Object 17"/>
          <p:cNvGraphicFramePr/>
          <p:nvPr/>
        </p:nvGraphicFramePr>
        <p:xfrm>
          <a:off x="422280" y="1528920"/>
          <a:ext cx="2935440" cy="4269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539" name="Object 17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422280" y="1528920"/>
                    <a:ext cx="293544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540" name="Picture 19" descr="1995-1%20Q%2016"/>
          <p:cNvPicPr/>
          <p:nvPr/>
        </p:nvPicPr>
        <p:blipFill>
          <a:blip r:embed="rId10"/>
          <a:stretch/>
        </p:blipFill>
        <p:spPr>
          <a:xfrm>
            <a:off x="5624640" y="836640"/>
            <a:ext cx="3058920" cy="24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1" name="Text Box 20"/>
          <p:cNvSpPr/>
          <p:nvPr/>
        </p:nvSpPr>
        <p:spPr>
          <a:xfrm>
            <a:off x="654480" y="2541600"/>
            <a:ext cx="332460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Triangular faces are all equilateral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542" name="Object 21"/>
          <p:cNvGraphicFramePr/>
          <p:nvPr/>
        </p:nvGraphicFramePr>
        <p:xfrm>
          <a:off x="473040" y="3159000"/>
          <a:ext cx="2871720" cy="4334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543" name="Object 21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473040" y="3159000"/>
                    <a:ext cx="287172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4" name="Object 22"/>
          <p:cNvGraphicFramePr/>
          <p:nvPr/>
        </p:nvGraphicFramePr>
        <p:xfrm>
          <a:off x="506520" y="3803760"/>
          <a:ext cx="2573280" cy="54108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545" name="Object 22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506520" y="3803760"/>
                    <a:ext cx="2573280" cy="54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6" name="Object 23"/>
          <p:cNvGraphicFramePr/>
          <p:nvPr/>
        </p:nvGraphicFramePr>
        <p:xfrm>
          <a:off x="3379680" y="3691080"/>
          <a:ext cx="1949400" cy="6760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547" name="Object 23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3379680" y="3691080"/>
                    <a:ext cx="1949400" cy="67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48" name="Object 24"/>
          <p:cNvGraphicFramePr/>
          <p:nvPr/>
        </p:nvGraphicFramePr>
        <p:xfrm>
          <a:off x="5859360" y="3675240"/>
          <a:ext cx="1354320" cy="67608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549" name="Object 24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5859360" y="3675240"/>
                    <a:ext cx="1354320" cy="67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0" name="Object 25"/>
          <p:cNvGraphicFramePr/>
          <p:nvPr/>
        </p:nvGraphicFramePr>
        <p:xfrm>
          <a:off x="519120" y="4535640"/>
          <a:ext cx="2546280" cy="54108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551" name="Object 25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519120" y="4535640"/>
                    <a:ext cx="2546280" cy="54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2" name="Object 26"/>
          <p:cNvGraphicFramePr/>
          <p:nvPr/>
        </p:nvGraphicFramePr>
        <p:xfrm>
          <a:off x="3392640" y="4422600"/>
          <a:ext cx="1922400" cy="67644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553" name="Object 26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3392640" y="4422600"/>
                    <a:ext cx="1922400" cy="676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4" name="Object 27"/>
          <p:cNvGraphicFramePr/>
          <p:nvPr/>
        </p:nvGraphicFramePr>
        <p:xfrm>
          <a:off x="5859360" y="4406760"/>
          <a:ext cx="1354320" cy="67644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555" name="Object 27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5859360" y="4406760"/>
                    <a:ext cx="1354320" cy="676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6" name="Object 28"/>
          <p:cNvGraphicFramePr/>
          <p:nvPr/>
        </p:nvGraphicFramePr>
        <p:xfrm>
          <a:off x="566640" y="5194440"/>
          <a:ext cx="2683080" cy="67788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557" name="Object 28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566640" y="5194440"/>
                    <a:ext cx="2683080" cy="677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58" name="Object 29"/>
          <p:cNvGraphicFramePr/>
          <p:nvPr/>
        </p:nvGraphicFramePr>
        <p:xfrm>
          <a:off x="3746520" y="5315040"/>
          <a:ext cx="1735200" cy="43344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1559" name="Object 29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3746520" y="5315040"/>
                    <a:ext cx="1735200" cy="433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560" name="Group 30"/>
          <p:cNvGrpSpPr/>
          <p:nvPr/>
        </p:nvGrpSpPr>
        <p:grpSpPr>
          <a:xfrm>
            <a:off x="2236680" y="5908680"/>
            <a:ext cx="1415880" cy="1076760"/>
            <a:chOff x="2236680" y="5908680"/>
            <a:chExt cx="1415880" cy="1076760"/>
          </a:xfrm>
        </p:grpSpPr>
        <p:pic>
          <p:nvPicPr>
            <p:cNvPr id="1561" name="Picture 31" descr="Round-button-blue">
              <a:hlinkClick r:id="rId29" action="ppaction://hlinksldjump"/>
            </p:cNvPr>
            <p:cNvPicPr/>
            <p:nvPr/>
          </p:nvPicPr>
          <p:blipFill>
            <a:blip r:embed="rId30"/>
            <a:stretch/>
          </p:blipFill>
          <p:spPr>
            <a:xfrm>
              <a:off x="2725560" y="5908680"/>
              <a:ext cx="406440" cy="3844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62" name="Text Box 32"/>
            <p:cNvSpPr/>
            <p:nvPr/>
          </p:nvSpPr>
          <p:spPr>
            <a:xfrm>
              <a:off x="2236680" y="6276960"/>
              <a:ext cx="1415880" cy="708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3333CC"/>
                  </a:solidFill>
                  <a:effectLst/>
                  <a:uFillTx/>
                  <a:latin typeface="Arial"/>
                </a:rPr>
                <a:t>Table of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3333CC"/>
                  </a:solidFill>
                  <a:effectLst/>
                  <a:uFillTx/>
                  <a:latin typeface="Arial"/>
                </a:rPr>
                <a:t>Exact Values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68" dur="indefinite" restart="never" nodeType="tmRoot">
          <p:childTnLst>
            <p:seq>
              <p:cTn id="2769" dur="indefinite" nodeType="mainSeq">
                <p:childTnLst>
                  <p:par>
                    <p:cTn id="2770" fill="hold">
                      <p:stCondLst>
                        <p:cond delay="indefinite"/>
                      </p:stCondLst>
                      <p:childTnLst>
                        <p:par>
                          <p:cTn id="2771" fill="hold">
                            <p:stCondLst>
                              <p:cond delay="0"/>
                            </p:stCondLst>
                            <p:childTnLst>
                              <p:par>
                                <p:cTn id="277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74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5" fill="hold">
                      <p:stCondLst>
                        <p:cond delay="indefinite"/>
                      </p:stCondLst>
                      <p:childTnLst>
                        <p:par>
                          <p:cTn id="2776" fill="hold">
                            <p:stCondLst>
                              <p:cond delay="0"/>
                            </p:stCondLst>
                            <p:childTnLst>
                              <p:par>
                                <p:cTn id="27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79" dur="5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0" fill="hold">
                      <p:stCondLst>
                        <p:cond delay="indefinite"/>
                      </p:stCondLst>
                      <p:childTnLst>
                        <p:par>
                          <p:cTn id="2781" fill="hold">
                            <p:stCondLst>
                              <p:cond delay="0"/>
                            </p:stCondLst>
                            <p:childTnLst>
                              <p:par>
                                <p:cTn id="27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84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5" fill="hold">
                      <p:stCondLst>
                        <p:cond delay="indefinite"/>
                      </p:stCondLst>
                      <p:childTnLst>
                        <p:par>
                          <p:cTn id="2786" fill="hold">
                            <p:stCondLst>
                              <p:cond delay="0"/>
                            </p:stCondLst>
                            <p:childTnLst>
                              <p:par>
                                <p:cTn id="27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89"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0" fill="hold">
                      <p:stCondLst>
                        <p:cond delay="indefinite"/>
                      </p:stCondLst>
                      <p:childTnLst>
                        <p:par>
                          <p:cTn id="2791" fill="hold">
                            <p:stCondLst>
                              <p:cond delay="0"/>
                            </p:stCondLst>
                            <p:childTnLst>
                              <p:par>
                                <p:cTn id="27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94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5" fill="hold">
                      <p:stCondLst>
                        <p:cond delay="indefinite"/>
                      </p:stCondLst>
                      <p:childTnLst>
                        <p:par>
                          <p:cTn id="2796" fill="hold">
                            <p:stCondLst>
                              <p:cond delay="0"/>
                            </p:stCondLst>
                            <p:childTnLst>
                              <p:par>
                                <p:cTn id="27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99" dur="5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0" fill="hold">
                      <p:stCondLst>
                        <p:cond delay="indefinite"/>
                      </p:stCondLst>
                      <p:childTnLst>
                        <p:par>
                          <p:cTn id="2801" fill="hold">
                            <p:stCondLst>
                              <p:cond delay="0"/>
                            </p:stCondLst>
                            <p:childTnLst>
                              <p:par>
                                <p:cTn id="28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04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5" fill="hold">
                      <p:stCondLst>
                        <p:cond delay="indefinite"/>
                      </p:stCondLst>
                      <p:childTnLst>
                        <p:par>
                          <p:cTn id="2806" fill="hold">
                            <p:stCondLst>
                              <p:cond delay="0"/>
                            </p:stCondLst>
                            <p:childTnLst>
                              <p:par>
                                <p:cTn id="280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09" dur="5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0" fill="hold">
                      <p:stCondLst>
                        <p:cond delay="indefinite"/>
                      </p:stCondLst>
                      <p:childTnLst>
                        <p:par>
                          <p:cTn id="2811" fill="hold">
                            <p:stCondLst>
                              <p:cond delay="0"/>
                            </p:stCondLst>
                            <p:childTnLst>
                              <p:par>
                                <p:cTn id="28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14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5" fill="hold">
                      <p:stCondLst>
                        <p:cond delay="indefinite"/>
                      </p:stCondLst>
                      <p:childTnLst>
                        <p:par>
                          <p:cTn id="2816" fill="hold">
                            <p:stCondLst>
                              <p:cond delay="0"/>
                            </p:stCondLst>
                            <p:childTnLst>
                              <p:par>
                                <p:cTn id="281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19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0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22" dur="5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Text Box 2"/>
          <p:cNvSpPr/>
          <p:nvPr/>
        </p:nvSpPr>
        <p:spPr>
          <a:xfrm>
            <a:off x="0" y="308448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You have completed all  </a:t>
            </a:r>
            <a:r>
              <a:rPr lang="en-GB" sz="24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15</a:t>
            </a: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  questions in this section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64" name="AutoShape 3">
            <a:hlinkClick r:id="rId1" action="ppaction://hlinksldjump"/>
          </p:cNvPr>
          <p:cNvSpPr/>
          <p:nvPr/>
        </p:nvSpPr>
        <p:spPr>
          <a:xfrm>
            <a:off x="7450200" y="5872320"/>
            <a:ext cx="1160280" cy="341280"/>
          </a:xfrm>
          <a:custGeom>
            <a:avLst/>
            <a:gdLst>
              <a:gd name="textAreaLeft" fmla="*/ 203040 w 1160280"/>
              <a:gd name="textAreaRight" fmla="*/ 841320 w 1160280"/>
              <a:gd name="textAreaTop" fmla="*/ 45720 h 341280"/>
              <a:gd name="textAreaBottom" fmla="*/ 295560 h 3412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-2682637"/>
                <a:lnTo>
                  <a:pt x="21168" y="7200"/>
                </a:lnTo>
                <a:lnTo>
                  <a:pt x="17280" y="0"/>
                </a:lnTo>
                <a:lnTo>
                  <a:pt x="12528" y="7200"/>
                </a:lnTo>
                <a:lnTo>
                  <a:pt x="14688" y="7200"/>
                </a:lnTo>
                <a:arcTo wR="7560" hR="21600" stAng="2717363" swAng="2325203"/>
                <a:lnTo>
                  <a:pt x="9720" y="20700"/>
                </a:lnTo>
                <a:arcTo wR="7560" hR="21600" stAng="5757435" swAng="5042565"/>
                <a:close/>
              </a:path>
              <a:path fill="darkenLess"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357435"/>
                <a:lnTo>
                  <a:pt x="9720" y="20700"/>
                </a:lnTo>
                <a:arcTo wR="7560" hR="21600" stAng="5757435" swAng="5042565"/>
                <a:close/>
              </a:path>
            </a:pathLst>
          </a:custGeom>
          <a:solidFill>
            <a:srgbClr val="00CC00"/>
          </a:solidFill>
          <a:ln w="936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65" name="Text Box 4"/>
          <p:cNvSpPr/>
          <p:nvPr/>
        </p:nvSpPr>
        <p:spPr>
          <a:xfrm>
            <a:off x="7387920" y="6343560"/>
            <a:ext cx="13071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Back to start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66" name="Text Box 5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67" name="AutoShape 6">
            <a:hlinkClick r:id="" action="ppaction://hlinkshowjump?jump=endshow"/>
          </p:cNvPr>
          <p:cNvSpPr/>
          <p:nvPr/>
        </p:nvSpPr>
        <p:spPr>
          <a:xfrm>
            <a:off x="4313160" y="6122880"/>
            <a:ext cx="531720" cy="53208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68" name="Text Box 7"/>
          <p:cNvSpPr/>
          <p:nvPr/>
        </p:nvSpPr>
        <p:spPr>
          <a:xfrm>
            <a:off x="4858200" y="62373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69" name="Text Box 8"/>
          <p:cNvSpPr/>
          <p:nvPr/>
        </p:nvSpPr>
        <p:spPr>
          <a:xfrm>
            <a:off x="3723120" y="62373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70" name="Picture 9" descr="Round-Gel-Back">
            <a:hlinkClick r:id="" action="ppaction://hlinkshowjump?jump=previousslide"/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1" name="Text Box 10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Text Box 2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73" name="Text Box 3"/>
          <p:cNvSpPr/>
          <p:nvPr/>
        </p:nvSpPr>
        <p:spPr>
          <a:xfrm>
            <a:off x="0" y="2471760"/>
            <a:ext cx="9144000" cy="12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Points dividing lines in ratios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 algn="ctr">
              <a:lnSpc>
                <a:spcPct val="120000"/>
              </a:lnSpc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Collinear Points</a:t>
            </a:r>
            <a:endParaRPr lang="en-US" sz="2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74" name="Text Box 4"/>
          <p:cNvSpPr/>
          <p:nvPr/>
        </p:nvSpPr>
        <p:spPr>
          <a:xfrm>
            <a:off x="4014360" y="4567320"/>
            <a:ext cx="1095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0000FF"/>
                </a:solidFill>
                <a:effectLst/>
                <a:uFillTx/>
                <a:latin typeface="Arial"/>
              </a:rPr>
              <a:t>Continue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75" name="Picture 5" descr="Gel-button-round-arrow">
            <a:hlinkClick r:id="" action="ppaction://hlinkshowjump?jump=nextslide"/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4168800" y="3819600"/>
            <a:ext cx="762120" cy="761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6" name="AutoShape 6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77" name="Text Box 7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78" name="Text Box 8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79" name="AutoShape 11">
            <a:hlinkClick r:id="rId3" action="ppaction://hlinksldjump"/>
          </p:cNvPr>
          <p:cNvSpPr/>
          <p:nvPr/>
        </p:nvSpPr>
        <p:spPr>
          <a:xfrm>
            <a:off x="7510320" y="5889600"/>
            <a:ext cx="1100160" cy="324000"/>
          </a:xfrm>
          <a:custGeom>
            <a:avLst/>
            <a:gdLst>
              <a:gd name="textAreaLeft" fmla="*/ 192240 w 1100160"/>
              <a:gd name="textAreaRight" fmla="*/ 797760 w 1100160"/>
              <a:gd name="textAreaTop" fmla="*/ 43200 h 324000"/>
              <a:gd name="textAreaBottom" fmla="*/ 280800 h 32400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-2682637"/>
                <a:lnTo>
                  <a:pt x="21168" y="7200"/>
                </a:lnTo>
                <a:lnTo>
                  <a:pt x="17280" y="0"/>
                </a:lnTo>
                <a:lnTo>
                  <a:pt x="12528" y="7200"/>
                </a:lnTo>
                <a:lnTo>
                  <a:pt x="14688" y="7200"/>
                </a:lnTo>
                <a:arcTo wR="7560" hR="21600" stAng="2717363" swAng="2325203"/>
                <a:lnTo>
                  <a:pt x="9720" y="20700"/>
                </a:lnTo>
                <a:arcTo wR="7560" hR="21600" stAng="5757435" swAng="5042565"/>
                <a:close/>
              </a:path>
              <a:path fill="darkenLess" w="21600" h="21600">
                <a:moveTo>
                  <a:pt x="0" y="0"/>
                </a:moveTo>
                <a:arcTo wR="7560" hR="21600" stAng="10800000" swAng="-5400000"/>
                <a:lnTo>
                  <a:pt x="11880" y="21600"/>
                </a:lnTo>
                <a:arcTo wR="7560" hR="21600" stAng="5400000" swAng="357435"/>
                <a:lnTo>
                  <a:pt x="9720" y="20700"/>
                </a:lnTo>
                <a:arcTo wR="7560" hR="21600" stAng="5757435" swAng="5042565"/>
                <a:close/>
              </a:path>
            </a:pathLst>
          </a:custGeom>
          <a:solidFill>
            <a:srgbClr val="00CC00"/>
          </a:solidFill>
          <a:ln w="9360">
            <a:solidFill>
              <a:srgbClr val="0066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80" name="Text Box 12"/>
          <p:cNvSpPr/>
          <p:nvPr/>
        </p:nvSpPr>
        <p:spPr>
          <a:xfrm>
            <a:off x="7386840" y="6343560"/>
            <a:ext cx="14202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Back to menu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582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83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584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85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86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87" name="Picture 9" descr="tick"/>
          <p:cNvPicPr/>
          <p:nvPr/>
        </p:nvPicPr>
        <p:blipFill>
          <a:blip r:embed="rId2"/>
          <a:stretch/>
        </p:blipFill>
        <p:spPr>
          <a:xfrm>
            <a:off x="7272360" y="490680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8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89" name="Picture 11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0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591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92" name="Picture 14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3" name="Rectangle 16"/>
          <p:cNvSpPr/>
          <p:nvPr/>
        </p:nvSpPr>
        <p:spPr>
          <a:xfrm>
            <a:off x="342720" y="619200"/>
            <a:ext cx="4021200" cy="24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 and B are the points (-1, -3, 2)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and  (2, -1, 1) respectively.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4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 and C are the points of trisection of AD.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That is, AB = BC = CD.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40000"/>
              </a:lnSpc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990720" algn="l"/>
                <a:tab pos="6248520" algn="r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the coordinates of D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594" name="Picture 17" descr="2003-1%20Q%206"/>
          <p:cNvPicPr/>
          <p:nvPr/>
        </p:nvPicPr>
        <p:blipFill>
          <a:blip r:embed="rId7"/>
          <a:stretch/>
        </p:blipFill>
        <p:spPr>
          <a:xfrm>
            <a:off x="5400720" y="1028880"/>
            <a:ext cx="3219480" cy="152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95" name="Picture 18" descr="No-calculator"/>
          <p:cNvPicPr/>
          <p:nvPr/>
        </p:nvPicPr>
        <p:blipFill>
          <a:blip r:embed="rId8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596" name="Object 19"/>
          <p:cNvGraphicFramePr/>
          <p:nvPr/>
        </p:nvGraphicFramePr>
        <p:xfrm>
          <a:off x="552600" y="2940120"/>
          <a:ext cx="1185840" cy="9889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597" name="Object 19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52600" y="2940120"/>
                    <a:ext cx="1185840" cy="988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98" name="Object 20"/>
          <p:cNvGraphicFramePr/>
          <p:nvPr/>
        </p:nvGraphicFramePr>
        <p:xfrm>
          <a:off x="2222640" y="3165480"/>
          <a:ext cx="2031840" cy="53640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599" name="Object 20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2222640" y="3165480"/>
                    <a:ext cx="2031840" cy="536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0" name="Object 21"/>
          <p:cNvGraphicFramePr/>
          <p:nvPr/>
        </p:nvGraphicFramePr>
        <p:xfrm>
          <a:off x="5014800" y="3137040"/>
          <a:ext cx="2708280" cy="56484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601" name="Object 21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5014800" y="3137040"/>
                    <a:ext cx="2708280" cy="564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2" name="Object 22"/>
          <p:cNvGraphicFramePr/>
          <p:nvPr/>
        </p:nvGraphicFramePr>
        <p:xfrm>
          <a:off x="555480" y="4178160"/>
          <a:ext cx="2567160" cy="4525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603" name="Object 22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555480" y="4178160"/>
                    <a:ext cx="2567160" cy="452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4" name="Object 23"/>
          <p:cNvGraphicFramePr/>
          <p:nvPr/>
        </p:nvGraphicFramePr>
        <p:xfrm>
          <a:off x="3728880" y="4178160"/>
          <a:ext cx="2116440" cy="45252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605" name="Object 23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3728880" y="4178160"/>
                    <a:ext cx="2116440" cy="452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6" name="Object 24"/>
          <p:cNvGraphicFramePr/>
          <p:nvPr/>
        </p:nvGraphicFramePr>
        <p:xfrm>
          <a:off x="385920" y="4705200"/>
          <a:ext cx="2647800" cy="115596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607" name="Object 24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385920" y="4705200"/>
                    <a:ext cx="2647800" cy="1155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8" name="Object 25"/>
          <p:cNvGraphicFramePr/>
          <p:nvPr/>
        </p:nvGraphicFramePr>
        <p:xfrm>
          <a:off x="3414600" y="4705200"/>
          <a:ext cx="1521000" cy="115596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609" name="Object 25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3414600" y="4705200"/>
                    <a:ext cx="1521000" cy="1155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10" name="Object 26"/>
          <p:cNvGraphicFramePr/>
          <p:nvPr/>
        </p:nvGraphicFramePr>
        <p:xfrm>
          <a:off x="5391000" y="5072040"/>
          <a:ext cx="1757520" cy="42084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611" name="Object 26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5391000" y="5072040"/>
                    <a:ext cx="1757520" cy="42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23" dur="indefinite" restart="never" nodeType="tmRoot">
          <p:childTnLst>
            <p:seq>
              <p:cTn id="2824" dur="indefinite" nodeType="mainSeq">
                <p:childTnLst>
                  <p:par>
                    <p:cTn id="2825" fill="hold">
                      <p:stCondLst>
                        <p:cond delay="indefinite"/>
                      </p:stCondLst>
                      <p:childTnLst>
                        <p:par>
                          <p:cTn id="2826" fill="hold">
                            <p:stCondLst>
                              <p:cond delay="0"/>
                            </p:stCondLst>
                            <p:childTnLst>
                              <p:par>
                                <p:cTn id="282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29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0" fill="hold">
                      <p:stCondLst>
                        <p:cond delay="indefinite"/>
                      </p:stCondLst>
                      <p:childTnLst>
                        <p:par>
                          <p:cTn id="2831" fill="hold">
                            <p:stCondLst>
                              <p:cond delay="0"/>
                            </p:stCondLst>
                            <p:childTnLst>
                              <p:par>
                                <p:cTn id="283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34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5" fill="hold">
                      <p:stCondLst>
                        <p:cond delay="indefinite"/>
                      </p:stCondLst>
                      <p:childTnLst>
                        <p:par>
                          <p:cTn id="2836" fill="hold">
                            <p:stCondLst>
                              <p:cond delay="0"/>
                            </p:stCondLst>
                            <p:childTnLst>
                              <p:par>
                                <p:cTn id="283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39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0" fill="hold">
                      <p:stCondLst>
                        <p:cond delay="indefinite"/>
                      </p:stCondLst>
                      <p:childTnLst>
                        <p:par>
                          <p:cTn id="2841" fill="hold">
                            <p:stCondLst>
                              <p:cond delay="0"/>
                            </p:stCondLst>
                            <p:childTnLst>
                              <p:par>
                                <p:cTn id="284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44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5" fill="hold">
                      <p:stCondLst>
                        <p:cond delay="indefinite"/>
                      </p:stCondLst>
                      <p:childTnLst>
                        <p:par>
                          <p:cTn id="2846" fill="hold">
                            <p:stCondLst>
                              <p:cond delay="0"/>
                            </p:stCondLst>
                            <p:childTnLst>
                              <p:par>
                                <p:cTn id="284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49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0" fill="hold">
                      <p:stCondLst>
                        <p:cond delay="indefinite"/>
                      </p:stCondLst>
                      <p:childTnLst>
                        <p:par>
                          <p:cTn id="2851" fill="hold">
                            <p:stCondLst>
                              <p:cond delay="0"/>
                            </p:stCondLst>
                            <p:childTnLst>
                              <p:par>
                                <p:cTn id="285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54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5" fill="hold">
                      <p:stCondLst>
                        <p:cond delay="indefinite"/>
                      </p:stCondLst>
                      <p:childTnLst>
                        <p:par>
                          <p:cTn id="2856" fill="hold">
                            <p:stCondLst>
                              <p:cond delay="0"/>
                            </p:stCondLst>
                            <p:childTnLst>
                              <p:par>
                                <p:cTn id="285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59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0" fill="hold">
                      <p:stCondLst>
                        <p:cond delay="indefinite"/>
                      </p:stCondLst>
                      <p:childTnLst>
                        <p:par>
                          <p:cTn id="2861" fill="hold">
                            <p:stCondLst>
                              <p:cond delay="0"/>
                            </p:stCondLst>
                            <p:childTnLst>
                              <p:par>
                                <p:cTn id="286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64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67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613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14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615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16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17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18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19" name="Picture 11" descr="Round-Gel-Back">
            <a:hlinkClick r:id="" action="ppaction://hlinkshowjump?jump=previousslide"/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0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21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22" name="Picture 14" descr="Gel-button-round-arrow">
            <a:hlinkClick r:id="" action="ppaction://hlinkshowjump?jump=next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23" name="Rectangle 15"/>
          <p:cNvSpPr/>
          <p:nvPr/>
        </p:nvSpPr>
        <p:spPr>
          <a:xfrm>
            <a:off x="342720" y="877680"/>
            <a:ext cx="7177320" cy="8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The point Q divides the line joining P(–1, –1, 0) to R(5, 2 –3) in the ratio 2:1.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250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the co-ordinates of Q. 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24" name="Picture 16" descr="No-calculator"/>
          <p:cNvPicPr/>
          <p:nvPr/>
        </p:nvPicPr>
        <p:blipFill>
          <a:blip r:embed="rId6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5" name="Picture 17" descr="tick"/>
          <p:cNvPicPr/>
          <p:nvPr/>
        </p:nvPicPr>
        <p:blipFill>
          <a:blip r:embed="rId7"/>
          <a:stretch/>
        </p:blipFill>
        <p:spPr>
          <a:xfrm>
            <a:off x="7257960" y="455940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626" name="Object 18"/>
          <p:cNvGraphicFramePr/>
          <p:nvPr/>
        </p:nvGraphicFramePr>
        <p:xfrm>
          <a:off x="538200" y="2563920"/>
          <a:ext cx="1185840" cy="10461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1627" name="Object 18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538200" y="2563920"/>
                    <a:ext cx="1185840" cy="1046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28" name="Object 19"/>
          <p:cNvGraphicFramePr/>
          <p:nvPr/>
        </p:nvGraphicFramePr>
        <p:xfrm>
          <a:off x="2208240" y="2817720"/>
          <a:ext cx="2031840" cy="5367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629" name="Object 19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2208240" y="2817720"/>
                    <a:ext cx="2031840" cy="536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0" name="Object 20"/>
          <p:cNvGraphicFramePr/>
          <p:nvPr/>
        </p:nvGraphicFramePr>
        <p:xfrm>
          <a:off x="5043600" y="2846520"/>
          <a:ext cx="2622600" cy="45072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631" name="Object 20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5043600" y="2846520"/>
                    <a:ext cx="2622600" cy="45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2" name="Object 22"/>
          <p:cNvGraphicFramePr/>
          <p:nvPr/>
        </p:nvGraphicFramePr>
        <p:xfrm>
          <a:off x="4933800" y="3540240"/>
          <a:ext cx="2116440" cy="45216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633" name="Object 22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4933800" y="3540240"/>
                    <a:ext cx="2116440" cy="45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4" name="Object 23"/>
          <p:cNvGraphicFramePr/>
          <p:nvPr/>
        </p:nvGraphicFramePr>
        <p:xfrm>
          <a:off x="396720" y="4357800"/>
          <a:ext cx="2595600" cy="115560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635" name="Object 23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396720" y="4357800"/>
                    <a:ext cx="2595600" cy="1155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6" name="Object 24"/>
          <p:cNvGraphicFramePr/>
          <p:nvPr/>
        </p:nvGraphicFramePr>
        <p:xfrm>
          <a:off x="3282840" y="4357800"/>
          <a:ext cx="1757520" cy="115560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637" name="Object 24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3282840" y="4357800"/>
                    <a:ext cx="1757520" cy="1155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38" name="Object 25"/>
          <p:cNvGraphicFramePr/>
          <p:nvPr/>
        </p:nvGraphicFramePr>
        <p:xfrm>
          <a:off x="5272200" y="4724280"/>
          <a:ext cx="1968480" cy="42084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639" name="Object 25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5272200" y="4724280"/>
                    <a:ext cx="1968480" cy="420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40" name="Text Box 26"/>
          <p:cNvSpPr/>
          <p:nvPr/>
        </p:nvSpPr>
        <p:spPr>
          <a:xfrm>
            <a:off x="3340440" y="1784520"/>
            <a:ext cx="969120" cy="3988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Diagram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641" name="Group 37"/>
          <p:cNvGrpSpPr/>
          <p:nvPr/>
        </p:nvGrpSpPr>
        <p:grpSpPr>
          <a:xfrm>
            <a:off x="5257440" y="1330200"/>
            <a:ext cx="2771280" cy="922320"/>
            <a:chOff x="5257440" y="1330200"/>
            <a:chExt cx="2771280" cy="922320"/>
          </a:xfrm>
        </p:grpSpPr>
        <p:sp>
          <p:nvSpPr>
            <p:cNvPr id="1642" name="Line 27"/>
            <p:cNvSpPr/>
            <p:nvPr/>
          </p:nvSpPr>
          <p:spPr>
            <a:xfrm flipV="1">
              <a:off x="5457960" y="1684080"/>
              <a:ext cx="2322360" cy="50796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tIns="46800" rIns="90000" bIns="46800" anchor="t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3" name="Oval 28"/>
            <p:cNvSpPr/>
            <p:nvPr/>
          </p:nvSpPr>
          <p:spPr>
            <a:xfrm>
              <a:off x="5384880" y="2133720"/>
              <a:ext cx="119160" cy="11880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37440" rIns="90000" bIns="3744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4" name="Oval 29"/>
            <p:cNvSpPr/>
            <p:nvPr/>
          </p:nvSpPr>
          <p:spPr>
            <a:xfrm>
              <a:off x="7705800" y="1623960"/>
              <a:ext cx="119160" cy="11916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37800" rIns="90000" bIns="3780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5" name="Oval 30"/>
            <p:cNvSpPr/>
            <p:nvPr/>
          </p:nvSpPr>
          <p:spPr>
            <a:xfrm>
              <a:off x="6789600" y="1827360"/>
              <a:ext cx="119160" cy="118800"/>
            </a:xfrm>
            <a:prstGeom prst="ellipse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37440" rIns="90000" bIns="37440" anchor="ctr">
              <a:noAutofit/>
            </a:bodyPr>
            <a:p>
              <a:pPr algn="ctr"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6" name="Text Box 31"/>
            <p:cNvSpPr/>
            <p:nvPr/>
          </p:nvSpPr>
          <p:spPr>
            <a:xfrm>
              <a:off x="5257440" y="1809720"/>
              <a:ext cx="30564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P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7" name="Text Box 32"/>
            <p:cNvSpPr/>
            <p:nvPr/>
          </p:nvSpPr>
          <p:spPr>
            <a:xfrm>
              <a:off x="6704280" y="1476360"/>
              <a:ext cx="3265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Q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8" name="Text Box 33"/>
            <p:cNvSpPr/>
            <p:nvPr/>
          </p:nvSpPr>
          <p:spPr>
            <a:xfrm>
              <a:off x="7712640" y="1330200"/>
              <a:ext cx="3160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R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49" name="Text Box 35"/>
            <p:cNvSpPr/>
            <p:nvPr/>
          </p:nvSpPr>
          <p:spPr>
            <a:xfrm>
              <a:off x="6107400" y="1649520"/>
              <a:ext cx="2851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2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sp>
          <p:nvSpPr>
            <p:cNvPr id="1650" name="Text Box 36"/>
            <p:cNvSpPr/>
            <p:nvPr/>
          </p:nvSpPr>
          <p:spPr>
            <a:xfrm>
              <a:off x="7167600" y="1387440"/>
              <a:ext cx="2851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u="none" strike="noStrike">
                  <a:solidFill>
                    <a:srgbClr val="3333CC"/>
                  </a:solidFill>
                  <a:effectLst/>
                  <a:uFillTx/>
                  <a:latin typeface="Arial Narrow"/>
                </a:rPr>
                <a:t>1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68" dur="indefinite" restart="never" nodeType="tmRoot">
          <p:childTnLst>
            <p:seq>
              <p:cTn id="2869" dur="indefinite" nodeType="mainSeq">
                <p:childTnLst>
                  <p:par>
                    <p:cTn id="2870" fill="hold">
                      <p:stCondLst>
                        <p:cond delay="indefinite"/>
                      </p:stCondLst>
                      <p:childTnLst>
                        <p:par>
                          <p:cTn id="2871" fill="hold">
                            <p:stCondLst>
                              <p:cond delay="0"/>
                            </p:stCondLst>
                            <p:childTnLst>
                              <p:par>
                                <p:cTn id="287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74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5" fill="hold">
                      <p:stCondLst>
                        <p:cond delay="indefinite"/>
                      </p:stCondLst>
                      <p:childTnLst>
                        <p:par>
                          <p:cTn id="2876" fill="hold">
                            <p:stCondLst>
                              <p:cond delay="0"/>
                            </p:stCondLst>
                            <p:childTnLst>
                              <p:par>
                                <p:cTn id="287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79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0" fill="hold">
                      <p:stCondLst>
                        <p:cond delay="indefinite"/>
                      </p:stCondLst>
                      <p:childTnLst>
                        <p:par>
                          <p:cTn id="2881" fill="hold">
                            <p:stCondLst>
                              <p:cond delay="0"/>
                            </p:stCondLst>
                            <p:childTnLst>
                              <p:par>
                                <p:cTn id="288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84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5" fill="hold">
                      <p:stCondLst>
                        <p:cond delay="indefinite"/>
                      </p:stCondLst>
                      <p:childTnLst>
                        <p:par>
                          <p:cTn id="2886" fill="hold">
                            <p:stCondLst>
                              <p:cond delay="0"/>
                            </p:stCondLst>
                            <p:childTnLst>
                              <p:par>
                                <p:cTn id="288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89" dur="5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0" fill="hold">
                      <p:stCondLst>
                        <p:cond delay="indefinite"/>
                      </p:stCondLst>
                      <p:childTnLst>
                        <p:par>
                          <p:cTn id="2891" fill="hold">
                            <p:stCondLst>
                              <p:cond delay="0"/>
                            </p:stCondLst>
                            <p:childTnLst>
                              <p:par>
                                <p:cTn id="289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94"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5" fill="hold">
                      <p:stCondLst>
                        <p:cond delay="indefinite"/>
                      </p:stCondLst>
                      <p:childTnLst>
                        <p:par>
                          <p:cTn id="2896" fill="hold">
                            <p:stCondLst>
                              <p:cond delay="0"/>
                            </p:stCondLst>
                            <p:childTnLst>
                              <p:par>
                                <p:cTn id="289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99" dur="5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0" fill="hold">
                      <p:stCondLst>
                        <p:cond delay="indefinite"/>
                      </p:stCondLst>
                      <p:childTnLst>
                        <p:par>
                          <p:cTn id="2901" fill="hold">
                            <p:stCondLst>
                              <p:cond delay="0"/>
                            </p:stCondLst>
                            <p:childTnLst>
                              <p:par>
                                <p:cTn id="290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04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5" fill="hold">
                      <p:stCondLst>
                        <p:cond delay="indefinite"/>
                      </p:stCondLst>
                      <p:childTnLst>
                        <p:par>
                          <p:cTn id="2906" fill="hold">
                            <p:stCondLst>
                              <p:cond delay="0"/>
                            </p:stCondLst>
                            <p:childTnLst>
                              <p:par>
                                <p:cTn id="2907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09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0" fill="hold">
                      <p:stCondLst>
                        <p:cond delay="indefinite"/>
                      </p:stCondLst>
                      <p:childTnLst>
                        <p:par>
                          <p:cTn id="2911" fill="hold">
                            <p:stCondLst>
                              <p:cond delay="0"/>
                            </p:stCondLst>
                            <p:childTnLst>
                              <p:par>
                                <p:cTn id="291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14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17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1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652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53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654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55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56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57" name="Picture 9" descr="tick"/>
          <p:cNvPicPr/>
          <p:nvPr/>
        </p:nvPicPr>
        <p:blipFill>
          <a:blip r:embed="rId2"/>
          <a:stretch/>
        </p:blipFill>
        <p:spPr>
          <a:xfrm>
            <a:off x="6719760" y="59817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8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59" name="Picture 11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0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61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62" name="Picture 14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3" name="Rectangle 16"/>
          <p:cNvSpPr/>
          <p:nvPr/>
        </p:nvSpPr>
        <p:spPr>
          <a:xfrm>
            <a:off x="448560" y="874440"/>
            <a:ext cx="5613120" cy="203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Roadmakers look along the tops of a set of T-rods to ensure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that straight sections of road are being created.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Relative to suitable axes the top left corners of the T-rods are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the points A(–8, –10, –2), B(–2, –1, 1) and C(6, 11, 5).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64" name="Picture 15" descr="2001-1%20Q%201b"/>
          <p:cNvPicPr/>
          <p:nvPr/>
        </p:nvPicPr>
        <p:blipFill>
          <a:blip r:embed="rId7"/>
          <a:stretch/>
        </p:blipFill>
        <p:spPr>
          <a:xfrm>
            <a:off x="7143840" y="1706400"/>
            <a:ext cx="1711080" cy="137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5" name="Rectangle 17"/>
          <p:cNvSpPr/>
          <p:nvPr/>
        </p:nvSpPr>
        <p:spPr>
          <a:xfrm>
            <a:off x="349920" y="2222280"/>
            <a:ext cx="6429240" cy="172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Determine whether or not the section of road ABC has been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built in a straight line.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4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b)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 further T-rod is placed such that D has co-ordinates (1, –4, 4).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Show that DB is perpendicular to AB.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66" name="Picture 18" descr="2001-1%20Q%201a"/>
          <p:cNvPicPr/>
          <p:nvPr/>
        </p:nvPicPr>
        <p:blipFill>
          <a:blip r:embed="rId8"/>
          <a:stretch/>
        </p:blipFill>
        <p:spPr>
          <a:xfrm>
            <a:off x="5989680" y="779400"/>
            <a:ext cx="1654200" cy="153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7" name="Picture 19" descr="No-calculator"/>
          <p:cNvPicPr/>
          <p:nvPr/>
        </p:nvPicPr>
        <p:blipFill>
          <a:blip r:embed="rId9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668" name="Object 20"/>
          <p:cNvGraphicFramePr/>
          <p:nvPr/>
        </p:nvGraphicFramePr>
        <p:xfrm>
          <a:off x="4100400" y="3592440"/>
          <a:ext cx="1263600" cy="39060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1669" name="Object 20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4100400" y="3592440"/>
                    <a:ext cx="1263600" cy="39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0" name="Text Box 21"/>
          <p:cNvSpPr/>
          <p:nvPr/>
        </p:nvSpPr>
        <p:spPr>
          <a:xfrm>
            <a:off x="3791880" y="357516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71" name="Object 22"/>
          <p:cNvGraphicFramePr/>
          <p:nvPr/>
        </p:nvGraphicFramePr>
        <p:xfrm>
          <a:off x="5349960" y="3325680"/>
          <a:ext cx="1722240" cy="101124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1672" name="Object 22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5349960" y="3325680"/>
                    <a:ext cx="172224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73" name="Object 23"/>
          <p:cNvGraphicFramePr/>
          <p:nvPr/>
        </p:nvGraphicFramePr>
        <p:xfrm>
          <a:off x="7164360" y="3354480"/>
          <a:ext cx="1835280" cy="1011240"/>
        </p:xfrm>
        <a:graphic>
          <a:graphicData uri="http://schemas.openxmlformats.org/presentationml/2006/ole">
            <p:oleObj r:id="rId14" spid="">
              <p:embed/>
              <p:pic>
                <p:nvPicPr>
                  <p:cNvPr id="1674" name="Object 23"/>
                  <p:cNvPicPr/>
                  <p:nvPr/>
                </p:nvPicPr>
                <p:blipFill>
                  <a:blip r:embed="rId15"/>
                  <a:stretch/>
                </p:blipFill>
                <p:spPr>
                  <a:xfrm>
                    <a:off x="7164360" y="3354480"/>
                    <a:ext cx="183528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75" name="Object 25"/>
          <p:cNvGraphicFramePr/>
          <p:nvPr/>
        </p:nvGraphicFramePr>
        <p:xfrm>
          <a:off x="923760" y="4381560"/>
          <a:ext cx="1309680" cy="436680"/>
        </p:xfrm>
        <a:graphic>
          <a:graphicData uri="http://schemas.openxmlformats.org/presentationml/2006/ole">
            <p:oleObj r:id="rId16" spid="">
              <p:embed/>
              <p:pic>
                <p:nvPicPr>
                  <p:cNvPr id="1676" name="Object 25"/>
                  <p:cNvPicPr/>
                  <p:nvPr/>
                </p:nvPicPr>
                <p:blipFill>
                  <a:blip r:embed="rId17"/>
                  <a:stretch/>
                </p:blipFill>
                <p:spPr>
                  <a:xfrm>
                    <a:off x="923760" y="4381560"/>
                    <a:ext cx="1309680" cy="436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7" name="Text Box 26"/>
          <p:cNvSpPr/>
          <p:nvPr/>
        </p:nvSpPr>
        <p:spPr>
          <a:xfrm>
            <a:off x="2323800" y="4432320"/>
            <a:ext cx="614088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are scalar multiples, so are parallel.  A is common.  A, B, C are collinear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8" name="Text Box 27"/>
          <p:cNvSpPr/>
          <p:nvPr/>
        </p:nvSpPr>
        <p:spPr>
          <a:xfrm>
            <a:off x="385920" y="497052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79" name="Text Box 28"/>
          <p:cNvSpPr/>
          <p:nvPr/>
        </p:nvSpPr>
        <p:spPr>
          <a:xfrm>
            <a:off x="996840" y="5016600"/>
            <a:ext cx="174348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Use scalar product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80" name="Object 29"/>
          <p:cNvGraphicFramePr/>
          <p:nvPr/>
        </p:nvGraphicFramePr>
        <p:xfrm>
          <a:off x="3033720" y="4776840"/>
          <a:ext cx="1998720" cy="1009440"/>
        </p:xfrm>
        <a:graphic>
          <a:graphicData uri="http://schemas.openxmlformats.org/presentationml/2006/ole">
            <p:oleObj r:id="rId18" spid="">
              <p:embed/>
              <p:pic>
                <p:nvPicPr>
                  <p:cNvPr id="1681" name="Object 29"/>
                  <p:cNvPicPr/>
                  <p:nvPr/>
                </p:nvPicPr>
                <p:blipFill>
                  <a:blip r:embed="rId19"/>
                  <a:stretch/>
                </p:blipFill>
                <p:spPr>
                  <a:xfrm>
                    <a:off x="3033720" y="4776840"/>
                    <a:ext cx="1998720" cy="100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82" name="Object 30"/>
          <p:cNvGraphicFramePr/>
          <p:nvPr/>
        </p:nvGraphicFramePr>
        <p:xfrm>
          <a:off x="5229360" y="5072040"/>
          <a:ext cx="2709720" cy="390600"/>
        </p:xfrm>
        <a:graphic>
          <a:graphicData uri="http://schemas.openxmlformats.org/presentationml/2006/ole">
            <p:oleObj r:id="rId20" spid="">
              <p:embed/>
              <p:pic>
                <p:nvPicPr>
                  <p:cNvPr id="1683" name="Object 30"/>
                  <p:cNvPicPr/>
                  <p:nvPr/>
                </p:nvPicPr>
                <p:blipFill>
                  <a:blip r:embed="rId21"/>
                  <a:stretch/>
                </p:blipFill>
                <p:spPr>
                  <a:xfrm>
                    <a:off x="5229360" y="5072040"/>
                    <a:ext cx="2709720" cy="39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84" name="Text Box 31"/>
          <p:cNvSpPr/>
          <p:nvPr/>
        </p:nvSpPr>
        <p:spPr>
          <a:xfrm>
            <a:off x="5078160" y="5549760"/>
            <a:ext cx="2973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Hence, DB is perpendicular to AB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18" dur="indefinite" restart="never" nodeType="tmRoot">
          <p:childTnLst>
            <p:seq>
              <p:cTn id="2919" dur="indefinite" nodeType="mainSeq">
                <p:childTnLst>
                  <p:par>
                    <p:cTn id="2920" fill="hold">
                      <p:stCondLst>
                        <p:cond delay="indefinite"/>
                      </p:stCondLst>
                      <p:childTnLst>
                        <p:par>
                          <p:cTn id="2921" fill="hold">
                            <p:stCondLst>
                              <p:cond delay="0"/>
                            </p:stCondLst>
                            <p:childTnLst>
                              <p:par>
                                <p:cTn id="292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24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27"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8" fill="hold">
                      <p:stCondLst>
                        <p:cond delay="indefinite"/>
                      </p:stCondLst>
                      <p:childTnLst>
                        <p:par>
                          <p:cTn id="2929" fill="hold">
                            <p:stCondLst>
                              <p:cond delay="0"/>
                            </p:stCondLst>
                            <p:childTnLst>
                              <p:par>
                                <p:cTn id="29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32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3" fill="hold">
                      <p:stCondLst>
                        <p:cond delay="indefinite"/>
                      </p:stCondLst>
                      <p:childTnLst>
                        <p:par>
                          <p:cTn id="2934" fill="hold">
                            <p:stCondLst>
                              <p:cond delay="0"/>
                            </p:stCondLst>
                            <p:childTnLst>
                              <p:par>
                                <p:cTn id="29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37" dur="5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8" fill="hold">
                      <p:stCondLst>
                        <p:cond delay="indefinite"/>
                      </p:stCondLst>
                      <p:childTnLst>
                        <p:par>
                          <p:cTn id="2939" fill="hold">
                            <p:stCondLst>
                              <p:cond delay="0"/>
                            </p:stCondLst>
                            <p:childTnLst>
                              <p:par>
                                <p:cTn id="294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4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3" fill="hold">
                      <p:stCondLst>
                        <p:cond delay="indefinite"/>
                      </p:stCondLst>
                      <p:childTnLst>
                        <p:par>
                          <p:cTn id="2944" fill="hold">
                            <p:stCondLst>
                              <p:cond delay="0"/>
                            </p:stCondLst>
                            <p:childTnLst>
                              <p:par>
                                <p:cTn id="294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47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8" fill="hold">
                      <p:stCondLst>
                        <p:cond delay="indefinite"/>
                      </p:stCondLst>
                      <p:childTnLst>
                        <p:par>
                          <p:cTn id="2949" fill="hold">
                            <p:stCondLst>
                              <p:cond delay="0"/>
                            </p:stCondLst>
                            <p:childTnLst>
                              <p:par>
                                <p:cTn id="295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52" dur="500"/>
                                        <p:tgtEl>
                                          <p:spTgt spid="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55" dur="5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6" fill="hold">
                      <p:stCondLst>
                        <p:cond delay="indefinite"/>
                      </p:stCondLst>
                      <p:childTnLst>
                        <p:par>
                          <p:cTn id="2957" fill="hold">
                            <p:stCondLst>
                              <p:cond delay="0"/>
                            </p:stCondLst>
                            <p:childTnLst>
                              <p:par>
                                <p:cTn id="295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60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1" fill="hold">
                      <p:stCondLst>
                        <p:cond delay="indefinite"/>
                      </p:stCondLst>
                      <p:childTnLst>
                        <p:par>
                          <p:cTn id="2962" fill="hold">
                            <p:stCondLst>
                              <p:cond delay="0"/>
                            </p:stCondLst>
                            <p:childTnLst>
                              <p:par>
                                <p:cTn id="296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65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6" fill="hold">
                      <p:stCondLst>
                        <p:cond delay="indefinite"/>
                      </p:stCondLst>
                      <p:childTnLst>
                        <p:par>
                          <p:cTn id="2967" fill="hold">
                            <p:stCondLst>
                              <p:cond delay="0"/>
                            </p:stCondLst>
                            <p:childTnLst>
                              <p:par>
                                <p:cTn id="296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70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73" dur="500"/>
                                        <p:tgtEl>
                                          <p:spTgt spid="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5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686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87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688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89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90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91" name="Picture 9" descr="tick"/>
          <p:cNvPicPr/>
          <p:nvPr/>
        </p:nvPicPr>
        <p:blipFill>
          <a:blip r:embed="rId2"/>
          <a:stretch/>
        </p:blipFill>
        <p:spPr>
          <a:xfrm>
            <a:off x="6561000" y="4892760"/>
            <a:ext cx="619200" cy="61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2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93" name="Picture 11" descr="Round-Gel-Back">
            <a:hlinkClick r:id="" action="ppaction://hlinkshowjump?jump=previousslide"/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4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695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696" name="Picture 14" descr="Gel-button-round-arrow">
            <a:hlinkClick r:id="" action="ppaction://hlinkshowjump?jump=nextslide"/>
            <a:hlinkClick r:id="rId5"/>
          </p:cNvPr>
          <p:cNvPicPr/>
          <p:nvPr/>
        </p:nvPicPr>
        <p:blipFill>
          <a:blip r:embed="rId6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7" name="Rectangle 19"/>
          <p:cNvSpPr/>
          <p:nvPr/>
        </p:nvSpPr>
        <p:spPr>
          <a:xfrm>
            <a:off x="392760" y="657720"/>
            <a:ext cx="4348080" cy="263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VABCD is a pyramid with rectangular base ABCD.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Relative to some appropriate axis,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451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           represents     – 7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– 13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j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– 11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451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           represents       6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+ 6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j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– 6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451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           represents        8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i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– 4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j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– 4</a:t>
            </a:r>
            <a:r>
              <a:rPr lang="en-GB" sz="1800" b="1" i="1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67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K divides BC in the ratio  1:3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3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            in component form.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698" name="Object 18"/>
          <p:cNvGraphicFramePr/>
          <p:nvPr/>
        </p:nvGraphicFramePr>
        <p:xfrm>
          <a:off x="666720" y="1389240"/>
          <a:ext cx="351000" cy="3506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699" name="Object 18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66720" y="1389240"/>
                    <a:ext cx="351000" cy="35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700" name="Picture 24" descr="2000-1%20Q%207"/>
          <p:cNvPicPr/>
          <p:nvPr/>
        </p:nvPicPr>
        <p:blipFill>
          <a:blip r:embed="rId9"/>
          <a:stretch/>
        </p:blipFill>
        <p:spPr>
          <a:xfrm>
            <a:off x="5740560" y="857160"/>
            <a:ext cx="2714400" cy="2265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01" name="Picture 25" descr="No-calculator"/>
          <p:cNvPicPr/>
          <p:nvPr/>
        </p:nvPicPr>
        <p:blipFill>
          <a:blip r:embed="rId10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702" name="Object 26"/>
          <p:cNvGraphicFramePr/>
          <p:nvPr/>
        </p:nvGraphicFramePr>
        <p:xfrm>
          <a:off x="636480" y="1735200"/>
          <a:ext cx="412920" cy="3301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703" name="Object 26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636480" y="1735200"/>
                    <a:ext cx="412920" cy="330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04" name="Object 27"/>
          <p:cNvGraphicFramePr/>
          <p:nvPr/>
        </p:nvGraphicFramePr>
        <p:xfrm>
          <a:off x="625320" y="2070000"/>
          <a:ext cx="433440" cy="33048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705" name="Object 27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25320" y="2070000"/>
                    <a:ext cx="433440" cy="330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06" name="Object 28"/>
          <p:cNvGraphicFramePr/>
          <p:nvPr/>
        </p:nvGraphicFramePr>
        <p:xfrm>
          <a:off x="1033560" y="2859120"/>
          <a:ext cx="392040" cy="35064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707" name="Object 28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1033560" y="2859120"/>
                    <a:ext cx="392040" cy="350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08" name="Line 29"/>
          <p:cNvSpPr/>
          <p:nvPr/>
        </p:nvSpPr>
        <p:spPr>
          <a:xfrm flipH="1">
            <a:off x="5951520" y="1117440"/>
            <a:ext cx="1117440" cy="174168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09" name="Line 30"/>
          <p:cNvSpPr/>
          <p:nvPr/>
        </p:nvSpPr>
        <p:spPr>
          <a:xfrm>
            <a:off x="5979960" y="2830680"/>
            <a:ext cx="1393920" cy="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-46800" rIns="90000" bIns="-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10" name="Line 31"/>
          <p:cNvSpPr/>
          <p:nvPr/>
        </p:nvSpPr>
        <p:spPr>
          <a:xfrm flipV="1">
            <a:off x="5965920" y="2104920"/>
            <a:ext cx="869760" cy="711360"/>
          </a:xfrm>
          <a:prstGeom prst="line">
            <a:avLst/>
          </a:prstGeom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11" name="Line 32"/>
          <p:cNvSpPr/>
          <p:nvPr/>
        </p:nvSpPr>
        <p:spPr>
          <a:xfrm>
            <a:off x="7068960" y="1103400"/>
            <a:ext cx="594000" cy="1450800"/>
          </a:xfrm>
          <a:prstGeom prst="line">
            <a:avLst/>
          </a:prstGeom>
          <a:ln w="28440">
            <a:solidFill>
              <a:srgbClr val="33CC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12" name="Object 33"/>
          <p:cNvGraphicFramePr/>
          <p:nvPr/>
        </p:nvGraphicFramePr>
        <p:xfrm>
          <a:off x="565200" y="3446640"/>
          <a:ext cx="1608120" cy="39024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713" name="Object 33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565200" y="3446640"/>
                    <a:ext cx="1608120" cy="39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4" name="Object 34"/>
          <p:cNvGraphicFramePr/>
          <p:nvPr/>
        </p:nvGraphicFramePr>
        <p:xfrm>
          <a:off x="2820960" y="3446640"/>
          <a:ext cx="1654200" cy="39024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715" name="Object 34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2820960" y="3446640"/>
                    <a:ext cx="1654200" cy="39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6" name="Object 35"/>
          <p:cNvGraphicFramePr/>
          <p:nvPr/>
        </p:nvGraphicFramePr>
        <p:xfrm>
          <a:off x="5229360" y="3384720"/>
          <a:ext cx="3147840" cy="57276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717" name="Object 35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5229360" y="3384720"/>
                    <a:ext cx="3147840" cy="572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8" name="Object 36"/>
          <p:cNvGraphicFramePr/>
          <p:nvPr/>
        </p:nvGraphicFramePr>
        <p:xfrm>
          <a:off x="585720" y="4221000"/>
          <a:ext cx="1654200" cy="39060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719" name="Object 36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585720" y="4221000"/>
                    <a:ext cx="1654200" cy="39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0" name="Object 37"/>
          <p:cNvGraphicFramePr/>
          <p:nvPr/>
        </p:nvGraphicFramePr>
        <p:xfrm>
          <a:off x="2701800" y="4159080"/>
          <a:ext cx="2872080" cy="57492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721" name="Object 37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2701800" y="4159080"/>
                    <a:ext cx="2872080" cy="574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2" name="Object 38"/>
          <p:cNvGraphicFramePr/>
          <p:nvPr/>
        </p:nvGraphicFramePr>
        <p:xfrm>
          <a:off x="419040" y="4753080"/>
          <a:ext cx="3171960" cy="101124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1723" name="Object 38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419040" y="4753080"/>
                    <a:ext cx="317196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24" name="Object 39"/>
          <p:cNvGraphicFramePr/>
          <p:nvPr/>
        </p:nvGraphicFramePr>
        <p:xfrm>
          <a:off x="4203720" y="4753080"/>
          <a:ext cx="1654200" cy="1011240"/>
        </p:xfrm>
        <a:graphic>
          <a:graphicData uri="http://schemas.openxmlformats.org/presentationml/2006/ole">
            <p:oleObj r:id="rId29" spid="">
              <p:embed/>
              <p:pic>
                <p:nvPicPr>
                  <p:cNvPr id="1725" name="Object 39"/>
                  <p:cNvPicPr/>
                  <p:nvPr/>
                </p:nvPicPr>
                <p:blipFill>
                  <a:blip r:embed="rId30"/>
                  <a:stretch/>
                </p:blipFill>
                <p:spPr>
                  <a:xfrm>
                    <a:off x="4203720" y="4753080"/>
                    <a:ext cx="165420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74" dur="indefinite" restart="never" nodeType="tmRoot">
          <p:childTnLst>
            <p:seq>
              <p:cTn id="2975" dur="indefinite" nodeType="mainSeq">
                <p:childTnLst>
                  <p:par>
                    <p:cTn id="2976" fill="hold">
                      <p:stCondLst>
                        <p:cond delay="indefinite"/>
                      </p:stCondLst>
                      <p:childTnLst>
                        <p:par>
                          <p:cTn id="2977" fill="hold">
                            <p:stCondLst>
                              <p:cond delay="0"/>
                            </p:stCondLst>
                            <p:childTnLst>
                              <p:par>
                                <p:cTn id="297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80" dur="500"/>
                                        <p:tgtEl>
                                          <p:spTgt spid="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1" fill="hold">
                      <p:stCondLst>
                        <p:cond delay="indefinite"/>
                      </p:stCondLst>
                      <p:childTnLst>
                        <p:par>
                          <p:cTn id="2982" fill="hold">
                            <p:stCondLst>
                              <p:cond delay="0"/>
                            </p:stCondLst>
                            <p:childTnLst>
                              <p:par>
                                <p:cTn id="298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85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6" fill="hold">
                      <p:stCondLst>
                        <p:cond delay="indefinite"/>
                      </p:stCondLst>
                      <p:childTnLst>
                        <p:par>
                          <p:cTn id="2987" fill="hold">
                            <p:stCondLst>
                              <p:cond delay="0"/>
                            </p:stCondLst>
                            <p:childTnLst>
                              <p:par>
                                <p:cTn id="298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90" dur="5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1" fill="hold">
                      <p:stCondLst>
                        <p:cond delay="indefinite"/>
                      </p:stCondLst>
                      <p:childTnLst>
                        <p:par>
                          <p:cTn id="2992" fill="hold">
                            <p:stCondLst>
                              <p:cond delay="0"/>
                            </p:stCondLst>
                            <p:childTnLst>
                              <p:par>
                                <p:cTn id="299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95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6" fill="hold">
                      <p:stCondLst>
                        <p:cond delay="indefinite"/>
                      </p:stCondLst>
                      <p:childTnLst>
                        <p:par>
                          <p:cTn id="2997" fill="hold">
                            <p:stCondLst>
                              <p:cond delay="0"/>
                            </p:stCondLst>
                            <p:childTnLst>
                              <p:par>
                                <p:cTn id="299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00" dur="500"/>
                                        <p:tgtEl>
                                          <p:spTgt spid="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1" fill="hold">
                      <p:stCondLst>
                        <p:cond delay="indefinite"/>
                      </p:stCondLst>
                      <p:childTnLst>
                        <p:par>
                          <p:cTn id="3002" fill="hold">
                            <p:stCondLst>
                              <p:cond delay="0"/>
                            </p:stCondLst>
                            <p:childTnLst>
                              <p:par>
                                <p:cTn id="300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05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6" fill="hold">
                      <p:stCondLst>
                        <p:cond delay="indefinite"/>
                      </p:stCondLst>
                      <p:childTnLst>
                        <p:par>
                          <p:cTn id="3007" fill="hold">
                            <p:stCondLst>
                              <p:cond delay="0"/>
                            </p:stCondLst>
                            <p:childTnLst>
                              <p:par>
                                <p:cTn id="300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10"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13" dur="5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roup 2"/>
          <p:cNvGrpSpPr/>
          <p:nvPr/>
        </p:nvGrpSpPr>
        <p:grpSpPr>
          <a:xfrm>
            <a:off x="8153280" y="4952880"/>
            <a:ext cx="550800" cy="848880"/>
            <a:chOff x="8153280" y="4952880"/>
            <a:chExt cx="550800" cy="848880"/>
          </a:xfrm>
        </p:grpSpPr>
        <p:pic>
          <p:nvPicPr>
            <p:cNvPr id="1727" name="Picture 3" descr="Round-button-yellow"/>
            <p:cNvPicPr/>
            <p:nvPr/>
          </p:nvPicPr>
          <p:blipFill>
            <a:blip r:embed="rId1"/>
            <a:stretch/>
          </p:blipFill>
          <p:spPr>
            <a:xfrm>
              <a:off x="8153280" y="4952880"/>
              <a:ext cx="524160" cy="49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28" name="Text Box 4"/>
            <p:cNvSpPr/>
            <p:nvPr/>
          </p:nvSpPr>
          <p:spPr>
            <a:xfrm>
              <a:off x="8163000" y="5464080"/>
              <a:ext cx="54108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1001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u="none" strike="noStrike">
                  <a:solidFill>
                    <a:srgbClr val="FFFFFF"/>
                  </a:solidFill>
                  <a:effectLst/>
                  <a:uFillTx/>
                  <a:latin typeface="Arial"/>
                </a:rPr>
                <a:t>Hint</a:t>
              </a:r>
              <a:endParaRPr lang="en-US" sz="16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</p:grpSp>
      <p:sp>
        <p:nvSpPr>
          <p:cNvPr id="1729" name="AutoShape 5">
            <a:hlinkClick r:id="" action="ppaction://hlinkshowjump?jump=endshow"/>
          </p:cNvPr>
          <p:cNvSpPr/>
          <p:nvPr/>
        </p:nvSpPr>
        <p:spPr>
          <a:xfrm>
            <a:off x="4325760" y="6056280"/>
            <a:ext cx="532080" cy="53172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noAutofit/>
          </a:bodyPr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30" name="Text Box 6"/>
          <p:cNvSpPr/>
          <p:nvPr/>
        </p:nvSpPr>
        <p:spPr>
          <a:xfrm>
            <a:off x="487116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31" name="Text Box 7"/>
          <p:cNvSpPr/>
          <p:nvPr/>
        </p:nvSpPr>
        <p:spPr>
          <a:xfrm>
            <a:off x="3736080" y="617076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00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u="none" strike="noStrike">
                <a:solidFill>
                  <a:srgbClr val="0099FF"/>
                </a:solidFill>
                <a:effectLst/>
                <a:uFillTx/>
                <a:latin typeface="Arial"/>
              </a:rPr>
              <a:t>Quit</a:t>
            </a:r>
            <a:endParaRPr lang="en-US" sz="16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32" name="Picture 8" descr="No-calculator"/>
          <p:cNvPicPr/>
          <p:nvPr/>
        </p:nvPicPr>
        <p:blipFill>
          <a:blip r:embed="rId2"/>
          <a:stretch/>
        </p:blipFill>
        <p:spPr>
          <a:xfrm>
            <a:off x="5738760" y="5891040"/>
            <a:ext cx="595440" cy="79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3" name="Picture 9" descr="tick"/>
          <p:cNvPicPr/>
          <p:nvPr/>
        </p:nvPicPr>
        <p:blipFill>
          <a:blip r:embed="rId3"/>
          <a:stretch/>
        </p:blipFill>
        <p:spPr>
          <a:xfrm>
            <a:off x="6735600" y="4965840"/>
            <a:ext cx="619200" cy="61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4" name="Text Box 10"/>
          <p:cNvSpPr/>
          <p:nvPr/>
        </p:nvSpPr>
        <p:spPr>
          <a:xfrm>
            <a:off x="324000" y="333360"/>
            <a:ext cx="8496000" cy="36828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Vectors                                                                                                       Higher</a:t>
            </a:r>
            <a:r>
              <a:rPr lang="en-GB" sz="1800" b="1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35" name="Picture 11" descr="Round-Gel-Back">
            <a:hlinkClick r:id="" action="ppaction://hlinkshowjump?jump=previousslide"/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338040" y="6022800"/>
            <a:ext cx="600120" cy="60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6" name="Text Box 12"/>
          <p:cNvSpPr/>
          <p:nvPr/>
        </p:nvSpPr>
        <p:spPr>
          <a:xfrm>
            <a:off x="941400" y="6159600"/>
            <a:ext cx="1170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Previous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37" name="Text Box 13"/>
          <p:cNvSpPr/>
          <p:nvPr/>
        </p:nvSpPr>
        <p:spPr>
          <a:xfrm>
            <a:off x="7416720" y="6194520"/>
            <a:ext cx="812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 anchor="t">
            <a:spAutoFit/>
          </a:bodyPr>
          <a:p>
            <a:pPr algn="r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3333CC"/>
                </a:solidFill>
                <a:effectLst/>
                <a:uFillTx/>
                <a:latin typeface="Arial"/>
              </a:rPr>
              <a:t>Next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pic>
        <p:nvPicPr>
          <p:cNvPr id="1738" name="Picture 14" descr="Gel-button-round-arrow">
            <a:hlinkClick r:id="" action="ppaction://hlinkshowjump?jump=nextslide"/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8256600" y="6026040"/>
            <a:ext cx="601560" cy="60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9" name="Picture 15" descr="1998-1%20Q%205"/>
          <p:cNvPicPr/>
          <p:nvPr/>
        </p:nvPicPr>
        <p:blipFill>
          <a:blip r:embed="rId8"/>
          <a:stretch/>
        </p:blipFill>
        <p:spPr>
          <a:xfrm>
            <a:off x="5815080" y="923760"/>
            <a:ext cx="2925720" cy="151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40" name="Rectangle 18"/>
          <p:cNvSpPr/>
          <p:nvPr/>
        </p:nvSpPr>
        <p:spPr>
          <a:xfrm>
            <a:off x="349560" y="693000"/>
            <a:ext cx="4412160" cy="231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ctr">
            <a:spAutoFit/>
          </a:bodyPr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The line AB is divided into 3 equal parts by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the points C and D, as shown.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 and B have co-ordinates (3, –1, 2) and (9, 2, –4).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a)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  <a:ea typeface="Times New Roman"/>
              </a:rPr>
              <a:t>Find the components of  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         and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  <a:p>
            <a:pPr>
              <a:lnSpc>
                <a:spcPct val="150000"/>
              </a:lnSpc>
              <a:spcBef>
                <a:spcPts val="1125"/>
              </a:spcBef>
              <a:tabLst>
                <a:tab pos="0" algn="l"/>
                <a:tab pos="304920" algn="l"/>
                <a:tab pos="609480" algn="l"/>
                <a:tab pos="624852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b)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	</a:t>
            </a: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Find the co-ordinates of C and D. 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41" name="Object 17"/>
          <p:cNvGraphicFramePr/>
          <p:nvPr/>
        </p:nvGraphicFramePr>
        <p:xfrm>
          <a:off x="2720880" y="2019240"/>
          <a:ext cx="376200" cy="2923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742" name="Object 17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2720880" y="2019240"/>
                    <a:ext cx="376200" cy="29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43" name="Object 16"/>
          <p:cNvGraphicFramePr/>
          <p:nvPr/>
        </p:nvGraphicFramePr>
        <p:xfrm>
          <a:off x="3648240" y="2028960"/>
          <a:ext cx="365040" cy="2998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744" name="Object 16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3648240" y="2028960"/>
                    <a:ext cx="365040" cy="299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45" name="Object 21"/>
          <p:cNvGraphicFramePr/>
          <p:nvPr/>
        </p:nvGraphicFramePr>
        <p:xfrm>
          <a:off x="1166760" y="3119400"/>
          <a:ext cx="1263600" cy="3906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746" name="Object 21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1166760" y="3119400"/>
                    <a:ext cx="1263600" cy="39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47" name="Object 22"/>
          <p:cNvGraphicFramePr/>
          <p:nvPr/>
        </p:nvGraphicFramePr>
        <p:xfrm>
          <a:off x="2932200" y="2852640"/>
          <a:ext cx="1147680" cy="101124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748" name="Object 22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2932200" y="2852640"/>
                    <a:ext cx="114768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49" name="Object 23"/>
          <p:cNvGraphicFramePr/>
          <p:nvPr/>
        </p:nvGraphicFramePr>
        <p:xfrm>
          <a:off x="4578480" y="2836800"/>
          <a:ext cx="2019240" cy="101124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750" name="Object 23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4578480" y="2836800"/>
                    <a:ext cx="201924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51" name="Text Box 24"/>
          <p:cNvSpPr/>
          <p:nvPr/>
        </p:nvSpPr>
        <p:spPr>
          <a:xfrm>
            <a:off x="451800" y="313056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a)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sp>
        <p:nvSpPr>
          <p:cNvPr id="1752" name="Text Box 25"/>
          <p:cNvSpPr/>
          <p:nvPr/>
        </p:nvSpPr>
        <p:spPr>
          <a:xfrm>
            <a:off x="459000" y="4149720"/>
            <a:ext cx="366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u="none" strike="noStrike">
                <a:solidFill>
                  <a:srgbClr val="3333CC"/>
                </a:solidFill>
                <a:effectLst/>
                <a:uFillTx/>
                <a:latin typeface="Arial Narrow"/>
              </a:rPr>
              <a:t>b)</a:t>
            </a:r>
            <a:endParaRPr lang="en-US" sz="20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pSp>
        <p:nvGrpSpPr>
          <p:cNvPr id="1753" name="Group 28"/>
          <p:cNvGrpSpPr/>
          <p:nvPr/>
        </p:nvGrpSpPr>
        <p:grpSpPr>
          <a:xfrm>
            <a:off x="1158120" y="4199040"/>
            <a:ext cx="3046320" cy="372960"/>
            <a:chOff x="1158120" y="4199040"/>
            <a:chExt cx="3046320" cy="372960"/>
          </a:xfrm>
        </p:grpSpPr>
        <p:sp>
          <p:nvSpPr>
            <p:cNvPr id="1754" name="Text Box 26"/>
            <p:cNvSpPr/>
            <p:nvPr/>
          </p:nvSpPr>
          <p:spPr>
            <a:xfrm>
              <a:off x="1158120" y="4203720"/>
              <a:ext cx="3046320" cy="36828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tIns="46800" rIns="90000" bIns="46800" anchor="t">
              <a:spAutoFit/>
            </a:bodyPr>
            <a:p>
              <a:pPr algn="ctr">
                <a:spcBef>
                  <a:spcPts val="11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0" u="none" strike="noStrike">
                  <a:solidFill>
                    <a:srgbClr val="FFFFFF"/>
                  </a:solidFill>
                  <a:effectLst/>
                  <a:uFillTx/>
                  <a:latin typeface="Arial Narrow"/>
                </a:rPr>
                <a:t>C is a displacement of         from A</a:t>
              </a: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endParaRPr>
            </a:p>
          </p:txBody>
        </p:sp>
        <p:graphicFrame>
          <p:nvGraphicFramePr>
            <p:cNvPr id="1755" name="Object 27"/>
            <p:cNvGraphicFramePr/>
            <p:nvPr/>
          </p:nvGraphicFramePr>
          <p:xfrm>
            <a:off x="3166920" y="4199040"/>
            <a:ext cx="411480" cy="333360"/>
          </p:xfrm>
          <a:graphic>
            <a:graphicData uri="http://schemas.openxmlformats.org/presentationml/2006/ole">
              <p:oleObj r:id="rId19" spid="">
                <p:embed/>
                <p:pic>
                  <p:nvPicPr>
                    <p:cNvPr id="1756" name="Object 27"/>
                    <p:cNvPicPr/>
                    <p:nvPr/>
                  </p:nvPicPr>
                  <p:blipFill>
                    <a:blip r:embed="rId20"/>
                    <a:stretch/>
                  </p:blipFill>
                  <p:spPr>
                    <a:xfrm>
                      <a:off x="3166920" y="4199040"/>
                      <a:ext cx="411480" cy="3333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graphicFrame>
        <p:nvGraphicFramePr>
          <p:cNvPr id="1757" name="Object 29"/>
          <p:cNvGraphicFramePr/>
          <p:nvPr/>
        </p:nvGraphicFramePr>
        <p:xfrm>
          <a:off x="4627440" y="3873600"/>
          <a:ext cx="1538280" cy="101124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758" name="Object 29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4627440" y="3873600"/>
                    <a:ext cx="153828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59" name="Object 30"/>
          <p:cNvGraphicFramePr/>
          <p:nvPr/>
        </p:nvGraphicFramePr>
        <p:xfrm>
          <a:off x="6470640" y="4165560"/>
          <a:ext cx="1628640" cy="368280"/>
        </p:xfrm>
        <a:graphic>
          <a:graphicData uri="http://schemas.openxmlformats.org/presentationml/2006/ole">
            <p:oleObj r:id="rId23" spid="">
              <p:embed/>
              <p:pic>
                <p:nvPicPr>
                  <p:cNvPr id="1760" name="Object 30"/>
                  <p:cNvPicPr/>
                  <p:nvPr/>
                </p:nvPicPr>
                <p:blipFill>
                  <a:blip r:embed="rId24"/>
                  <a:stretch/>
                </p:blipFill>
                <p:spPr>
                  <a:xfrm>
                    <a:off x="6470640" y="4165560"/>
                    <a:ext cx="1628640" cy="36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61" name="Text Box 32"/>
          <p:cNvSpPr/>
          <p:nvPr/>
        </p:nvSpPr>
        <p:spPr>
          <a:xfrm>
            <a:off x="1052280" y="5018040"/>
            <a:ext cx="857520" cy="3682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6800" rIns="90000" bIns="46800" anchor="t">
            <a:spAutoFit/>
          </a:bodyPr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u="none" strike="noStrike">
                <a:solidFill>
                  <a:srgbClr val="FFFFFF"/>
                </a:solidFill>
                <a:effectLst/>
                <a:uFillTx/>
                <a:latin typeface="Arial Narrow"/>
              </a:rPr>
              <a:t>similarly</a:t>
            </a:r>
            <a:endParaRPr lang="en-US" sz="1800" b="0" u="none" strike="noStrike">
              <a:solidFill>
                <a:srgbClr val="FFFFFF"/>
              </a:solidFill>
              <a:effectLst/>
              <a:uFillTx/>
              <a:latin typeface="Arial Narrow"/>
            </a:endParaRPr>
          </a:p>
        </p:txBody>
      </p:sp>
      <p:graphicFrame>
        <p:nvGraphicFramePr>
          <p:cNvPr id="1762" name="Object 34"/>
          <p:cNvGraphicFramePr/>
          <p:nvPr/>
        </p:nvGraphicFramePr>
        <p:xfrm>
          <a:off x="2324160" y="4710240"/>
          <a:ext cx="1469880" cy="1011240"/>
        </p:xfrm>
        <a:graphic>
          <a:graphicData uri="http://schemas.openxmlformats.org/presentationml/2006/ole">
            <p:oleObj r:id="rId25" spid="">
              <p:embed/>
              <p:pic>
                <p:nvPicPr>
                  <p:cNvPr id="1763" name="Object 34"/>
                  <p:cNvPicPr/>
                  <p:nvPr/>
                </p:nvPicPr>
                <p:blipFill>
                  <a:blip r:embed="rId26"/>
                  <a:stretch/>
                </p:blipFill>
                <p:spPr>
                  <a:xfrm>
                    <a:off x="2324160" y="4710240"/>
                    <a:ext cx="1469880" cy="1011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64" name="Object 35"/>
          <p:cNvGraphicFramePr/>
          <p:nvPr/>
        </p:nvGraphicFramePr>
        <p:xfrm>
          <a:off x="4287960" y="5068800"/>
          <a:ext cx="1812960" cy="368280"/>
        </p:xfrm>
        <a:graphic>
          <a:graphicData uri="http://schemas.openxmlformats.org/presentationml/2006/ole">
            <p:oleObj r:id="rId27" spid="">
              <p:embed/>
              <p:pic>
                <p:nvPicPr>
                  <p:cNvPr id="1765" name="Object 35"/>
                  <p:cNvPicPr/>
                  <p:nvPr/>
                </p:nvPicPr>
                <p:blipFill>
                  <a:blip r:embed="rId28"/>
                  <a:stretch/>
                </p:blipFill>
                <p:spPr>
                  <a:xfrm>
                    <a:off x="4287960" y="5068800"/>
                    <a:ext cx="1812960" cy="36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14" dur="indefinite" restart="never" nodeType="tmRoot">
          <p:childTnLst>
            <p:seq>
              <p:cTn id="3015" dur="indefinite" nodeType="mainSeq">
                <p:childTnLst>
                  <p:par>
                    <p:cTn id="3016" fill="hold">
                      <p:stCondLst>
                        <p:cond delay="indefinite"/>
                      </p:stCondLst>
                      <p:childTnLst>
                        <p:par>
                          <p:cTn id="3017" fill="hold">
                            <p:stCondLst>
                              <p:cond delay="0"/>
                            </p:stCondLst>
                            <p:childTnLst>
                              <p:par>
                                <p:cTn id="3018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20" dur="5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23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4" fill="hold">
                      <p:stCondLst>
                        <p:cond delay="indefinite"/>
                      </p:stCondLst>
                      <p:childTnLst>
                        <p:par>
                          <p:cTn id="3025" fill="hold">
                            <p:stCondLst>
                              <p:cond delay="0"/>
                            </p:stCondLst>
                            <p:childTnLst>
                              <p:par>
                                <p:cTn id="302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28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9" fill="hold">
                      <p:stCondLst>
                        <p:cond delay="indefinite"/>
                      </p:stCondLst>
                      <p:childTnLst>
                        <p:par>
                          <p:cTn id="3030" fill="hold">
                            <p:stCondLst>
                              <p:cond delay="0"/>
                            </p:stCondLst>
                            <p:childTnLst>
                              <p:par>
                                <p:cTn id="303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33" dur="5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4" fill="hold">
                      <p:stCondLst>
                        <p:cond delay="indefinite"/>
                      </p:stCondLst>
                      <p:childTnLst>
                        <p:par>
                          <p:cTn id="3035" fill="hold">
                            <p:stCondLst>
                              <p:cond delay="0"/>
                            </p:stCondLst>
                            <p:childTnLst>
                              <p:par>
                                <p:cTn id="303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38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9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41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2" fill="hold">
                      <p:stCondLst>
                        <p:cond delay="indefinite"/>
                      </p:stCondLst>
                      <p:childTnLst>
                        <p:par>
                          <p:cTn id="3043" fill="hold">
                            <p:stCondLst>
                              <p:cond delay="0"/>
                            </p:stCondLst>
                            <p:childTnLst>
                              <p:par>
                                <p:cTn id="304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46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7" fill="hold">
                      <p:stCondLst>
                        <p:cond delay="indefinite"/>
                      </p:stCondLst>
                      <p:childTnLst>
                        <p:par>
                          <p:cTn id="3048" fill="hold">
                            <p:stCondLst>
                              <p:cond delay="0"/>
                            </p:stCondLst>
                            <p:childTnLst>
                              <p:par>
                                <p:cTn id="304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51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2" fill="hold">
                      <p:stCondLst>
                        <p:cond delay="indefinite"/>
                      </p:stCondLst>
                      <p:childTnLst>
                        <p:par>
                          <p:cTn id="3053" fill="hold">
                            <p:stCondLst>
                              <p:cond delay="0"/>
                            </p:stCondLst>
                            <p:childTnLst>
                              <p:par>
                                <p:cTn id="305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56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7" fill="hold">
                      <p:stCondLst>
                        <p:cond delay="indefinite"/>
                      </p:stCondLst>
                      <p:childTnLst>
                        <p:par>
                          <p:cTn id="3058" fill="hold">
                            <p:stCondLst>
                              <p:cond delay="0"/>
                            </p:stCondLst>
                            <p:childTnLst>
                              <p:par>
                                <p:cTn id="305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61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2" fill="hold">
                      <p:stCondLst>
                        <p:cond delay="indefinite"/>
                      </p:stCondLst>
                      <p:childTnLst>
                        <p:par>
                          <p:cTn id="3063" fill="hold">
                            <p:stCondLst>
                              <p:cond delay="0"/>
                            </p:stCondLst>
                            <p:childTnLst>
                              <p:par>
                                <p:cTn id="306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66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69" dur="5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2003-07-06T12:17:47Z</dcterms:created>
  <dc:creator>B Lafferty</dc:creator>
  <dc:description/>
  <dc:language>en-US</dc:language>
  <cp:lastModifiedBy>Mr Lafferty</cp:lastModifiedBy>
  <dcterms:modified xsi:type="dcterms:W3CDTF">2015-07-28T12:45:15Z</dcterms:modified>
  <cp:revision>349</cp:revision>
  <dc:subject>Mathematics</dc:subject>
  <dc:title>Higher Outcome 4</dc:title>
</cp:coreProperties>
</file>