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media/image20.wmf" ContentType="image/x-wmf"/>
  <Override PartName="/ppt/media/image19.wmf" ContentType="image/x-wmf"/>
  <Override PartName="/ppt/media/image187.wmf" ContentType="image/x-wmf"/>
  <Override PartName="/ppt/media/image111.wmf" ContentType="image/x-wmf"/>
  <Override PartName="/ppt/media/image110.wmf" ContentType="image/x-wmf"/>
  <Override PartName="/ppt/media/image10.wmf" ContentType="image/x-wmf"/>
  <Override PartName="/ppt/media/image77.wmf" ContentType="image/x-wmf"/>
  <Override PartName="/ppt/media/image99.wmf" ContentType="image/x-wmf"/>
  <Override PartName="/ppt/media/image201.wmf" ContentType="image/x-wmf"/>
  <Override PartName="/ppt/media/image129.wmf" ContentType="image/x-wmf"/>
  <Override PartName="/ppt/media/image197.wmf" ContentType="image/x-wmf"/>
  <Override PartName="/ppt/media/image128.wmf" ContentType="image/x-wmf"/>
  <Override PartName="/ppt/media/image196.wmf" ContentType="image/x-wmf"/>
  <Override PartName="/ppt/media/image95.wmf" ContentType="image/x-wmf"/>
  <Override PartName="/ppt/media/image27.wmf" ContentType="image/x-wmf"/>
  <Override PartName="/ppt/media/image127.wmf" ContentType="image/x-wmf"/>
  <Override PartName="/ppt/media/image120.wmf" ContentType="image/x-wmf"/>
  <Override PartName="/ppt/media/image198.wmf" ContentType="image/x-wmf"/>
  <Override PartName="/ppt/media/image89.wmf" ContentType="image/x-wmf"/>
  <Override PartName="/ppt/media/image189.wmf" ContentType="image/x-wmf"/>
  <Override PartName="/ppt/media/image88.wmf" ContentType="image/x-wmf"/>
  <Override PartName="/ppt/media/image188.wmf" ContentType="image/x-wmf"/>
  <Override PartName="/ppt/media/image86.wmf" ContentType="image/x-wmf"/>
  <Override PartName="/ppt/media/image18.wmf" ContentType="image/x-wmf"/>
  <Override PartName="/ppt/media/image186.wmf" ContentType="image/x-wmf"/>
  <Override PartName="/ppt/media/image177.wmf" ContentType="image/x-wmf"/>
  <Override PartName="/ppt/media/image17.wmf" ContentType="image/x-wmf"/>
  <Override PartName="/ppt/media/image126.wmf" ContentType="image/x-wmf"/>
  <Override PartName="/ppt/media/image194.wmf" ContentType="image/x-wmf"/>
  <Override PartName="/ppt/media/image178.wmf" ContentType="image/x-wmf"/>
  <Override PartName="/ppt/media/image125.wmf" ContentType="image/x-wmf"/>
  <Override PartName="/ppt/media/image93.wmf" ContentType="image/x-wmf"/>
  <Override PartName="/ppt/media/image193.wmf" ContentType="image/x-wmf"/>
  <Override PartName="/ppt/media/image191.wmf" ContentType="image/x-wmf"/>
  <Override PartName="/ppt/media/image75.wmf" ContentType="image/x-wmf"/>
  <Override PartName="/ppt/media/image92.wmf" ContentType="image/x-wmf"/>
  <Override PartName="/ppt/media/image122.wmf" ContentType="image/x-wmf"/>
  <Override PartName="/ppt/media/image90.wmf" ContentType="image/x-wmf"/>
  <Override PartName="/ppt/media/image22.wmf" ContentType="image/x-wmf"/>
  <Override PartName="/ppt/media/image199.wmf" ContentType="image/x-wmf"/>
  <Override PartName="/ppt/media/image190.wmf" ContentType="image/x-wmf"/>
  <Override PartName="/ppt/media/image11.wmf" ContentType="image/x-wmf"/>
  <Override PartName="/ppt/media/image74.wmf" ContentType="image/x-wmf"/>
  <Override PartName="/ppt/media/image96.wmf" ContentType="image/x-wmf"/>
  <Override PartName="/ppt/media/image106.wmf" ContentType="image/x-wmf"/>
  <Override PartName="/ppt/media/image21.wmf" ContentType="image/x-wmf"/>
  <Override PartName="/ppt/media/image121.wmf" ContentType="image/x-wmf"/>
  <Override PartName="/ppt/media/image103.wmf" ContentType="image/x-wmf"/>
  <Override PartName="/ppt/media/image171.wmf" ContentType="image/x-wmf"/>
  <Override PartName="/ppt/media/image70.wmf" ContentType="image/x-wmf"/>
  <Override PartName="/ppt/media/image170.wmf" ContentType="image/x-wmf"/>
  <Override PartName="/ppt/media/image69.wmf" ContentType="image/x-wmf"/>
  <Override PartName="/ppt/media/image84.wmf" ContentType="image/x-wmf"/>
  <Override PartName="/ppt/media/image16.wmf" ContentType="image/x-wmf"/>
  <Override PartName="/ppt/media/image68.wmf" ContentType="image/x-wmf"/>
  <Override PartName="/ppt/media/image168.wmf" ContentType="image/x-wmf"/>
  <Override PartName="/ppt/media/image115.wmf" ContentType="image/x-wmf"/>
  <Override PartName="/ppt/media/image78.wmf" ContentType="image/x-wmf"/>
  <Override PartName="/ppt/media/image67.wmf" ContentType="image/x-wmf"/>
  <Override PartName="/ppt/media/image14.wmf" ContentType="image/x-wmf"/>
  <Override PartName="/ppt/media/image182.wmf" ContentType="image/x-wmf"/>
  <Override PartName="/ppt/media/image82.wmf" ContentType="image/x-wmf"/>
  <Override PartName="/ppt/media/image166.wmf" ContentType="image/x-wmf"/>
  <Override PartName="/ppt/media/image113.wmf" ContentType="image/x-wmf"/>
  <Override PartName="/ppt/media/image133.wmf" ContentType="image/x-wmf"/>
  <Override PartName="/ppt/media/image40.wmf" ContentType="image/x-wmf"/>
  <Override PartName="/ppt/media/image33.wmf" ContentType="image/x-wmf"/>
  <Override PartName="/ppt/media/image159.wmf" ContentType="image/x-wmf"/>
  <Override PartName="/ppt/media/image183.wmf" ContentType="image/x-wmf"/>
  <Override PartName="/ppt/media/image42.wmf" ContentType="image/x-wmf"/>
  <Override PartName="/ppt/media/image167.wmf" ContentType="image/x-wmf"/>
  <Override PartName="/ppt/media/image209.wmf" ContentType="image/x-wmf"/>
  <Override PartName="/ppt/media/image142.wmf" ContentType="image/x-wmf"/>
  <Override PartName="/ppt/media/image181.wmf" ContentType="image/x-wmf"/>
  <Override PartName="/ppt/media/image124.wmf" ContentType="image/x-wmf"/>
  <Override PartName="/ppt/media/image13.wmf" ContentType="image/x-wmf"/>
  <Override PartName="/ppt/media/image44.wmf" ContentType="image/x-wmf"/>
  <Override PartName="/ppt/media/image58.wmf" ContentType="image/x-wmf"/>
  <Override PartName="/ppt/media/image145.wmf" ContentType="image/x-wmf"/>
  <Override PartName="/ppt/media/image146.wmf" ContentType="image/x-wmf"/>
  <Override PartName="/ppt/media/image48.wmf" ContentType="image/x-wmf"/>
  <Override PartName="/ppt/media/image165.wmf" ContentType="image/x-wmf"/>
  <Override PartName="/ppt/media/image135.wmf" ContentType="image/x-wmf"/>
  <Override PartName="/ppt/media/image138.wmf" ContentType="image/x-wmf"/>
  <Override PartName="/ppt/media/image81.wmf" ContentType="image/x-wmf"/>
  <Override PartName="/ppt/media/image3.wmf" ContentType="image/x-wmf"/>
  <Override PartName="/ppt/media/image160.wmf" ContentType="image/x-wmf"/>
  <Override PartName="/ppt/media/image162.wmf" ContentType="image/x-wmf"/>
  <Override PartName="/ppt/media/image200.wmf" ContentType="image/x-wmf"/>
  <Override PartName="/ppt/media/image134.wmf" ContentType="image/x-wmf"/>
  <Override PartName="/ppt/media/image136.wmf" ContentType="image/x-wmf"/>
  <Override PartName="/ppt/media/image46.wmf" ContentType="image/x-wmf"/>
  <Override PartName="/ppt/media/image5.wmf" ContentType="image/x-wmf"/>
  <Override PartName="/ppt/media/image140.wmf" ContentType="image/x-wmf"/>
  <Override PartName="/ppt/media/image52.wmf" ContentType="image/x-wmf"/>
  <Override PartName="/ppt/media/image76.wmf" ContentType="image/x-wmf"/>
  <Override PartName="/ppt/media/image9.wmf" ContentType="image/x-wmf"/>
  <Override PartName="/ppt/media/image216.wmf" ContentType="image/x-wmf"/>
  <Override PartName="/ppt/media/image131.wmf" ContentType="image/x-wmf"/>
  <Override PartName="/ppt/media/image218.wmf" ContentType="image/x-wmf"/>
  <Override PartName="/ppt/media/image49.wmf" ContentType="image/x-wmf"/>
  <Override PartName="/ppt/media/image56.wmf" ContentType="image/x-wmf"/>
  <Override PartName="/ppt/media/image223.wmf" ContentType="image/x-wmf"/>
  <Override PartName="/ppt/media/image141.wmf" ContentType="image/x-wmf"/>
  <Override PartName="/ppt/media/image205.wmf" ContentType="image/x-wmf"/>
  <Override PartName="/ppt/media/image224.wmf" ContentType="image/x-wmf"/>
  <Override PartName="/ppt/media/image30.wmf" ContentType="image/x-wmf"/>
  <Override PartName="/ppt/media/image29.wmf" ContentType="image/x-wmf"/>
  <Override PartName="/ppt/media/image85.wmf" ContentType="image/x-wmf"/>
  <Override PartName="/ppt/media/image225.wmf" ContentType="image/x-wmf"/>
  <Override PartName="/ppt/media/image204.wmf" ContentType="image/x-wmf"/>
  <Override PartName="/ppt/media/image185.wmf" ContentType="image/x-wmf"/>
  <Override PartName="/ppt/media/image220.wmf" ContentType="image/x-wmf"/>
  <Override PartName="/ppt/media/image192.wmf" ContentType="image/x-wmf"/>
  <Override PartName="/ppt/media/image222.wmf" ContentType="image/x-wmf"/>
  <Override PartName="/ppt/media/image51.wmf" ContentType="image/x-wmf"/>
  <Override PartName="/ppt/media/image116.wmf" ContentType="image/x-wmf"/>
  <Override PartName="/ppt/media/image221.wmf" ContentType="image/x-wmf"/>
  <Override PartName="/ppt/media/image219.wmf" ContentType="image/x-wmf"/>
  <Override PartName="/ppt/media/image4.wmf" ContentType="image/x-wmf"/>
  <Override PartName="/ppt/media/image87.wmf" ContentType="image/x-wmf"/>
  <Override PartName="/ppt/media/image114.wmf" ContentType="image/x-wmf"/>
  <Override PartName="/ppt/media/image35.wmf" ContentType="image/x-wmf"/>
  <Override PartName="/ppt/media/image226.wmf" ContentType="image/x-wmf"/>
  <Override PartName="/ppt/media/image109.wmf" ContentType="image/x-wmf"/>
  <Override PartName="/ppt/media/image152.wmf" ContentType="image/x-wmf"/>
  <Override PartName="/ppt/media/image59.wmf" ContentType="image/x-wmf"/>
  <Override PartName="/ppt/media/image214.wmf" ContentType="image/x-wmf"/>
  <Override PartName="/ppt/media/image101.wmf" ContentType="image/x-wmf"/>
  <Override PartName="/ppt/media/image228.wmf" ContentType="image/x-wmf"/>
  <Override PartName="/ppt/media/image25.wmf" ContentType="image/x-wmf"/>
  <Override PartName="/ppt/media/image161.wmf" ContentType="image/x-wmf"/>
  <Override PartName="/ppt/media/image144.wmf" ContentType="image/x-wmf"/>
  <Override PartName="/ppt/media/image213.wmf" ContentType="image/x-wmf"/>
  <Override PartName="/ppt/media/image43.wmf" ContentType="image/x-wmf"/>
  <Override PartName="/ppt/media/image151.wmf" ContentType="image/x-wmf"/>
  <Override PartName="/ppt/media/image7.wmf" ContentType="image/x-wmf"/>
  <Override PartName="/ppt/media/image65.wmf" ContentType="image/x-wmf"/>
  <Override PartName="/ppt/media/image94.wmf" ContentType="image/x-wmf"/>
  <Override PartName="/ppt/media/image123.wmf" ContentType="image/x-wmf"/>
  <Override PartName="/ppt/media/image66.wmf" ContentType="image/x-wmf"/>
  <Override PartName="/ppt/media/image38.wmf" ContentType="image/x-wmf"/>
  <Override PartName="/ppt/media/image169.wmf" ContentType="image/x-wmf"/>
  <Override PartName="/ppt/media/image156.wmf" ContentType="image/x-wmf"/>
  <Override PartName="/ppt/media/image210.wmf" ContentType="image/x-wmf"/>
  <Override PartName="/ppt/media/image119.wmf" ContentType="image/x-wmf"/>
  <Override PartName="/ppt/media/image71.wmf" ContentType="image/x-wmf"/>
  <Override PartName="/ppt/media/image208.wmf" ContentType="image/x-wmf"/>
  <Override PartName="/ppt/media/image164.wmf" ContentType="image/x-wmf"/>
  <Override PartName="/ppt/media/image207.wmf" ContentType="image/x-wmf"/>
  <Override PartName="/ppt/media/image227.wmf" ContentType="image/x-wmf"/>
  <Override PartName="/ppt/media/image206.wmf" ContentType="image/x-wmf"/>
  <Override PartName="/ppt/media/image105.wmf" ContentType="image/x-wmf"/>
  <Override PartName="/ppt/media/image102.wmf" ContentType="image/x-wmf"/>
  <Override PartName="/ppt/media/image100.wmf" ContentType="image/x-wmf"/>
  <Override PartName="/ppt/media/image157.wmf" ContentType="image/x-wmf"/>
  <Override PartName="/ppt/media/image98.wmf" ContentType="image/x-wmf"/>
  <Override PartName="/ppt/media/image73.wmf" ContentType="image/x-wmf"/>
  <Override PartName="/ppt/media/image41.wmf" ContentType="image/x-wmf"/>
  <Override PartName="/ppt/media/image97.wmf" ContentType="image/x-wmf"/>
  <Override PartName="/ppt/media/image203.wmf" ContentType="image/x-wmf"/>
  <Override PartName="/ppt/media/image195.wmf" ContentType="image/x-wmf"/>
  <Override PartName="/ppt/media/image24.wmf" ContentType="image/x-wmf"/>
  <Override PartName="/ppt/media/image132.wmf" ContentType="image/x-wmf"/>
  <Override PartName="/ppt/media/image147.wmf" ContentType="image/x-wmf"/>
  <Override PartName="/ppt/media/image32.wmf" ContentType="image/x-wmf"/>
  <Override PartName="/ppt/media/image104.wmf" ContentType="image/x-wmf"/>
  <Override PartName="/ppt/media/image150.wmf" ContentType="image/x-wmf"/>
  <Override PartName="/ppt/media/image154.wmf" ContentType="image/x-wmf"/>
  <Override PartName="/ppt/media/image31.wmf" ContentType="image/x-wmf"/>
  <Override PartName="/ppt/media/image215.wmf" ContentType="image/x-wmf"/>
  <Override PartName="/ppt/media/image50.wmf" ContentType="image/x-wmf"/>
  <Override PartName="/ppt/media/image112.wmf" ContentType="image/x-wmf"/>
  <Override PartName="/ppt/media/image36.wmf" ContentType="image/x-wmf"/>
  <Override PartName="/ppt/media/image57.wmf" ContentType="image/x-wmf"/>
  <Override PartName="/ppt/media/image212.wmf" ContentType="image/x-wmf"/>
  <Override PartName="/ppt/media/image149.wmf" ContentType="image/x-wmf"/>
  <Override PartName="/ppt/media/image54.wmf" ContentType="image/x-wmf"/>
  <Override PartName="/ppt/media/image8.wmf" ContentType="image/x-wmf"/>
  <Override PartName="/ppt/media/image80.wmf" ContentType="image/x-wmf"/>
  <Override PartName="/ppt/media/image148.wmf" ContentType="image/x-wmf"/>
  <Override PartName="/ppt/media/image163.wmf" ContentType="image/x-wmf"/>
  <Override PartName="/ppt/media/image180.wmf" ContentType="image/x-wmf"/>
  <Override PartName="/ppt/media/image39.wmf" ContentType="image/x-wmf"/>
  <Override PartName="/ppt/media/image107.wmf" ContentType="image/x-wmf"/>
  <Override PartName="/ppt/media/image153.wmf" ContentType="image/x-wmf"/>
  <Override PartName="/ppt/media/image53.wmf" ContentType="image/x-wmf"/>
  <Override PartName="/ppt/media/image26.wmf" ContentType="image/x-wmf"/>
  <Override PartName="/ppt/media/image47.wmf" ContentType="image/x-wmf"/>
  <Override PartName="/ppt/media/image45.wmf" ContentType="image/x-wmf"/>
  <Override PartName="/ppt/media/image55.wmf" ContentType="image/x-wmf"/>
  <Override PartName="/ppt/media/image6.wmf" ContentType="image/x-wmf"/>
  <Override PartName="/ppt/media/image137.wmf" ContentType="image/x-wmf"/>
  <Override PartName="/ppt/media/image15.wmf" ContentType="image/x-wmf"/>
  <Override PartName="/ppt/media/image34.wmf" ContentType="image/x-wmf"/>
  <Override PartName="/ppt/media/image37.wmf" ContentType="image/x-wmf"/>
  <Override PartName="/ppt/media/image143.wmf" ContentType="image/x-wmf"/>
  <Override PartName="/ppt/media/image179.wmf" ContentType="image/x-wmf"/>
  <Override PartName="/ppt/media/image79.wmf" ContentType="image/x-wmf"/>
  <Override PartName="/ppt/media/image108.wmf" ContentType="image/x-wmf"/>
  <Override PartName="/ppt/media/image1.gif" ContentType="image/gif"/>
  <Override PartName="/ppt/media/image139.wmf" ContentType="image/x-wmf"/>
  <Override PartName="/ppt/media/image158.wmf" ContentType="image/x-wmf"/>
  <Override PartName="/ppt/media/image155.wmf" ContentType="image/x-wmf"/>
  <Override PartName="/ppt/media/image28.wmf" ContentType="image/x-wmf"/>
  <Override PartName="/ppt/media/image64.wmf" ContentType="image/x-wmf"/>
  <Override PartName="/ppt/media/image184.wmf" ContentType="image/x-wmf"/>
  <Override PartName="/ppt/media/image12.wmf" ContentType="image/x-wmf"/>
  <Override PartName="/ppt/presentation.xml" ContentType="application/vnd.openxmlformats-officedocument.presentationml.presentation.main+xml"/>
  <Override PartName="/ppt/embeddings/oleObject48.bin" ContentType="application/vnd.openxmlformats-officedocument.oleObject"/>
  <Override PartName="/ppt/embeddings/oleObject187.bin" ContentType="application/vnd.openxmlformats-officedocument.oleObject"/>
  <Override PartName="/ppt/embeddings/oleObject177.bin" ContentType="application/vnd.openxmlformats-officedocument.oleObject"/>
  <Override PartName="/ppt/embeddings/oleObject97.bin" ContentType="application/vnd.openxmlformats-officedocument.oleObject"/>
  <Override PartName="/ppt/embeddings/oleObject29.bin" ContentType="application/vnd.openxmlformats-officedocument.oleObject"/>
  <Override PartName="/ppt/embeddings/oleObject168.bin" ContentType="application/vnd.openxmlformats-officedocument.oleObject"/>
  <Override PartName="/ppt/embeddings/oleObject96.bin" ContentType="application/vnd.openxmlformats-officedocument.oleObject"/>
  <Override PartName="/ppt/embeddings/oleObject38.bin" ContentType="application/vnd.openxmlformats-officedocument.oleObject"/>
  <Override PartName="/ppt/embeddings/oleObject28.bin" ContentType="application/vnd.openxmlformats-officedocument.oleObject"/>
  <Override PartName="/ppt/embeddings/oleObject88.bin" ContentType="application/vnd.openxmlformats-officedocument.oleObject"/>
  <Override PartName="/ppt/embeddings/oleObject119.bin" ContentType="application/vnd.openxmlformats-officedocument.oleObject"/>
  <Override PartName="/ppt/embeddings/oleObject158.bin" ContentType="application/vnd.openxmlformats-officedocument.oleObject"/>
  <Override PartName="/ppt/embeddings/oleObject86.bin" ContentType="application/vnd.openxmlformats-officedocument.oleObject"/>
  <Override PartName="/ppt/embeddings/oleObject157.bin" ContentType="application/vnd.openxmlformats-officedocument.oleObject"/>
  <Override PartName="/ppt/embeddings/oleObject18.bin" ContentType="application/vnd.openxmlformats-officedocument.oleObject"/>
  <Override PartName="/ppt/embeddings/oleObject149.bin" ContentType="application/vnd.openxmlformats-officedocument.oleObject"/>
  <Override PartName="/ppt/embeddings/oleObject148.bin" ContentType="application/vnd.openxmlformats-officedocument.oleObject"/>
  <Override PartName="/ppt/embeddings/oleObject76.bin" ContentType="application/vnd.openxmlformats-officedocument.oleObject"/>
  <Override PartName="/ppt/embeddings/oleObject75.bin" ContentType="application/vnd.openxmlformats-officedocument.oleObject"/>
  <Override PartName="/ppt/embeddings/oleObject146.bin" ContentType="application/vnd.openxmlformats-officedocument.oleObject"/>
  <Override PartName="/ppt/embeddings/oleObject169.bin" ContentType="application/vnd.openxmlformats-officedocument.oleObject"/>
  <Override PartName="/ppt/embeddings/oleObject74.bin" ContentType="application/vnd.openxmlformats-officedocument.oleObject"/>
  <Override PartName="/ppt/embeddings/oleObject145.bin" ContentType="application/vnd.openxmlformats-officedocument.oleObject"/>
  <Override PartName="/ppt/embeddings/oleObject144.bin" ContentType="application/vnd.openxmlformats-officedocument.oleObject"/>
  <Override PartName="/ppt/embeddings/oleObject72.bin" ContentType="application/vnd.openxmlformats-officedocument.oleObject"/>
  <Override PartName="/ppt/embeddings/oleObject71.bin" ContentType="application/vnd.openxmlformats-officedocument.oleObject"/>
  <Override PartName="/ppt/embeddings/oleObject142.bin" ContentType="application/vnd.openxmlformats-officedocument.oleObject"/>
  <Override PartName="/ppt/embeddings/oleObject17.bin" ContentType="application/vnd.openxmlformats-officedocument.oleObject"/>
  <Override PartName="/ppt/embeddings/oleObject70.bin" ContentType="application/vnd.openxmlformats-officedocument.oleObject"/>
  <Override PartName="/ppt/embeddings/oleObject69.bin" ContentType="application/vnd.openxmlformats-officedocument.oleObject"/>
  <Override PartName="/ppt/embeddings/oleObject139.bin" ContentType="application/vnd.openxmlformats-officedocument.oleObject"/>
  <Override PartName="/ppt/embeddings/oleObject66.bin" ContentType="application/vnd.openxmlformats-officedocument.oleObject"/>
  <Override PartName="/ppt/embeddings/oleObject65.bin" ContentType="application/vnd.openxmlformats-officedocument.oleObject"/>
  <Override PartName="/ppt/embeddings/oleObject136.bin" ContentType="application/vnd.openxmlformats-officedocument.oleObject"/>
  <Override PartName="/ppt/embeddings/oleObject64.bin" ContentType="application/vnd.openxmlformats-officedocument.oleObject"/>
  <Override PartName="/ppt/embeddings/oleObject135.bin" ContentType="application/vnd.openxmlformats-officedocument.oleObject"/>
  <Override PartName="/ppt/embeddings/oleObject63.bin" ContentType="application/vnd.openxmlformats-officedocument.oleObject"/>
  <Override PartName="/ppt/embeddings/oleObject134.bin" ContentType="application/vnd.openxmlformats-officedocument.oleObject"/>
  <Override PartName="/ppt/embeddings/oleObject133.bin" ContentType="application/vnd.openxmlformats-officedocument.oleObject"/>
  <Override PartName="/ppt/embeddings/oleObject109.bin" ContentType="application/vnd.openxmlformats-officedocument.oleObject"/>
  <Override PartName="/ppt/embeddings/oleObject61.bin" ContentType="application/vnd.openxmlformats-officedocument.oleObject"/>
  <Override PartName="/ppt/embeddings/oleObject90.bin" ContentType="application/vnd.openxmlformats-officedocument.oleObject"/>
  <Override PartName="/ppt/embeddings/oleObject68.bin" ContentType="application/vnd.openxmlformats-officedocument.oleObject"/>
  <Override PartName="/ppt/embeddings/oleObject22.bin" ContentType="application/vnd.openxmlformats-officedocument.oleObject"/>
  <Override PartName="/ppt/embeddings/oleObject161.bin" ContentType="application/vnd.openxmlformats-officedocument.oleObject"/>
  <Override PartName="/ppt/embeddings/oleObject25.bin" ContentType="application/vnd.openxmlformats-officedocument.oleObject"/>
  <Override PartName="/ppt/embeddings/oleObject93.bin" ContentType="application/vnd.openxmlformats-officedocument.oleObject"/>
  <Override PartName="/ppt/embeddings/oleObject164.bin" ContentType="application/vnd.openxmlformats-officedocument.oleObject"/>
  <Override PartName="/ppt/embeddings/oleObject24.bin" ContentType="application/vnd.openxmlformats-officedocument.oleObject"/>
  <Override PartName="/ppt/embeddings/oleObject92.bin" ContentType="application/vnd.openxmlformats-officedocument.oleObject"/>
  <Override PartName="/ppt/embeddings/oleObject156.bin" ContentType="application/vnd.openxmlformats-officedocument.oleObject"/>
  <Override PartName="/ppt/embeddings/oleObject163.bin" ContentType="application/vnd.openxmlformats-officedocument.oleObject"/>
  <Override PartName="/ppt/embeddings/oleObject91.bin" ContentType="application/vnd.openxmlformats-officedocument.oleObject"/>
  <Override PartName="/ppt/embeddings/oleObject162.bin" ContentType="application/vnd.openxmlformats-officedocument.oleObject"/>
  <Override PartName="/ppt/embeddings/oleObject59.bin" ContentType="application/vnd.openxmlformats-officedocument.oleObject"/>
  <Override PartName="/ppt/embeddings/oleObject198.bin" ContentType="application/vnd.openxmlformats-officedocument.oleObject"/>
  <Override PartName="/ppt/embeddings/oleObject160.bin" ContentType="application/vnd.openxmlformats-officedocument.oleObject"/>
  <Override PartName="/ppt/embeddings/oleObject127.bin" ContentType="application/vnd.openxmlformats-officedocument.oleObject"/>
  <Override PartName="/ppt/embeddings/oleObject62.bin" ContentType="application/vnd.openxmlformats-officedocument.oleObject"/>
  <Override PartName="/ppt/embeddings/oleObject56.bin" ContentType="application/vnd.openxmlformats-officedocument.oleObject"/>
  <Override PartName="/ppt/embeddings/oleObject195.bin" ContentType="application/vnd.openxmlformats-officedocument.oleObject"/>
  <Override PartName="/ppt/embeddings/oleObject129.bin" ContentType="application/vnd.openxmlformats-officedocument.oleObject"/>
  <Override PartName="/ppt/embeddings/oleObject216.bin" ContentType="application/vnd.openxmlformats-officedocument.oleObject"/>
  <Override PartName="/ppt/embeddings/oleObject53.bin" ContentType="application/vnd.openxmlformats-officedocument.oleObject"/>
  <Override PartName="/ppt/embeddings/oleObject67.bin" ContentType="application/vnd.openxmlformats-officedocument.oleObject"/>
  <Override PartName="/ppt/embeddings/oleObject200.bin" ContentType="application/vnd.openxmlformats-officedocument.oleObject"/>
  <Override PartName="/ppt/embeddings/oleObject173.bin" ContentType="application/vnd.openxmlformats-officedocument.oleObject"/>
  <Override PartName="/ppt/embeddings/oleObject183.bin" ContentType="application/vnd.openxmlformats-officedocument.oleObject"/>
  <Override PartName="/ppt/embeddings/oleObject79.bin" ContentType="application/vnd.openxmlformats-officedocument.oleObject"/>
  <Override PartName="/ppt/embeddings/oleObject138.bin" ContentType="application/vnd.openxmlformats-officedocument.oleObject"/>
  <Override PartName="/ppt/embeddings/oleObject124.bin" ContentType="application/vnd.openxmlformats-officedocument.oleObject"/>
  <Override PartName="/ppt/embeddings/oleObject179.bin" ContentType="application/vnd.openxmlformats-officedocument.oleObject"/>
  <Override PartName="/ppt/embeddings/oleObject120.bin" ContentType="application/vnd.openxmlformats-officedocument.oleObject"/>
  <Override PartName="/ppt/embeddings/oleObject128.bin" ContentType="application/vnd.openxmlformats-officedocument.oleObject"/>
  <Override PartName="/ppt/embeddings/oleObject181.bin" ContentType="application/vnd.openxmlformats-officedocument.oleObject"/>
  <Override PartName="/ppt/embeddings/oleObject50.bin" ContentType="application/vnd.openxmlformats-officedocument.oleObject"/>
  <Override PartName="/ppt/embeddings/oleObject215.bin" ContentType="application/vnd.openxmlformats-officedocument.oleObject"/>
  <Override PartName="/ppt/embeddings/oleObject44.bin" ContentType="application/vnd.openxmlformats-officedocument.oleObject"/>
  <Override PartName="/ppt/embeddings/oleObject209.bin" ContentType="application/vnd.openxmlformats-officedocument.oleObject"/>
  <Override PartName="/ppt/embeddings/oleObject52.bin" ContentType="application/vnd.openxmlformats-officedocument.oleObject"/>
  <Override PartName="/ppt/embeddings/oleObject55.bin" ContentType="application/vnd.openxmlformats-officedocument.oleObject"/>
  <Override PartName="/ppt/embeddings/oleObject155.bin" ContentType="application/vnd.openxmlformats-officedocument.oleObject"/>
  <Override PartName="/ppt/embeddings/oleObject175.bin" ContentType="application/vnd.openxmlformats-officedocument.oleObject"/>
  <Override PartName="/ppt/embeddings/oleObject100.bin" ContentType="application/vnd.openxmlformats-officedocument.oleObject"/>
  <Override PartName="/ppt/embeddings/oleObject113.bin" ContentType="application/vnd.openxmlformats-officedocument.oleObject"/>
  <Override PartName="/ppt/embeddings/oleObject14.bin" ContentType="application/vnd.openxmlformats-officedocument.oleObject"/>
  <Override PartName="/ppt/embeddings/oleObject167.bin" ContentType="application/vnd.openxmlformats-officedocument.oleObject"/>
  <Override PartName="/ppt/embeddings/oleObject39.bin" ContentType="application/vnd.openxmlformats-officedocument.oleObject"/>
  <Override PartName="/ppt/embeddings/oleObject210.bin" ContentType="application/vnd.openxmlformats-officedocument.oleObject"/>
  <Override PartName="/ppt/embeddings/oleObject204.bin" ContentType="application/vnd.openxmlformats-officedocument.oleObject"/>
  <Override PartName="/ppt/embeddings/oleObject159.bin" ContentType="application/vnd.openxmlformats-officedocument.oleObject"/>
  <Override PartName="/ppt/embeddings/oleObject45.bin" ContentType="application/vnd.openxmlformats-officedocument.oleObject"/>
  <Override PartName="/ppt/embeddings/oleObject82.bin" ContentType="application/vnd.openxmlformats-officedocument.oleObject"/>
  <Override PartName="/ppt/embeddings/oleObject123.bin" ContentType="application/vnd.openxmlformats-officedocument.oleObject"/>
  <Override PartName="/ppt/embeddings/oleObject206.bin" ContentType="application/vnd.openxmlformats-officedocument.oleObject"/>
  <Override PartName="/ppt/embeddings/oleObject27.bin" ContentType="application/vnd.openxmlformats-officedocument.oleObject"/>
  <Override PartName="/ppt/embeddings/oleObject33.bin" ContentType="application/vnd.openxmlformats-officedocument.oleObject"/>
  <Override PartName="/ppt/embeddings/oleObject207.bin" ContentType="application/vnd.openxmlformats-officedocument.oleObject"/>
  <Override PartName="/ppt/embeddings/oleObject214.bin" ContentType="application/vnd.openxmlformats-officedocument.oleObject"/>
  <Override PartName="/ppt/embeddings/oleObject196.bin" ContentType="application/vnd.openxmlformats-officedocument.oleObject"/>
  <Override PartName="/ppt/embeddings/oleObject184.bin" ContentType="application/vnd.openxmlformats-officedocument.oleObject"/>
  <Override PartName="/ppt/embeddings/oleObject12.bin" ContentType="application/vnd.openxmlformats-officedocument.oleObject"/>
  <Override PartName="/ppt/embeddings/oleObject21.bin" ContentType="application/vnd.openxmlformats-officedocument.oleObject"/>
  <Override PartName="/ppt/embeddings/oleObject212.bin" ContentType="application/vnd.openxmlformats-officedocument.oleObject"/>
  <Override PartName="/ppt/embeddings/oleObject35.bin" ContentType="application/vnd.openxmlformats-officedocument.oleObject"/>
  <Override PartName="/ppt/embeddings/oleObject211.bin" ContentType="application/vnd.openxmlformats-officedocument.oleObject"/>
  <Override PartName="/ppt/embeddings/oleObject104.bin" ContentType="application/vnd.openxmlformats-officedocument.oleObject"/>
  <Override PartName="/ppt/embeddings/oleObject126.bin" ContentType="application/vnd.openxmlformats-officedocument.oleObject"/>
  <Override PartName="/ppt/embeddings/oleObject78.bin" ContentType="application/vnd.openxmlformats-officedocument.oleObject"/>
  <Override PartName="/ppt/embeddings/oleObject205.bin" ContentType="application/vnd.openxmlformats-officedocument.oleObject"/>
  <Override PartName="/ppt/embeddings/oleObject208.bin" ContentType="application/vnd.openxmlformats-officedocument.oleObject"/>
  <Override PartName="/ppt/embeddings/oleObject188.bin" ContentType="application/vnd.openxmlformats-officedocument.oleObject"/>
  <Override PartName="/ppt/embeddings/oleObject147.bin" ContentType="application/vnd.openxmlformats-officedocument.oleObject"/>
  <Override PartName="/ppt/embeddings/oleObject191.bin" ContentType="application/vnd.openxmlformats-officedocument.oleObject"/>
  <Override PartName="/ppt/embeddings/oleObject201.bin" ContentType="application/vnd.openxmlformats-officedocument.oleObject"/>
  <Override PartName="/ppt/embeddings/oleObject105.bin" ContentType="application/vnd.openxmlformats-officedocument.oleObject"/>
  <Override PartName="/ppt/embeddings/oleObject54.bin" ContentType="application/vnd.openxmlformats-officedocument.oleObject"/>
  <Override PartName="/ppt/embeddings/oleObject202.bin" ContentType="application/vnd.openxmlformats-officedocument.oleObject"/>
  <Override PartName="/ppt/embeddings/oleObject137.bin" ContentType="application/vnd.openxmlformats-officedocument.oleObject"/>
  <Override PartName="/ppt/embeddings/oleObject217.bin" ContentType="application/vnd.openxmlformats-officedocument.oleObject"/>
  <Override PartName="/ppt/embeddings/oleObject199.bin" ContentType="application/vnd.openxmlformats-officedocument.oleObject"/>
  <Override PartName="/ppt/embeddings/oleObject117.bin" ContentType="application/vnd.openxmlformats-officedocument.oleObject"/>
  <Override PartName="/ppt/embeddings/oleObject218.bin" ContentType="application/vnd.openxmlformats-officedocument.oleObject"/>
  <Override PartName="/ppt/embeddings/oleObject116.bin" ContentType="application/vnd.openxmlformats-officedocument.oleObject"/>
  <Override PartName="/ppt/embeddings/oleObject106.bin" ContentType="application/vnd.openxmlformats-officedocument.oleObject"/>
  <Override PartName="/ppt/embeddings/oleObject203.bin" ContentType="application/vnd.openxmlformats-officedocument.oleObject"/>
  <Override PartName="/ppt/embeddings/oleObject8.bin" ContentType="application/vnd.openxmlformats-officedocument.oleObject"/>
  <Override PartName="/ppt/embeddings/oleObject189.bin" ContentType="application/vnd.openxmlformats-officedocument.oleObject"/>
  <Override PartName="/ppt/embeddings/oleObject60.bin" ContentType="application/vnd.openxmlformats-officedocument.oleObject"/>
  <Override PartName="/ppt/embeddings/oleObject182.bin" ContentType="application/vnd.openxmlformats-officedocument.oleObject"/>
  <Override PartName="/ppt/embeddings/oleObject5.bin" ContentType="application/vnd.openxmlformats-officedocument.oleObject"/>
  <Override PartName="/ppt/embeddings/oleObject19.bin" ContentType="application/vnd.openxmlformats-officedocument.oleObject"/>
  <Override PartName="/ppt/embeddings/oleObject193.bin" ContentType="application/vnd.openxmlformats-officedocument.oleObject"/>
  <Override PartName="/ppt/embeddings/oleObject180.bin" ContentType="application/vnd.openxmlformats-officedocument.oleObject"/>
  <Override PartName="/ppt/embeddings/oleObject95.bin" ContentType="application/vnd.openxmlformats-officedocument.oleObject"/>
  <Override PartName="/ppt/embeddings/oleObject51.bin" ContentType="application/vnd.openxmlformats-officedocument.oleObject"/>
  <Override PartName="/ppt/embeddings/oleObject171.bin" ContentType="application/vnd.openxmlformats-officedocument.oleObject"/>
  <Override PartName="/ppt/embeddings/oleObject125.bin" ContentType="application/vnd.openxmlformats-officedocument.oleObject"/>
  <Override PartName="/ppt/embeddings/oleObject87.bin" ContentType="application/vnd.openxmlformats-officedocument.oleObject"/>
  <Override PartName="/ppt/embeddings/oleObject103.bin" ContentType="application/vnd.openxmlformats-officedocument.oleObject"/>
  <Override PartName="/ppt/embeddings/oleObject107.bin" ContentType="application/vnd.openxmlformats-officedocument.oleObject"/>
  <Override PartName="/ppt/embeddings/oleObject131.bin" ContentType="application/vnd.openxmlformats-officedocument.oleObject"/>
  <Override PartName="/ppt/embeddings/oleObject34.bin" ContentType="application/vnd.openxmlformats-officedocument.oleObject"/>
  <Override PartName="/ppt/embeddings/oleObject108.bin" ContentType="application/vnd.openxmlformats-officedocument.oleObject"/>
  <Override PartName="/ppt/embeddings/oleObject15.bin" ContentType="application/vnd.openxmlformats-officedocument.oleObject"/>
  <Override PartName="/ppt/embeddings/oleObject57.bin" ContentType="application/vnd.openxmlformats-officedocument.oleObject"/>
  <Override PartName="/ppt/embeddings/oleObject192.bin" ContentType="application/vnd.openxmlformats-officedocument.oleObject"/>
  <Override PartName="/ppt/embeddings/oleObject37.bin" ContentType="application/vnd.openxmlformats-officedocument.oleObject"/>
  <Override PartName="/ppt/embeddings/oleObject98.bin" ContentType="application/vnd.openxmlformats-officedocument.oleObject"/>
  <Override PartName="/ppt/embeddings/oleObject6.bin" ContentType="application/vnd.openxmlformats-officedocument.oleObject"/>
  <Override PartName="/ppt/embeddings/oleObject213.bin" ContentType="application/vnd.openxmlformats-officedocument.oleObject"/>
  <Override PartName="/ppt/embeddings/oleObject26.bin" ContentType="application/vnd.openxmlformats-officedocument.oleObject"/>
  <Override PartName="/ppt/embeddings/oleObject9.bin" ContentType="application/vnd.openxmlformats-officedocument.oleObject"/>
  <Override PartName="/ppt/embeddings/oleObject165.bin" ContentType="application/vnd.openxmlformats-officedocument.oleObject"/>
  <Override PartName="/ppt/embeddings/oleObject174.bin" ContentType="application/vnd.openxmlformats-officedocument.oleObject"/>
  <Override PartName="/ppt/embeddings/oleObject122.bin" ContentType="application/vnd.openxmlformats-officedocument.oleObject"/>
  <Override PartName="/ppt/embeddings/oleObject32.bin" ContentType="application/vnd.openxmlformats-officedocument.oleObject"/>
  <Override PartName="/ppt/embeddings/oleObject58.bin" ContentType="application/vnd.openxmlformats-officedocument.oleObject"/>
  <Override PartName="/ppt/embeddings/oleObject185.bin" ContentType="application/vnd.openxmlformats-officedocument.oleObject"/>
  <Override PartName="/ppt/embeddings/oleObject121.bin" ContentType="application/vnd.openxmlformats-officedocument.oleObject"/>
  <Override PartName="/ppt/embeddings/oleObject170.bin" ContentType="application/vnd.openxmlformats-officedocument.oleObject"/>
  <Override PartName="/ppt/embeddings/oleObject102.bin" ContentType="application/vnd.openxmlformats-officedocument.oleObject"/>
  <Override PartName="/ppt/embeddings/oleObject7.bin" ContentType="application/vnd.openxmlformats-officedocument.oleObject"/>
  <Override PartName="/ppt/embeddings/oleObject190.bin" ContentType="application/vnd.openxmlformats-officedocument.oleObject"/>
  <Override PartName="/ppt/embeddings/oleObject31.bin" ContentType="application/vnd.openxmlformats-officedocument.oleObject"/>
  <Override PartName="/ppt/embeddings/oleObject141.bin" ContentType="application/vnd.openxmlformats-officedocument.oleObject"/>
  <Override PartName="/ppt/embeddings/oleObject132.bin" ContentType="application/vnd.openxmlformats-officedocument.oleObject"/>
  <Override PartName="/ppt/embeddings/oleObject36.bin" ContentType="application/vnd.openxmlformats-officedocument.oleObject"/>
  <Override PartName="/ppt/embeddings/oleObject30.bin" ContentType="application/vnd.openxmlformats-officedocument.oleObject"/>
  <Override PartName="/ppt/embeddings/oleObject49.bin" ContentType="application/vnd.openxmlformats-officedocument.oleObject"/>
  <Override PartName="/ppt/embeddings/oleObject77.bin" ContentType="application/vnd.openxmlformats-officedocument.oleObject"/>
  <Override PartName="/ppt/embeddings/oleObject84.bin" ContentType="application/vnd.openxmlformats-officedocument.oleObject"/>
  <Override PartName="/ppt/embeddings/oleObject11.bin" ContentType="application/vnd.openxmlformats-officedocument.oleObject"/>
  <Override PartName="/ppt/embeddings/oleObject186.bin" ContentType="application/vnd.openxmlformats-officedocument.oleObject"/>
  <Override PartName="/ppt/embeddings/oleObject118.bin" ContentType="application/vnd.openxmlformats-officedocument.oleObject"/>
  <Override PartName="/ppt/embeddings/oleObject47.bin" ContentType="application/vnd.openxmlformats-officedocument.oleObject"/>
  <Override PartName="/ppt/embeddings/oleObject81.bin" ContentType="application/vnd.openxmlformats-officedocument.oleObject"/>
  <Override PartName="/ppt/embeddings/oleObject10.bin" ContentType="application/vnd.openxmlformats-officedocument.oleObject"/>
  <Override PartName="/ppt/embeddings/oleObject114.bin" ContentType="application/vnd.openxmlformats-officedocument.oleObject"/>
  <Override PartName="/ppt/embeddings/oleObject89.bin" ContentType="application/vnd.openxmlformats-officedocument.oleObject"/>
  <Override PartName="/ppt/embeddings/oleObject172.bin" ContentType="application/vnd.openxmlformats-officedocument.oleObject"/>
  <Override PartName="/ppt/embeddings/oleObject101.bin" ContentType="application/vnd.openxmlformats-officedocument.oleObject"/>
  <Override PartName="/ppt/embeddings/oleObject43.bin" ContentType="application/vnd.openxmlformats-officedocument.oleObject"/>
  <Override PartName="/ppt/embeddings/oleObject42.bin" ContentType="application/vnd.openxmlformats-officedocument.oleObject"/>
  <Override PartName="/ppt/embeddings/oleObject41.bin" ContentType="application/vnd.openxmlformats-officedocument.oleObject"/>
  <Override PartName="/ppt/embeddings/oleObject112.bin" ContentType="application/vnd.openxmlformats-officedocument.oleObject"/>
  <Override PartName="/ppt/embeddings/oleObject110.bin" ContentType="application/vnd.openxmlformats-officedocument.oleObject"/>
  <Override PartName="/ppt/embeddings/oleObject73.bin" ContentType="application/vnd.openxmlformats-officedocument.oleObject"/>
  <Override PartName="/ppt/embeddings/oleObject111.bin" ContentType="application/vnd.openxmlformats-officedocument.oleObject"/>
  <Override PartName="/ppt/embeddings/oleObject99.bin" ContentType="application/vnd.openxmlformats-officedocument.oleObject"/>
  <Override PartName="/ppt/embeddings/oleObject40.bin" ContentType="application/vnd.openxmlformats-officedocument.oleObject"/>
  <Override PartName="/ppt/embeddings/oleObject46.bin" ContentType="application/vnd.openxmlformats-officedocument.oleObject"/>
  <Override PartName="/ppt/embeddings/oleObject115.bin" ContentType="application/vnd.openxmlformats-officedocument.oleObject"/>
  <Override PartName="/ppt/embeddings/oleObject3.bin" ContentType="application/vnd.openxmlformats-officedocument.oleObject"/>
  <Override PartName="/ppt/embeddings/oleObject140.bin" ContentType="application/vnd.openxmlformats-officedocument.oleObject"/>
  <Override PartName="/ppt/embeddings/oleObject2.bin" ContentType="application/vnd.openxmlformats-officedocument.oleObject"/>
  <Override PartName="/ppt/embeddings/oleObject166.bin" ContentType="application/vnd.openxmlformats-officedocument.oleObject"/>
  <Override PartName="/ppt/embeddings/oleObject178.bin" ContentType="application/vnd.openxmlformats-officedocument.oleObject"/>
  <Override PartName="/ppt/embeddings/oleObject1.bin" ContentType="application/vnd.openxmlformats-officedocument.oleObject"/>
  <Override PartName="/ppt/embeddings/oleObject85.bin" ContentType="application/vnd.openxmlformats-officedocument.oleObject"/>
  <Override PartName="/ppt/embeddings/oleObject23.bin" ContentType="application/vnd.openxmlformats-officedocument.oleObject"/>
  <Override PartName="/ppt/embeddings/oleObject94.bin" ContentType="application/vnd.openxmlformats-officedocument.oleObject"/>
  <Override PartName="/ppt/embeddings/oleObject151.bin" ContentType="application/vnd.openxmlformats-officedocument.oleObject"/>
  <Override PartName="/ppt/embeddings/oleObject80.bin" ContentType="application/vnd.openxmlformats-officedocument.oleObject"/>
  <Override PartName="/ppt/embeddings/oleObject143.bin" ContentType="application/vnd.openxmlformats-officedocument.oleObject"/>
  <Override PartName="/ppt/embeddings/oleObject152.bin" ContentType="application/vnd.openxmlformats-officedocument.oleObject"/>
  <Override PartName="/ppt/embeddings/oleObject176.bin" ContentType="application/vnd.openxmlformats-officedocument.oleObject"/>
  <Override PartName="/ppt/embeddings/oleObject13.bin" ContentType="application/vnd.openxmlformats-officedocument.oleObject"/>
  <Override PartName="/ppt/embeddings/oleObject130.bin" ContentType="application/vnd.openxmlformats-officedocument.oleObject"/>
  <Override PartName="/ppt/embeddings/oleObject150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83.bin" ContentType="application/vnd.openxmlformats-officedocument.oleObject"/>
  <Override PartName="/ppt/embeddings/oleObject4.bin" ContentType="application/vnd.openxmlformats-officedocument.oleObject"/>
  <Override PartName="/ppt/embeddings/oleObject194.bin" ContentType="application/vnd.openxmlformats-officedocument.oleObject"/>
  <Override PartName="/ppt/embeddings/oleObject20.bin" ContentType="application/vnd.openxmlformats-officedocument.oleObject"/>
  <Override PartName="/ppt/embeddings/oleObject16.bin" ContentType="application/vnd.openxmlformats-officedocument.oleObject"/>
  <Override PartName="/ppt/embeddings/oleObject197.bin" ContentType="application/vnd.openxmlformats-officedocument.oleObject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4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40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27.xml" ContentType="application/vnd.openxmlformats-officedocument.presentationml.slide+xml"/>
  <Override PartName="/ppt/slides/slide43.xml" ContentType="application/vnd.openxmlformats-officedocument.presentationml.slide+xml"/>
  <Override PartName="/ppt/slides/slide61.xml" ContentType="application/vnd.openxmlformats-officedocument.presentationml.slide+xml"/>
  <Override PartName="/ppt/slides/slide2.xml" ContentType="application/vnd.openxmlformats-officedocument.presentationml.slide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0.xml" ContentType="application/vnd.openxmlformats-officedocument.presentationml.slide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slides/slide29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42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58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59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5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9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" name="Freeform 5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8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pic>
        <p:nvPicPr>
          <p:cNvPr id="14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TextBox 39"/>
          <p:cNvSpPr/>
          <p:nvPr/>
        </p:nvSpPr>
        <p:spPr>
          <a:xfrm>
            <a:off x="117720" y="1501920"/>
            <a:ext cx="74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" name="TextBox 40"/>
          <p:cNvSpPr/>
          <p:nvPr/>
        </p:nvSpPr>
        <p:spPr>
          <a:xfrm>
            <a:off x="3412080" y="1449360"/>
            <a:ext cx="2027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Unit 2 EF 1.2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464653"/>
                </a:solidFill>
                <a:effectLst/>
                <a:uFillTx/>
                <a:latin typeface="Bookman Old Style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464653"/>
                </a:solidFill>
                <a:effectLst/>
                <a:uFillTx/>
                <a:latin typeface="Bookman Old Style"/>
              </a:rPr>
              <a:t>Click to edit the title text format</a:t>
            </a:r>
            <a:endParaRPr lang="en-US" sz="3200" b="0" u="none" strike="noStrike">
              <a:solidFill>
                <a:srgbClr val="464653"/>
              </a:solidFill>
              <a:effectLst/>
              <a:uFillTx/>
              <a:latin typeface="Bookman Old Style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18960"/>
            <a:ext cx="8229600" cy="4910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defRPr>
            </a:lvl1pPr>
            <a:lvl2pPr lvl="1" algn="l">
              <a:spcBef>
                <a:spcPts val="601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defRPr>
            </a:lvl2pPr>
            <a:lvl3pPr lvl="2" algn="l">
              <a:spcBef>
                <a:spcPts val="601"/>
              </a:spcBef>
              <a:buClr>
                <a:srgbClr val="BCBCBC"/>
              </a:buClr>
              <a:buSzPct val="76000"/>
              <a:buFont typeface="Wingdings 3" charset="2"/>
              <a:buChar char="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defRPr>
            </a:lvl3pPr>
            <a:lvl4pPr lvl="3" algn="l">
              <a:spcBef>
                <a:spcPts val="601"/>
              </a:spcBef>
              <a:buClr>
                <a:srgbClr val="8BA2B4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defRPr>
            </a:lvl4pPr>
            <a:lvl5pPr lvl="4" algn="l">
              <a:spcBef>
                <a:spcPts val="601"/>
              </a:spcBef>
              <a:buClr>
                <a:srgbClr val="9FB8CD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defRPr>
            </a:lvl5pPr>
            <a:lvl6pPr lvl="5" algn="l"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defRPr>
            </a:lvl6pPr>
            <a:lvl7pPr lvl="6" algn="l"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defRPr>
            </a:lvl7pPr>
          </a:lstStyle>
          <a:p>
            <a:pPr marL="272880" indent="-272880" algn="l"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rPr>
              <a:t>Click to edit the outline text format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Gill Sans MT"/>
            </a:endParaRPr>
          </a:p>
          <a:p>
            <a:pPr marL="547560" lvl="1" indent="-272880" algn="l">
              <a:spcBef>
                <a:spcPts val="601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rPr>
              <a:t>Second Outline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Gill Sans MT"/>
            </a:endParaRPr>
          </a:p>
          <a:p>
            <a:pPr marL="822240" lvl="2" indent="-228600" algn="l">
              <a:spcBef>
                <a:spcPts val="601"/>
              </a:spcBef>
              <a:buClr>
                <a:srgbClr val="BCBCBC"/>
              </a:buClr>
              <a:buSzPct val="76000"/>
              <a:buFont typeface="Wingdings 3" charset="2"/>
              <a:buChar char="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rPr>
              <a:t>Third Outline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Gill Sans MT"/>
            </a:endParaRPr>
          </a:p>
          <a:p>
            <a:pPr marL="1096920" lvl="3" indent="-228600" algn="l">
              <a:spcBef>
                <a:spcPts val="601"/>
              </a:spcBef>
              <a:buClr>
                <a:srgbClr val="8BA2B4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rPr>
              <a:t>Fourth Outline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Gill Sans MT"/>
            </a:endParaRPr>
          </a:p>
          <a:p>
            <a:pPr marL="1371600" lvl="4" indent="-228600" algn="l">
              <a:spcBef>
                <a:spcPts val="601"/>
              </a:spcBef>
              <a:buClr>
                <a:srgbClr val="9FB8CD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rPr>
              <a:t>Fifth Outline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Gill Sans MT"/>
            </a:endParaRPr>
          </a:p>
          <a:p>
            <a:pPr marL="1371600" lvl="5" indent="-228600" algn="l"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rPr>
              <a:t>Sixth Outline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Gill Sans MT"/>
            </a:endParaRPr>
          </a:p>
          <a:p>
            <a:pPr marL="1371600" lvl="6" indent="-228600" algn="l">
              <a:spcBef>
                <a:spcPts val="601"/>
              </a:spcBef>
              <a:buClr>
                <a:srgbClr val="000000"/>
              </a:buClr>
              <a:buSzPct val="7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Gill Sans MT"/>
              </a:rPr>
              <a:t>Seventh Outline Level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"/>
          </p:nvPr>
        </p:nvSpPr>
        <p:spPr>
          <a:xfrm>
            <a:off x="6400800" y="6354360"/>
            <a:ext cx="2286000" cy="36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2"/>
          </p:nvPr>
        </p:nvSpPr>
        <p:spPr>
          <a:xfrm>
            <a:off x="2898360" y="6354360"/>
            <a:ext cx="3475080" cy="36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464653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464653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3"/>
          </p:nvPr>
        </p:nvSpPr>
        <p:spPr>
          <a:xfrm>
            <a:off x="1215720" y="6354360"/>
            <a:ext cx="1219320" cy="36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464653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076469-8177-4805-BD1B-C9D43856AE45}" type="slidenum">
              <a:rPr lang="en-GB" sz="1400" b="0" u="none" strike="noStrike">
                <a:solidFill>
                  <a:srgbClr val="464653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6.bin"/><Relationship Id="rId2" Type="http://schemas.openxmlformats.org/officeDocument/2006/relationships/image" Target="../media/image7.wmf"/><Relationship Id="rId3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8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wmf"/><Relationship Id="rId9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2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0.wmf"/><Relationship Id="rId17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20.bin"/><Relationship Id="rId2" Type="http://schemas.openxmlformats.org/officeDocument/2006/relationships/image" Target="../media/image21.wmf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2.wmf"/><Relationship Id="rId5" Type="http://schemas.openxmlformats.org/officeDocument/2006/relationships/image" Target="../media/image23.png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6.w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26.w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27.wmf"/><Relationship Id="rId16" Type="http://schemas.openxmlformats.org/officeDocument/2006/relationships/oleObject" Target="../embeddings/oleObject27.bin"/><Relationship Id="rId17" Type="http://schemas.openxmlformats.org/officeDocument/2006/relationships/image" Target="../media/image28.wmf"/><Relationship Id="rId18" Type="http://schemas.openxmlformats.org/officeDocument/2006/relationships/oleObject" Target="../embeddings/oleObject28.bin"/><Relationship Id="rId19" Type="http://schemas.openxmlformats.org/officeDocument/2006/relationships/image" Target="../media/image26.wmf"/><Relationship Id="rId20" Type="http://schemas.openxmlformats.org/officeDocument/2006/relationships/oleObject" Target="../embeddings/oleObject29.bin"/><Relationship Id="rId21" Type="http://schemas.openxmlformats.org/officeDocument/2006/relationships/image" Target="../media/image29.wmf"/><Relationship Id="rId22" Type="http://schemas.openxmlformats.org/officeDocument/2006/relationships/oleObject" Target="../embeddings/oleObject30.bin"/><Relationship Id="rId23" Type="http://schemas.openxmlformats.org/officeDocument/2006/relationships/image" Target="../media/image30.wmf"/><Relationship Id="rId24" Type="http://schemas.openxmlformats.org/officeDocument/2006/relationships/oleObject" Target="../embeddings/oleObject31.bin"/><Relationship Id="rId25" Type="http://schemas.openxmlformats.org/officeDocument/2006/relationships/image" Target="../media/image31.wmf"/><Relationship Id="rId26" Type="http://schemas.openxmlformats.org/officeDocument/2006/relationships/oleObject" Target="../embeddings/oleObject32.bin"/><Relationship Id="rId27" Type="http://schemas.openxmlformats.org/officeDocument/2006/relationships/image" Target="../media/image32.wmf"/><Relationship Id="rId28" Type="http://schemas.openxmlformats.org/officeDocument/2006/relationships/oleObject" Target="../embeddings/oleObject33.bin"/><Relationship Id="rId29" Type="http://schemas.openxmlformats.org/officeDocument/2006/relationships/image" Target="../media/image33.wmf"/><Relationship Id="rId30" Type="http://schemas.openxmlformats.org/officeDocument/2006/relationships/oleObject" Target="../embeddings/oleObject34.bin"/><Relationship Id="rId31" Type="http://schemas.openxmlformats.org/officeDocument/2006/relationships/image" Target="../media/image34.wmf"/><Relationship Id="rId32" Type="http://schemas.openxmlformats.org/officeDocument/2006/relationships/oleObject" Target="../embeddings/oleObject35.bin"/><Relationship Id="rId33" Type="http://schemas.openxmlformats.org/officeDocument/2006/relationships/image" Target="../media/image35.wmf"/><Relationship Id="rId34" Type="http://schemas.openxmlformats.org/officeDocument/2006/relationships/oleObject" Target="../embeddings/oleObject36.bin"/><Relationship Id="rId35" Type="http://schemas.openxmlformats.org/officeDocument/2006/relationships/image" Target="../media/image36.wmf"/><Relationship Id="rId36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37.bin"/><Relationship Id="rId2" Type="http://schemas.openxmlformats.org/officeDocument/2006/relationships/image" Target="../media/image37.wmf"/><Relationship Id="rId3" Type="http://schemas.openxmlformats.org/officeDocument/2006/relationships/oleObject" Target="../embeddings/oleObject38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9.w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41.w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42.wmf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43.wmf"/><Relationship Id="rId19" Type="http://schemas.openxmlformats.org/officeDocument/2006/relationships/oleObject" Target="../embeddings/oleObject46.bin"/><Relationship Id="rId20" Type="http://schemas.openxmlformats.org/officeDocument/2006/relationships/image" Target="../media/image44.wmf"/><Relationship Id="rId21" Type="http://schemas.openxmlformats.org/officeDocument/2006/relationships/oleObject" Target="../embeddings/oleObject47.bin"/><Relationship Id="rId22" Type="http://schemas.openxmlformats.org/officeDocument/2006/relationships/image" Target="../media/image45.wmf"/><Relationship Id="rId23" Type="http://schemas.openxmlformats.org/officeDocument/2006/relationships/oleObject" Target="../embeddings/oleObject48.bin"/><Relationship Id="rId24" Type="http://schemas.openxmlformats.org/officeDocument/2006/relationships/image" Target="../media/image46.wmf"/><Relationship Id="rId25" Type="http://schemas.openxmlformats.org/officeDocument/2006/relationships/oleObject" Target="../embeddings/oleObject49.bin"/><Relationship Id="rId26" Type="http://schemas.openxmlformats.org/officeDocument/2006/relationships/image" Target="../media/image47.wmf"/><Relationship Id="rId27" Type="http://schemas.openxmlformats.org/officeDocument/2006/relationships/oleObject" Target="../embeddings/oleObject50.bin"/><Relationship Id="rId28" Type="http://schemas.openxmlformats.org/officeDocument/2006/relationships/image" Target="../media/image48.wmf"/><Relationship Id="rId29" Type="http://schemas.openxmlformats.org/officeDocument/2006/relationships/oleObject" Target="../embeddings/oleObject51.bin"/><Relationship Id="rId30" Type="http://schemas.openxmlformats.org/officeDocument/2006/relationships/image" Target="../media/image49.wmf"/><Relationship Id="rId31" Type="http://schemas.openxmlformats.org/officeDocument/2006/relationships/oleObject" Target="../embeddings/oleObject52.bin"/><Relationship Id="rId32" Type="http://schemas.openxmlformats.org/officeDocument/2006/relationships/image" Target="../media/image50.wmf"/><Relationship Id="rId33" Type="http://schemas.openxmlformats.org/officeDocument/2006/relationships/oleObject" Target="../embeddings/oleObject53.bin"/><Relationship Id="rId34" Type="http://schemas.openxmlformats.org/officeDocument/2006/relationships/image" Target="../media/image51.wmf"/><Relationship Id="rId35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54.bin"/><Relationship Id="rId2" Type="http://schemas.openxmlformats.org/officeDocument/2006/relationships/image" Target="../media/image52.wmf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5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56.w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57.w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58.w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59.wmf"/><Relationship Id="rId17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65.wmf"/><Relationship Id="rId8" Type="http://schemas.openxmlformats.org/officeDocument/2006/relationships/oleObject" Target="../embeddings/oleObject64.bin"/><Relationship Id="rId9" Type="http://schemas.openxmlformats.org/officeDocument/2006/relationships/image" Target="../media/image66.wmf"/><Relationship Id="rId10" Type="http://schemas.openxmlformats.org/officeDocument/2006/relationships/oleObject" Target="../embeddings/oleObject65.bin"/><Relationship Id="rId11" Type="http://schemas.openxmlformats.org/officeDocument/2006/relationships/image" Target="../media/image67.wmf"/><Relationship Id="rId12" Type="http://schemas.openxmlformats.org/officeDocument/2006/relationships/oleObject" Target="../embeddings/oleObject66.bin"/><Relationship Id="rId13" Type="http://schemas.openxmlformats.org/officeDocument/2006/relationships/image" Target="../media/image68.wmf"/><Relationship Id="rId14" Type="http://schemas.openxmlformats.org/officeDocument/2006/relationships/oleObject" Target="../embeddings/oleObject67.bin"/><Relationship Id="rId15" Type="http://schemas.openxmlformats.org/officeDocument/2006/relationships/image" Target="../media/image69.wmf"/><Relationship Id="rId16" Type="http://schemas.openxmlformats.org/officeDocument/2006/relationships/oleObject" Target="../embeddings/oleObject68.bin"/><Relationship Id="rId17" Type="http://schemas.openxmlformats.org/officeDocument/2006/relationships/image" Target="../media/image70.wmf"/><Relationship Id="rId18" Type="http://schemas.openxmlformats.org/officeDocument/2006/relationships/oleObject" Target="../embeddings/oleObject69.bin"/><Relationship Id="rId19" Type="http://schemas.openxmlformats.org/officeDocument/2006/relationships/image" Target="../media/image71.wmf"/><Relationship Id="rId20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oleObject" Target="../embeddings/oleObject70.bin"/><Relationship Id="rId3" Type="http://schemas.openxmlformats.org/officeDocument/2006/relationships/image" Target="../media/image73.wmf"/><Relationship Id="rId4" Type="http://schemas.openxmlformats.org/officeDocument/2006/relationships/oleObject" Target="../embeddings/oleObject71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75.w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76.wmf"/><Relationship Id="rId10" Type="http://schemas.openxmlformats.org/officeDocument/2006/relationships/oleObject" Target="../embeddings/oleObject74.bin"/><Relationship Id="rId11" Type="http://schemas.openxmlformats.org/officeDocument/2006/relationships/image" Target="../media/image77.wmf"/><Relationship Id="rId12" Type="http://schemas.openxmlformats.org/officeDocument/2006/relationships/oleObject" Target="../embeddings/oleObject75.bin"/><Relationship Id="rId13" Type="http://schemas.openxmlformats.org/officeDocument/2006/relationships/image" Target="../media/image78.wmf"/><Relationship Id="rId14" Type="http://schemas.openxmlformats.org/officeDocument/2006/relationships/oleObject" Target="../embeddings/oleObject76.bin"/><Relationship Id="rId15" Type="http://schemas.openxmlformats.org/officeDocument/2006/relationships/image" Target="../media/image79.wmf"/><Relationship Id="rId16" Type="http://schemas.openxmlformats.org/officeDocument/2006/relationships/oleObject" Target="../embeddings/oleObject77.bin"/><Relationship Id="rId17" Type="http://schemas.openxmlformats.org/officeDocument/2006/relationships/image" Target="../media/image80.wmf"/><Relationship Id="rId18" Type="http://schemas.openxmlformats.org/officeDocument/2006/relationships/oleObject" Target="../embeddings/oleObject78.bin"/><Relationship Id="rId19" Type="http://schemas.openxmlformats.org/officeDocument/2006/relationships/image" Target="../media/image81.wmf"/><Relationship Id="rId20" Type="http://schemas.openxmlformats.org/officeDocument/2006/relationships/oleObject" Target="../embeddings/oleObject79.bin"/><Relationship Id="rId21" Type="http://schemas.openxmlformats.org/officeDocument/2006/relationships/image" Target="../media/image82.wmf"/><Relationship Id="rId22" Type="http://schemas.openxmlformats.org/officeDocument/2006/relationships/image" Target="../media/image61.png"/><Relationship Id="rId2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61.png"/><Relationship Id="rId3" Type="http://schemas.openxmlformats.org/officeDocument/2006/relationships/oleObject" Target="../embeddings/oleObject80.bin"/><Relationship Id="rId4" Type="http://schemas.openxmlformats.org/officeDocument/2006/relationships/image" Target="../media/image84.w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85.w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86.w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87.wmf"/><Relationship Id="rId11" Type="http://schemas.openxmlformats.org/officeDocument/2006/relationships/oleObject" Target="../embeddings/oleObject84.bin"/><Relationship Id="rId12" Type="http://schemas.openxmlformats.org/officeDocument/2006/relationships/image" Target="../media/image88.wmf"/><Relationship Id="rId13" Type="http://schemas.openxmlformats.org/officeDocument/2006/relationships/oleObject" Target="../embeddings/oleObject85.bin"/><Relationship Id="rId14" Type="http://schemas.openxmlformats.org/officeDocument/2006/relationships/image" Target="../media/image89.wmf"/><Relationship Id="rId15" Type="http://schemas.openxmlformats.org/officeDocument/2006/relationships/oleObject" Target="../embeddings/oleObject86.bin"/><Relationship Id="rId16" Type="http://schemas.openxmlformats.org/officeDocument/2006/relationships/image" Target="../media/image90.wmf"/><Relationship Id="rId17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61.png"/><Relationship Id="rId3" Type="http://schemas.openxmlformats.org/officeDocument/2006/relationships/oleObject" Target="../embeddings/oleObject87.bin"/><Relationship Id="rId4" Type="http://schemas.openxmlformats.org/officeDocument/2006/relationships/image" Target="../media/image92.w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95.wmf"/><Relationship Id="rId11" Type="http://schemas.openxmlformats.org/officeDocument/2006/relationships/oleObject" Target="../embeddings/oleObject91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92.bin"/><Relationship Id="rId14" Type="http://schemas.openxmlformats.org/officeDocument/2006/relationships/image" Target="../media/image97.wmf"/><Relationship Id="rId15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oleObject" Target="../embeddings/oleObject93.bin"/><Relationship Id="rId3" Type="http://schemas.openxmlformats.org/officeDocument/2006/relationships/image" Target="../media/image98.wmf"/><Relationship Id="rId4" Type="http://schemas.openxmlformats.org/officeDocument/2006/relationships/oleObject" Target="../embeddings/oleObject94.bin"/><Relationship Id="rId5" Type="http://schemas.openxmlformats.org/officeDocument/2006/relationships/image" Target="../media/image99.wmf"/><Relationship Id="rId6" Type="http://schemas.openxmlformats.org/officeDocument/2006/relationships/oleObject" Target="../embeddings/oleObject95.bin"/><Relationship Id="rId7" Type="http://schemas.openxmlformats.org/officeDocument/2006/relationships/image" Target="../media/image100.wmf"/><Relationship Id="rId8" Type="http://schemas.openxmlformats.org/officeDocument/2006/relationships/oleObject" Target="../embeddings/oleObject96.bin"/><Relationship Id="rId9" Type="http://schemas.openxmlformats.org/officeDocument/2006/relationships/image" Target="../media/image101.wmf"/><Relationship Id="rId10" Type="http://schemas.openxmlformats.org/officeDocument/2006/relationships/oleObject" Target="../embeddings/oleObject97.bin"/><Relationship Id="rId11" Type="http://schemas.openxmlformats.org/officeDocument/2006/relationships/image" Target="../media/image102.wmf"/><Relationship Id="rId12" Type="http://schemas.openxmlformats.org/officeDocument/2006/relationships/oleObject" Target="../embeddings/oleObject98.bin"/><Relationship Id="rId13" Type="http://schemas.openxmlformats.org/officeDocument/2006/relationships/image" Target="../media/image103.wmf"/><Relationship Id="rId14" Type="http://schemas.openxmlformats.org/officeDocument/2006/relationships/oleObject" Target="../embeddings/oleObject99.bin"/><Relationship Id="rId15" Type="http://schemas.openxmlformats.org/officeDocument/2006/relationships/image" Target="../media/image104.wmf"/><Relationship Id="rId16" Type="http://schemas.openxmlformats.org/officeDocument/2006/relationships/oleObject" Target="../embeddings/oleObject100.bin"/><Relationship Id="rId17" Type="http://schemas.openxmlformats.org/officeDocument/2006/relationships/image" Target="../media/image105.wmf"/><Relationship Id="rId18" Type="http://schemas.openxmlformats.org/officeDocument/2006/relationships/oleObject" Target="../embeddings/oleObject101.bin"/><Relationship Id="rId19" Type="http://schemas.openxmlformats.org/officeDocument/2006/relationships/image" Target="../media/image106.wmf"/><Relationship Id="rId20" Type="http://schemas.openxmlformats.org/officeDocument/2006/relationships/oleObject" Target="../embeddings/oleObject102.bin"/><Relationship Id="rId21" Type="http://schemas.openxmlformats.org/officeDocument/2006/relationships/image" Target="../media/image107.wmf"/><Relationship Id="rId22" Type="http://schemas.openxmlformats.org/officeDocument/2006/relationships/oleObject" Target="../embeddings/oleObject103.bin"/><Relationship Id="rId23" Type="http://schemas.openxmlformats.org/officeDocument/2006/relationships/image" Target="../media/image108.wmf"/><Relationship Id="rId24" Type="http://schemas.openxmlformats.org/officeDocument/2006/relationships/oleObject" Target="../embeddings/oleObject104.bin"/><Relationship Id="rId25" Type="http://schemas.openxmlformats.org/officeDocument/2006/relationships/image" Target="../media/image109.wmf"/><Relationship Id="rId26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oleObject" Target="../embeddings/oleObject105.bin"/><Relationship Id="rId3" Type="http://schemas.openxmlformats.org/officeDocument/2006/relationships/image" Target="../media/image110.wmf"/><Relationship Id="rId4" Type="http://schemas.openxmlformats.org/officeDocument/2006/relationships/oleObject" Target="../embeddings/oleObject106.bin"/><Relationship Id="rId5" Type="http://schemas.openxmlformats.org/officeDocument/2006/relationships/image" Target="../media/image111.wmf"/><Relationship Id="rId6" Type="http://schemas.openxmlformats.org/officeDocument/2006/relationships/oleObject" Target="../embeddings/oleObject107.bin"/><Relationship Id="rId7" Type="http://schemas.openxmlformats.org/officeDocument/2006/relationships/image" Target="../media/image112.wmf"/><Relationship Id="rId8" Type="http://schemas.openxmlformats.org/officeDocument/2006/relationships/oleObject" Target="../embeddings/oleObject108.bin"/><Relationship Id="rId9" Type="http://schemas.openxmlformats.org/officeDocument/2006/relationships/image" Target="../media/image113.wmf"/><Relationship Id="rId10" Type="http://schemas.openxmlformats.org/officeDocument/2006/relationships/oleObject" Target="../embeddings/oleObject109.bin"/><Relationship Id="rId11" Type="http://schemas.openxmlformats.org/officeDocument/2006/relationships/image" Target="../media/image114.wmf"/><Relationship Id="rId12" Type="http://schemas.openxmlformats.org/officeDocument/2006/relationships/oleObject" Target="../embeddings/oleObject110.bin"/><Relationship Id="rId13" Type="http://schemas.openxmlformats.org/officeDocument/2006/relationships/image" Target="../media/image115.wmf"/><Relationship Id="rId14" Type="http://schemas.openxmlformats.org/officeDocument/2006/relationships/oleObject" Target="../embeddings/oleObject111.bin"/><Relationship Id="rId15" Type="http://schemas.openxmlformats.org/officeDocument/2006/relationships/image" Target="../media/image116.wmf"/><Relationship Id="rId16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image" Target="../media/image61.png"/><Relationship Id="rId4" Type="http://schemas.openxmlformats.org/officeDocument/2006/relationships/hyperlink" Target="file:///tmp/libreoffice-6a522b9c0c511/user/gallery/beep.wav" TargetMode="External"/><Relationship Id="rId5" Type="http://schemas.openxmlformats.org/officeDocument/2006/relationships/hyperlink" Target="file:///tmp/libreoffice-6a522b9c0c511/user/gallery/beep.wav" TargetMode="External"/><Relationship Id="rId6" Type="http://schemas.openxmlformats.org/officeDocument/2006/relationships/hyperlink" Target="file:///tmp/libreoffice-6a522b9c0c511/user/gallery/MagicStars.wav" TargetMode="External"/><Relationship Id="rId7" Type="http://schemas.openxmlformats.org/officeDocument/2006/relationships/image" Target="../media/image60.png"/><Relationship Id="rId8" Type="http://schemas.openxmlformats.org/officeDocument/2006/relationships/oleObject" Target="../embeddings/oleObject112.bin"/><Relationship Id="rId9" Type="http://schemas.openxmlformats.org/officeDocument/2006/relationships/image" Target="../media/image119.wmf"/><Relationship Id="rId10" Type="http://schemas.openxmlformats.org/officeDocument/2006/relationships/oleObject" Target="../embeddings/oleObject113.bin"/><Relationship Id="rId11" Type="http://schemas.openxmlformats.org/officeDocument/2006/relationships/image" Target="../media/image120.wmf"/><Relationship Id="rId12" Type="http://schemas.openxmlformats.org/officeDocument/2006/relationships/oleObject" Target="../embeddings/oleObject114.bin"/><Relationship Id="rId13" Type="http://schemas.openxmlformats.org/officeDocument/2006/relationships/image" Target="../media/image121.wmf"/><Relationship Id="rId14" Type="http://schemas.openxmlformats.org/officeDocument/2006/relationships/oleObject" Target="../embeddings/oleObject115.bin"/><Relationship Id="rId15" Type="http://schemas.openxmlformats.org/officeDocument/2006/relationships/image" Target="../media/image122.wmf"/><Relationship Id="rId16" Type="http://schemas.openxmlformats.org/officeDocument/2006/relationships/oleObject" Target="../embeddings/oleObject116.bin"/><Relationship Id="rId17" Type="http://schemas.openxmlformats.org/officeDocument/2006/relationships/image" Target="../media/image123.wmf"/><Relationship Id="rId18" Type="http://schemas.openxmlformats.org/officeDocument/2006/relationships/oleObject" Target="../embeddings/oleObject117.bin"/><Relationship Id="rId19" Type="http://schemas.openxmlformats.org/officeDocument/2006/relationships/image" Target="../media/image124.wmf"/><Relationship Id="rId20" Type="http://schemas.openxmlformats.org/officeDocument/2006/relationships/oleObject" Target="../embeddings/oleObject118.bin"/><Relationship Id="rId21" Type="http://schemas.openxmlformats.org/officeDocument/2006/relationships/image" Target="../media/image125.wmf"/><Relationship Id="rId22" Type="http://schemas.openxmlformats.org/officeDocument/2006/relationships/oleObject" Target="../embeddings/oleObject119.bin"/><Relationship Id="rId23" Type="http://schemas.openxmlformats.org/officeDocument/2006/relationships/image" Target="../media/image126.wmf"/><Relationship Id="rId24" Type="http://schemas.openxmlformats.org/officeDocument/2006/relationships/oleObject" Target="../embeddings/oleObject120.bin"/><Relationship Id="rId25" Type="http://schemas.openxmlformats.org/officeDocument/2006/relationships/image" Target="../media/image127.wmf"/><Relationship Id="rId26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oleObject" Target="../embeddings/oleObject121.bin"/><Relationship Id="rId3" Type="http://schemas.openxmlformats.org/officeDocument/2006/relationships/image" Target="../media/image128.wmf"/><Relationship Id="rId4" Type="http://schemas.openxmlformats.org/officeDocument/2006/relationships/oleObject" Target="../embeddings/oleObject122.bin"/><Relationship Id="rId5" Type="http://schemas.openxmlformats.org/officeDocument/2006/relationships/image" Target="../media/image129.wmf"/><Relationship Id="rId6" Type="http://schemas.openxmlformats.org/officeDocument/2006/relationships/image" Target="../media/image130.png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131.wmf"/><Relationship Id="rId9" Type="http://schemas.openxmlformats.org/officeDocument/2006/relationships/oleObject" Target="../embeddings/oleObject124.bin"/><Relationship Id="rId10" Type="http://schemas.openxmlformats.org/officeDocument/2006/relationships/image" Target="../media/image132.wmf"/><Relationship Id="rId11" Type="http://schemas.openxmlformats.org/officeDocument/2006/relationships/oleObject" Target="../embeddings/oleObject125.bin"/><Relationship Id="rId12" Type="http://schemas.openxmlformats.org/officeDocument/2006/relationships/image" Target="../media/image133.wmf"/><Relationship Id="rId13" Type="http://schemas.openxmlformats.org/officeDocument/2006/relationships/oleObject" Target="../embeddings/oleObject126.bin"/><Relationship Id="rId14" Type="http://schemas.openxmlformats.org/officeDocument/2006/relationships/image" Target="../media/image134.wmf"/><Relationship Id="rId15" Type="http://schemas.openxmlformats.org/officeDocument/2006/relationships/oleObject" Target="../embeddings/oleObject127.bin"/><Relationship Id="rId16" Type="http://schemas.openxmlformats.org/officeDocument/2006/relationships/image" Target="../media/image135.wmf"/><Relationship Id="rId17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oleObject" Target="../embeddings/oleObject128.bin"/><Relationship Id="rId3" Type="http://schemas.openxmlformats.org/officeDocument/2006/relationships/image" Target="../media/image136.wmf"/><Relationship Id="rId4" Type="http://schemas.openxmlformats.org/officeDocument/2006/relationships/oleObject" Target="../embeddings/oleObject129.bin"/><Relationship Id="rId5" Type="http://schemas.openxmlformats.org/officeDocument/2006/relationships/image" Target="../media/image137.wmf"/><Relationship Id="rId6" Type="http://schemas.openxmlformats.org/officeDocument/2006/relationships/oleObject" Target="../embeddings/oleObject130.bin"/><Relationship Id="rId7" Type="http://schemas.openxmlformats.org/officeDocument/2006/relationships/image" Target="../media/image138.wmf"/><Relationship Id="rId8" Type="http://schemas.openxmlformats.org/officeDocument/2006/relationships/oleObject" Target="../embeddings/oleObject131.bin"/><Relationship Id="rId9" Type="http://schemas.openxmlformats.org/officeDocument/2006/relationships/image" Target="../media/image139.wmf"/><Relationship Id="rId10" Type="http://schemas.openxmlformats.org/officeDocument/2006/relationships/oleObject" Target="../embeddings/oleObject132.bin"/><Relationship Id="rId11" Type="http://schemas.openxmlformats.org/officeDocument/2006/relationships/image" Target="../media/image140.wmf"/><Relationship Id="rId12" Type="http://schemas.openxmlformats.org/officeDocument/2006/relationships/oleObject" Target="../embeddings/oleObject133.bin"/><Relationship Id="rId13" Type="http://schemas.openxmlformats.org/officeDocument/2006/relationships/image" Target="../media/image141.wmf"/><Relationship Id="rId14" Type="http://schemas.openxmlformats.org/officeDocument/2006/relationships/oleObject" Target="../embeddings/oleObject134.bin"/><Relationship Id="rId15" Type="http://schemas.openxmlformats.org/officeDocument/2006/relationships/image" Target="../media/image142.wmf"/><Relationship Id="rId16" Type="http://schemas.openxmlformats.org/officeDocument/2006/relationships/oleObject" Target="../embeddings/oleObject135.bin"/><Relationship Id="rId17" Type="http://schemas.openxmlformats.org/officeDocument/2006/relationships/image" Target="../media/image143.wmf"/><Relationship Id="rId18" Type="http://schemas.openxmlformats.org/officeDocument/2006/relationships/oleObject" Target="../embeddings/oleObject136.bin"/><Relationship Id="rId19" Type="http://schemas.openxmlformats.org/officeDocument/2006/relationships/image" Target="../media/image144.wmf"/><Relationship Id="rId20" Type="http://schemas.openxmlformats.org/officeDocument/2006/relationships/oleObject" Target="../embeddings/oleObject137.bin"/><Relationship Id="rId21" Type="http://schemas.openxmlformats.org/officeDocument/2006/relationships/image" Target="../media/image145.wmf"/><Relationship Id="rId22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oleObject" Target="../embeddings/oleObject138.bin"/><Relationship Id="rId3" Type="http://schemas.openxmlformats.org/officeDocument/2006/relationships/image" Target="../media/image146.wmf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147.w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148.wmf"/><Relationship Id="rId8" Type="http://schemas.openxmlformats.org/officeDocument/2006/relationships/oleObject" Target="../embeddings/oleObject141.bin"/><Relationship Id="rId9" Type="http://schemas.openxmlformats.org/officeDocument/2006/relationships/image" Target="../media/image149.wmf"/><Relationship Id="rId10" Type="http://schemas.openxmlformats.org/officeDocument/2006/relationships/oleObject" Target="../embeddings/oleObject142.bin"/><Relationship Id="rId11" Type="http://schemas.openxmlformats.org/officeDocument/2006/relationships/image" Target="../media/image150.wmf"/><Relationship Id="rId12" Type="http://schemas.openxmlformats.org/officeDocument/2006/relationships/oleObject" Target="../embeddings/oleObject143.bin"/><Relationship Id="rId13" Type="http://schemas.openxmlformats.org/officeDocument/2006/relationships/image" Target="../media/image151.wmf"/><Relationship Id="rId14" Type="http://schemas.openxmlformats.org/officeDocument/2006/relationships/oleObject" Target="../embeddings/oleObject144.bin"/><Relationship Id="rId15" Type="http://schemas.openxmlformats.org/officeDocument/2006/relationships/image" Target="../media/image152.wmf"/><Relationship Id="rId16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oleObject" Target="../embeddings/oleObject145.bin"/><Relationship Id="rId3" Type="http://schemas.openxmlformats.org/officeDocument/2006/relationships/image" Target="../media/image153.wmf"/><Relationship Id="rId4" Type="http://schemas.openxmlformats.org/officeDocument/2006/relationships/oleObject" Target="../embeddings/oleObject146.bin"/><Relationship Id="rId5" Type="http://schemas.openxmlformats.org/officeDocument/2006/relationships/image" Target="../media/image154.wmf"/><Relationship Id="rId6" Type="http://schemas.openxmlformats.org/officeDocument/2006/relationships/oleObject" Target="../embeddings/oleObject147.bin"/><Relationship Id="rId7" Type="http://schemas.openxmlformats.org/officeDocument/2006/relationships/image" Target="../media/image155.wmf"/><Relationship Id="rId8" Type="http://schemas.openxmlformats.org/officeDocument/2006/relationships/oleObject" Target="../embeddings/oleObject148.bin"/><Relationship Id="rId9" Type="http://schemas.openxmlformats.org/officeDocument/2006/relationships/image" Target="../media/image156.wmf"/><Relationship Id="rId10" Type="http://schemas.openxmlformats.org/officeDocument/2006/relationships/oleObject" Target="../embeddings/oleObject149.bin"/><Relationship Id="rId11" Type="http://schemas.openxmlformats.org/officeDocument/2006/relationships/image" Target="../media/image157.wmf"/><Relationship Id="rId12" Type="http://schemas.openxmlformats.org/officeDocument/2006/relationships/oleObject" Target="../embeddings/oleObject150.bin"/><Relationship Id="rId13" Type="http://schemas.openxmlformats.org/officeDocument/2006/relationships/image" Target="../media/image158.wmf"/><Relationship Id="rId14" Type="http://schemas.openxmlformats.org/officeDocument/2006/relationships/oleObject" Target="../embeddings/oleObject151.bin"/><Relationship Id="rId15" Type="http://schemas.openxmlformats.org/officeDocument/2006/relationships/image" Target="../media/image159.wmf"/><Relationship Id="rId16" Type="http://schemas.openxmlformats.org/officeDocument/2006/relationships/oleObject" Target="../embeddings/oleObject152.bin"/><Relationship Id="rId17" Type="http://schemas.openxmlformats.org/officeDocument/2006/relationships/image" Target="../media/image160.wmf"/><Relationship Id="rId18" Type="http://schemas.openxmlformats.org/officeDocument/2006/relationships/oleObject" Target="../embeddings/oleObject153.bin"/><Relationship Id="rId19" Type="http://schemas.openxmlformats.org/officeDocument/2006/relationships/image" Target="../media/image161.wmf"/><Relationship Id="rId20" Type="http://schemas.openxmlformats.org/officeDocument/2006/relationships/oleObject" Target="../embeddings/oleObject154.bin"/><Relationship Id="rId21" Type="http://schemas.openxmlformats.org/officeDocument/2006/relationships/image" Target="../media/image162.wmf"/><Relationship Id="rId22" Type="http://schemas.openxmlformats.org/officeDocument/2006/relationships/oleObject" Target="../embeddings/oleObject155.bin"/><Relationship Id="rId23" Type="http://schemas.openxmlformats.org/officeDocument/2006/relationships/image" Target="../media/image163.wmf"/><Relationship Id="rId24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oleObject" Target="../embeddings/oleObject156.bin"/><Relationship Id="rId3" Type="http://schemas.openxmlformats.org/officeDocument/2006/relationships/image" Target="../media/image164.wmf"/><Relationship Id="rId4" Type="http://schemas.openxmlformats.org/officeDocument/2006/relationships/oleObject" Target="../embeddings/oleObject157.bin"/><Relationship Id="rId5" Type="http://schemas.openxmlformats.org/officeDocument/2006/relationships/image" Target="../media/image165.wmf"/><Relationship Id="rId6" Type="http://schemas.openxmlformats.org/officeDocument/2006/relationships/oleObject" Target="../embeddings/oleObject158.bin"/><Relationship Id="rId7" Type="http://schemas.openxmlformats.org/officeDocument/2006/relationships/image" Target="../media/image166.wmf"/><Relationship Id="rId8" Type="http://schemas.openxmlformats.org/officeDocument/2006/relationships/oleObject" Target="../embeddings/oleObject159.bin"/><Relationship Id="rId9" Type="http://schemas.openxmlformats.org/officeDocument/2006/relationships/image" Target="../media/image167.wmf"/><Relationship Id="rId10" Type="http://schemas.openxmlformats.org/officeDocument/2006/relationships/oleObject" Target="../embeddings/oleObject160.bin"/><Relationship Id="rId11" Type="http://schemas.openxmlformats.org/officeDocument/2006/relationships/image" Target="../media/image168.wmf"/><Relationship Id="rId12" Type="http://schemas.openxmlformats.org/officeDocument/2006/relationships/oleObject" Target="../embeddings/oleObject161.bin"/><Relationship Id="rId13" Type="http://schemas.openxmlformats.org/officeDocument/2006/relationships/image" Target="../media/image169.wmf"/><Relationship Id="rId14" Type="http://schemas.openxmlformats.org/officeDocument/2006/relationships/oleObject" Target="../embeddings/oleObject162.bin"/><Relationship Id="rId15" Type="http://schemas.openxmlformats.org/officeDocument/2006/relationships/image" Target="../media/image170.wmf"/><Relationship Id="rId16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oleObject" Target="../embeddings/oleObject163.bin"/><Relationship Id="rId2" Type="http://schemas.openxmlformats.org/officeDocument/2006/relationships/image" Target="../media/image171.wmf"/><Relationship Id="rId3" Type="http://schemas.openxmlformats.org/officeDocument/2006/relationships/image" Target="../media/image172.jpeg"/><Relationship Id="rId4" Type="http://schemas.openxmlformats.org/officeDocument/2006/relationships/image" Target="../media/image173.jpe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76.png"/><Relationship Id="rId2" Type="http://schemas.openxmlformats.org/officeDocument/2006/relationships/oleObject" Target="../embeddings/oleObject164.bin"/><Relationship Id="rId3" Type="http://schemas.openxmlformats.org/officeDocument/2006/relationships/image" Target="../media/image177.wmf"/><Relationship Id="rId4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oleObject" Target="../embeddings/oleObject165.bin"/><Relationship Id="rId2" Type="http://schemas.openxmlformats.org/officeDocument/2006/relationships/image" Target="../media/image178.wmf"/><Relationship Id="rId3" Type="http://schemas.openxmlformats.org/officeDocument/2006/relationships/oleObject" Target="../embeddings/oleObject166.bin"/><Relationship Id="rId4" Type="http://schemas.openxmlformats.org/officeDocument/2006/relationships/image" Target="../media/image179.wmf"/><Relationship Id="rId5" Type="http://schemas.openxmlformats.org/officeDocument/2006/relationships/oleObject" Target="../embeddings/oleObject167.bin"/><Relationship Id="rId6" Type="http://schemas.openxmlformats.org/officeDocument/2006/relationships/image" Target="../media/image180.wmf"/><Relationship Id="rId7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68.bin"/><Relationship Id="rId2" Type="http://schemas.openxmlformats.org/officeDocument/2006/relationships/image" Target="../media/image181.wmf"/><Relationship Id="rId3" Type="http://schemas.openxmlformats.org/officeDocument/2006/relationships/oleObject" Target="../embeddings/oleObject169.bin"/><Relationship Id="rId4" Type="http://schemas.openxmlformats.org/officeDocument/2006/relationships/image" Target="../media/image182.wmf"/><Relationship Id="rId5" Type="http://schemas.openxmlformats.org/officeDocument/2006/relationships/oleObject" Target="../embeddings/oleObject170.bin"/><Relationship Id="rId6" Type="http://schemas.openxmlformats.org/officeDocument/2006/relationships/image" Target="../media/image183.wmf"/><Relationship Id="rId7" Type="http://schemas.openxmlformats.org/officeDocument/2006/relationships/oleObject" Target="../embeddings/oleObject171.bin"/><Relationship Id="rId8" Type="http://schemas.openxmlformats.org/officeDocument/2006/relationships/image" Target="../media/image184.wmf"/><Relationship Id="rId9" Type="http://schemas.openxmlformats.org/officeDocument/2006/relationships/oleObject" Target="../embeddings/oleObject172.bin"/><Relationship Id="rId10" Type="http://schemas.openxmlformats.org/officeDocument/2006/relationships/image" Target="../media/image185.wmf"/><Relationship Id="rId11" Type="http://schemas.openxmlformats.org/officeDocument/2006/relationships/oleObject" Target="../embeddings/oleObject173.bin"/><Relationship Id="rId12" Type="http://schemas.openxmlformats.org/officeDocument/2006/relationships/image" Target="../media/image186.wmf"/><Relationship Id="rId13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oleObject" Target="../embeddings/oleObject174.bin"/><Relationship Id="rId2" Type="http://schemas.openxmlformats.org/officeDocument/2006/relationships/image" Target="../media/image187.wmf"/><Relationship Id="rId3" Type="http://schemas.openxmlformats.org/officeDocument/2006/relationships/oleObject" Target="../embeddings/oleObject175.bin"/><Relationship Id="rId4" Type="http://schemas.openxmlformats.org/officeDocument/2006/relationships/image" Target="../media/image188.wmf"/><Relationship Id="rId5" Type="http://schemas.openxmlformats.org/officeDocument/2006/relationships/oleObject" Target="../embeddings/oleObject176.bin"/><Relationship Id="rId6" Type="http://schemas.openxmlformats.org/officeDocument/2006/relationships/image" Target="../media/image189.wmf"/><Relationship Id="rId7" Type="http://schemas.openxmlformats.org/officeDocument/2006/relationships/oleObject" Target="../embeddings/oleObject177.bin"/><Relationship Id="rId8" Type="http://schemas.openxmlformats.org/officeDocument/2006/relationships/image" Target="../media/image190.wmf"/><Relationship Id="rId9" Type="http://schemas.openxmlformats.org/officeDocument/2006/relationships/oleObject" Target="../embeddings/oleObject178.bin"/><Relationship Id="rId10" Type="http://schemas.openxmlformats.org/officeDocument/2006/relationships/image" Target="../media/image191.wmf"/><Relationship Id="rId11" Type="http://schemas.openxmlformats.org/officeDocument/2006/relationships/oleObject" Target="../embeddings/oleObject179.bin"/><Relationship Id="rId12" Type="http://schemas.openxmlformats.org/officeDocument/2006/relationships/image" Target="../media/image192.wmf"/><Relationship Id="rId13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oleObject" Target="../embeddings/oleObject180.bin"/><Relationship Id="rId2" Type="http://schemas.openxmlformats.org/officeDocument/2006/relationships/image" Target="../media/image193.wmf"/><Relationship Id="rId3" Type="http://schemas.openxmlformats.org/officeDocument/2006/relationships/oleObject" Target="../embeddings/oleObject181.bin"/><Relationship Id="rId4" Type="http://schemas.openxmlformats.org/officeDocument/2006/relationships/image" Target="../media/image194.wmf"/><Relationship Id="rId5" Type="http://schemas.openxmlformats.org/officeDocument/2006/relationships/oleObject" Target="../embeddings/oleObject182.bin"/><Relationship Id="rId6" Type="http://schemas.openxmlformats.org/officeDocument/2006/relationships/image" Target="../media/image195.wmf"/><Relationship Id="rId7" Type="http://schemas.openxmlformats.org/officeDocument/2006/relationships/oleObject" Target="../embeddings/oleObject183.bin"/><Relationship Id="rId8" Type="http://schemas.openxmlformats.org/officeDocument/2006/relationships/image" Target="../media/image196.wmf"/><Relationship Id="rId9" Type="http://schemas.openxmlformats.org/officeDocument/2006/relationships/oleObject" Target="../embeddings/oleObject184.bin"/><Relationship Id="rId10" Type="http://schemas.openxmlformats.org/officeDocument/2006/relationships/image" Target="../media/image197.wmf"/><Relationship Id="rId11" Type="http://schemas.openxmlformats.org/officeDocument/2006/relationships/oleObject" Target="../embeddings/oleObject185.bin"/><Relationship Id="rId12" Type="http://schemas.openxmlformats.org/officeDocument/2006/relationships/image" Target="../media/image198.wmf"/><Relationship Id="rId13" Type="http://schemas.openxmlformats.org/officeDocument/2006/relationships/oleObject" Target="../embeddings/oleObject186.bin"/><Relationship Id="rId14" Type="http://schemas.openxmlformats.org/officeDocument/2006/relationships/image" Target="../media/image199.wmf"/><Relationship Id="rId15" Type="http://schemas.openxmlformats.org/officeDocument/2006/relationships/oleObject" Target="../embeddings/oleObject187.bin"/><Relationship Id="rId16" Type="http://schemas.openxmlformats.org/officeDocument/2006/relationships/image" Target="../media/image200.wmf"/><Relationship Id="rId17" Type="http://schemas.openxmlformats.org/officeDocument/2006/relationships/oleObject" Target="../embeddings/oleObject188.bin"/><Relationship Id="rId18" Type="http://schemas.openxmlformats.org/officeDocument/2006/relationships/image" Target="../media/image201.wmf"/><Relationship Id="rId19" Type="http://schemas.openxmlformats.org/officeDocument/2006/relationships/image" Target="../media/image202.png"/><Relationship Id="rId20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oleObject" Target="../embeddings/oleObject189.bin"/><Relationship Id="rId2" Type="http://schemas.openxmlformats.org/officeDocument/2006/relationships/image" Target="../media/image203.wmf"/><Relationship Id="rId3" Type="http://schemas.openxmlformats.org/officeDocument/2006/relationships/oleObject" Target="../embeddings/oleObject190.bin"/><Relationship Id="rId4" Type="http://schemas.openxmlformats.org/officeDocument/2006/relationships/image" Target="../media/image204.wmf"/><Relationship Id="rId5" Type="http://schemas.openxmlformats.org/officeDocument/2006/relationships/oleObject" Target="../embeddings/oleObject191.bin"/><Relationship Id="rId6" Type="http://schemas.openxmlformats.org/officeDocument/2006/relationships/image" Target="../media/image205.wmf"/><Relationship Id="rId7" Type="http://schemas.openxmlformats.org/officeDocument/2006/relationships/oleObject" Target="../embeddings/oleObject192.bin"/><Relationship Id="rId8" Type="http://schemas.openxmlformats.org/officeDocument/2006/relationships/image" Target="../media/image206.wmf"/><Relationship Id="rId9" Type="http://schemas.openxmlformats.org/officeDocument/2006/relationships/oleObject" Target="../embeddings/oleObject193.bin"/><Relationship Id="rId10" Type="http://schemas.openxmlformats.org/officeDocument/2006/relationships/image" Target="../media/image207.wmf"/><Relationship Id="rId11" Type="http://schemas.openxmlformats.org/officeDocument/2006/relationships/oleObject" Target="../embeddings/oleObject194.bin"/><Relationship Id="rId12" Type="http://schemas.openxmlformats.org/officeDocument/2006/relationships/image" Target="../media/image208.wmf"/><Relationship Id="rId13" Type="http://schemas.openxmlformats.org/officeDocument/2006/relationships/oleObject" Target="../embeddings/oleObject195.bin"/><Relationship Id="rId14" Type="http://schemas.openxmlformats.org/officeDocument/2006/relationships/image" Target="../media/image209.wmf"/><Relationship Id="rId15" Type="http://schemas.openxmlformats.org/officeDocument/2006/relationships/oleObject" Target="../embeddings/oleObject196.bin"/><Relationship Id="rId16" Type="http://schemas.openxmlformats.org/officeDocument/2006/relationships/image" Target="../media/image210.wmf"/><Relationship Id="rId17" Type="http://schemas.openxmlformats.org/officeDocument/2006/relationships/oleObject" Target="../embeddings/oleObject197.bin"/><Relationship Id="rId18" Type="http://schemas.openxmlformats.org/officeDocument/2006/relationships/image" Target="../media/image199.wmf"/><Relationship Id="rId19" Type="http://schemas.openxmlformats.org/officeDocument/2006/relationships/oleObject" Target="../embeddings/oleObject198.bin"/><Relationship Id="rId20" Type="http://schemas.openxmlformats.org/officeDocument/2006/relationships/image" Target="../media/image200.wmf"/><Relationship Id="rId21" Type="http://schemas.openxmlformats.org/officeDocument/2006/relationships/oleObject" Target="../embeddings/oleObject199.bin"/><Relationship Id="rId22" Type="http://schemas.openxmlformats.org/officeDocument/2006/relationships/image" Target="../media/image201.wmf"/><Relationship Id="rId23" Type="http://schemas.openxmlformats.org/officeDocument/2006/relationships/image" Target="../media/image211.png"/><Relationship Id="rId24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oleObject" Target="../embeddings/oleObject200.bin"/><Relationship Id="rId2" Type="http://schemas.openxmlformats.org/officeDocument/2006/relationships/image" Target="../media/image212.wmf"/><Relationship Id="rId3" Type="http://schemas.openxmlformats.org/officeDocument/2006/relationships/oleObject" Target="../embeddings/oleObject201.bin"/><Relationship Id="rId4" Type="http://schemas.openxmlformats.org/officeDocument/2006/relationships/image" Target="../media/image213.wmf"/><Relationship Id="rId5" Type="http://schemas.openxmlformats.org/officeDocument/2006/relationships/oleObject" Target="../embeddings/oleObject202.bin"/><Relationship Id="rId6" Type="http://schemas.openxmlformats.org/officeDocument/2006/relationships/image" Target="../media/image214.wmf"/><Relationship Id="rId7" Type="http://schemas.openxmlformats.org/officeDocument/2006/relationships/oleObject" Target="../embeddings/oleObject203.bin"/><Relationship Id="rId8" Type="http://schemas.openxmlformats.org/officeDocument/2006/relationships/image" Target="../media/image215.wmf"/><Relationship Id="rId9" Type="http://schemas.openxmlformats.org/officeDocument/2006/relationships/oleObject" Target="../embeddings/oleObject204.bin"/><Relationship Id="rId10" Type="http://schemas.openxmlformats.org/officeDocument/2006/relationships/image" Target="../media/image216.wmf"/><Relationship Id="rId11" Type="http://schemas.openxmlformats.org/officeDocument/2006/relationships/image" Target="../media/image217.png"/><Relationship Id="rId1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oleObject" Target="../embeddings/oleObject205.bin"/><Relationship Id="rId2" Type="http://schemas.openxmlformats.org/officeDocument/2006/relationships/image" Target="../media/image218.wmf"/><Relationship Id="rId3" Type="http://schemas.openxmlformats.org/officeDocument/2006/relationships/oleObject" Target="../embeddings/oleObject206.bin"/><Relationship Id="rId4" Type="http://schemas.openxmlformats.org/officeDocument/2006/relationships/image" Target="../media/image219.wmf"/><Relationship Id="rId5" Type="http://schemas.openxmlformats.org/officeDocument/2006/relationships/oleObject" Target="../embeddings/oleObject207.bin"/><Relationship Id="rId6" Type="http://schemas.openxmlformats.org/officeDocument/2006/relationships/image" Target="../media/image220.wmf"/><Relationship Id="rId7" Type="http://schemas.openxmlformats.org/officeDocument/2006/relationships/oleObject" Target="../embeddings/oleObject208.bin"/><Relationship Id="rId8" Type="http://schemas.openxmlformats.org/officeDocument/2006/relationships/image" Target="../media/image221.wmf"/><Relationship Id="rId9" Type="http://schemas.openxmlformats.org/officeDocument/2006/relationships/oleObject" Target="../embeddings/oleObject209.bin"/><Relationship Id="rId10" Type="http://schemas.openxmlformats.org/officeDocument/2006/relationships/image" Target="../media/image222.wmf"/><Relationship Id="rId11" Type="http://schemas.openxmlformats.org/officeDocument/2006/relationships/oleObject" Target="../embeddings/oleObject210.bin"/><Relationship Id="rId12" Type="http://schemas.openxmlformats.org/officeDocument/2006/relationships/image" Target="../media/image223.wmf"/><Relationship Id="rId13" Type="http://schemas.openxmlformats.org/officeDocument/2006/relationships/oleObject" Target="../embeddings/oleObject211.bin"/><Relationship Id="rId14" Type="http://schemas.openxmlformats.org/officeDocument/2006/relationships/image" Target="../media/image224.wmf"/><Relationship Id="rId15" Type="http://schemas.openxmlformats.org/officeDocument/2006/relationships/oleObject" Target="../embeddings/oleObject212.bin"/><Relationship Id="rId16" Type="http://schemas.openxmlformats.org/officeDocument/2006/relationships/image" Target="../media/image225.wmf"/><Relationship Id="rId17" Type="http://schemas.openxmlformats.org/officeDocument/2006/relationships/oleObject" Target="../embeddings/oleObject213.bin"/><Relationship Id="rId18" Type="http://schemas.openxmlformats.org/officeDocument/2006/relationships/image" Target="../media/image199.wmf"/><Relationship Id="rId19" Type="http://schemas.openxmlformats.org/officeDocument/2006/relationships/oleObject" Target="../embeddings/oleObject214.bin"/><Relationship Id="rId20" Type="http://schemas.openxmlformats.org/officeDocument/2006/relationships/image" Target="../media/image200.wmf"/><Relationship Id="rId21" Type="http://schemas.openxmlformats.org/officeDocument/2006/relationships/oleObject" Target="../embeddings/oleObject215.bin"/><Relationship Id="rId22" Type="http://schemas.openxmlformats.org/officeDocument/2006/relationships/image" Target="../media/image201.wmf"/><Relationship Id="rId23" Type="http://schemas.openxmlformats.org/officeDocument/2006/relationships/image" Target="../media/image211.png"/><Relationship Id="rId2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oleObject" Target="../embeddings/oleObject216.bin"/><Relationship Id="rId2" Type="http://schemas.openxmlformats.org/officeDocument/2006/relationships/image" Target="../media/image226.wmf"/><Relationship Id="rId3" Type="http://schemas.openxmlformats.org/officeDocument/2006/relationships/oleObject" Target="../embeddings/oleObject217.bin"/><Relationship Id="rId4" Type="http://schemas.openxmlformats.org/officeDocument/2006/relationships/image" Target="../media/image227.wmf"/><Relationship Id="rId5" Type="http://schemas.openxmlformats.org/officeDocument/2006/relationships/oleObject" Target="../embeddings/oleObject218.bin"/><Relationship Id="rId6" Type="http://schemas.openxmlformats.org/officeDocument/2006/relationships/image" Target="../media/image228.wmf"/><Relationship Id="rId7" Type="http://schemas.openxmlformats.org/officeDocument/2006/relationships/image" Target="../media/image229.png"/><Relationship Id="rId8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057040" y="442800"/>
            <a:ext cx="7086600" cy="905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 Unit 2</a:t>
            </a:r>
            <a:endParaRPr lang="en-US" sz="48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3311640" y="640080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8" name="Picture 4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Text Box 5"/>
          <p:cNvSpPr/>
          <p:nvPr/>
        </p:nvSpPr>
        <p:spPr>
          <a:xfrm>
            <a:off x="1781280" y="3416400"/>
            <a:ext cx="692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Trigonometry identities of the form sin(A+B)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" name="Text Box 6"/>
          <p:cNvSpPr/>
          <p:nvPr/>
        </p:nvSpPr>
        <p:spPr>
          <a:xfrm>
            <a:off x="1781280" y="3956040"/>
            <a:ext cx="5972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Double Angle formulae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" name="AutoShape 7"/>
          <p:cNvSpPr/>
          <p:nvPr/>
        </p:nvSpPr>
        <p:spPr>
          <a:xfrm>
            <a:off x="1150920" y="3513240"/>
            <a:ext cx="531720" cy="268200"/>
          </a:xfrm>
          <a:custGeom>
            <a:avLst/>
            <a:gdLst>
              <a:gd name="textAreaLeft" fmla="*/ 17280 w 531720"/>
              <a:gd name="textAreaRight" fmla="*/ 514440 w 53172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42795" h="21600">
                <a:moveTo>
                  <a:pt x="0" y="0"/>
                </a:moveTo>
                <a:lnTo>
                  <a:pt x="42795" y="0"/>
                </a:lnTo>
                <a:lnTo>
                  <a:pt x="42795" y="21600"/>
                </a:lnTo>
                <a:lnTo>
                  <a:pt x="0" y="21600"/>
                </a:lnTo>
                <a:close/>
              </a:path>
              <a:path fill="lightenLess" w="42795" h="21600">
                <a:moveTo>
                  <a:pt x="0" y="0"/>
                </a:moveTo>
                <a:lnTo>
                  <a:pt x="42795" y="0"/>
                </a:lnTo>
                <a:lnTo>
                  <a:pt x="41395" y="1400"/>
                </a:lnTo>
                <a:lnTo>
                  <a:pt x="1400" y="1400"/>
                </a:lnTo>
                <a:close/>
              </a:path>
              <a:path fill="darken" w="42795" h="21600">
                <a:moveTo>
                  <a:pt x="42795" y="0"/>
                </a:moveTo>
                <a:lnTo>
                  <a:pt x="42795" y="21600"/>
                </a:lnTo>
                <a:lnTo>
                  <a:pt x="41395" y="20200"/>
                </a:lnTo>
                <a:lnTo>
                  <a:pt x="41395" y="1400"/>
                </a:lnTo>
                <a:close/>
              </a:path>
              <a:path fill="darkenLess" w="42795" h="21600">
                <a:moveTo>
                  <a:pt x="4279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41395" y="20200"/>
                </a:lnTo>
                <a:close/>
              </a:path>
              <a:path fill="lighten" w="4279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42795" h="21600">
                <a:moveTo>
                  <a:pt x="14391" y="3794"/>
                </a:moveTo>
                <a:lnTo>
                  <a:pt x="28404" y="10800"/>
                </a:lnTo>
                <a:lnTo>
                  <a:pt x="14391" y="17806"/>
                </a:lnTo>
                <a:close/>
              </a:path>
            </a:pathLst>
          </a:custGeom>
          <a:solidFill>
            <a:srgbClr val="666633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" name="AutoShape 8"/>
          <p:cNvSpPr/>
          <p:nvPr/>
        </p:nvSpPr>
        <p:spPr>
          <a:xfrm>
            <a:off x="1150920" y="4056120"/>
            <a:ext cx="531720" cy="268200"/>
          </a:xfrm>
          <a:custGeom>
            <a:avLst/>
            <a:gdLst>
              <a:gd name="textAreaLeft" fmla="*/ 17280 w 531720"/>
              <a:gd name="textAreaRight" fmla="*/ 514440 w 53172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42795" h="21600">
                <a:moveTo>
                  <a:pt x="0" y="0"/>
                </a:moveTo>
                <a:lnTo>
                  <a:pt x="42795" y="0"/>
                </a:lnTo>
                <a:lnTo>
                  <a:pt x="42795" y="21600"/>
                </a:lnTo>
                <a:lnTo>
                  <a:pt x="0" y="21600"/>
                </a:lnTo>
                <a:close/>
              </a:path>
              <a:path fill="lightenLess" w="42795" h="21600">
                <a:moveTo>
                  <a:pt x="0" y="0"/>
                </a:moveTo>
                <a:lnTo>
                  <a:pt x="42795" y="0"/>
                </a:lnTo>
                <a:lnTo>
                  <a:pt x="41395" y="1400"/>
                </a:lnTo>
                <a:lnTo>
                  <a:pt x="1400" y="1400"/>
                </a:lnTo>
                <a:close/>
              </a:path>
              <a:path fill="darken" w="42795" h="21600">
                <a:moveTo>
                  <a:pt x="42795" y="0"/>
                </a:moveTo>
                <a:lnTo>
                  <a:pt x="42795" y="21600"/>
                </a:lnTo>
                <a:lnTo>
                  <a:pt x="41395" y="20200"/>
                </a:lnTo>
                <a:lnTo>
                  <a:pt x="41395" y="1400"/>
                </a:lnTo>
                <a:close/>
              </a:path>
              <a:path fill="darkenLess" w="42795" h="21600">
                <a:moveTo>
                  <a:pt x="4279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41395" y="20200"/>
                </a:lnTo>
                <a:close/>
              </a:path>
              <a:path fill="lighten" w="4279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42795" h="21600">
                <a:moveTo>
                  <a:pt x="14391" y="3794"/>
                </a:moveTo>
                <a:lnTo>
                  <a:pt x="28404" y="10800"/>
                </a:lnTo>
                <a:lnTo>
                  <a:pt x="14391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" name="Text Box 10"/>
          <p:cNvSpPr/>
          <p:nvPr/>
        </p:nvSpPr>
        <p:spPr>
          <a:xfrm>
            <a:off x="1784520" y="2168640"/>
            <a:ext cx="660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N5 Trig Exact Values and Trig Identities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" name="AutoShape 11"/>
          <p:cNvSpPr/>
          <p:nvPr/>
        </p:nvSpPr>
        <p:spPr>
          <a:xfrm>
            <a:off x="1150920" y="2259000"/>
            <a:ext cx="531720" cy="287280"/>
          </a:xfrm>
          <a:custGeom>
            <a:avLst/>
            <a:gdLst>
              <a:gd name="textAreaLeft" fmla="*/ 18360 w 531720"/>
              <a:gd name="textAreaRight" fmla="*/ 513360 w 53172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9956" h="21600">
                <a:moveTo>
                  <a:pt x="0" y="0"/>
                </a:moveTo>
                <a:lnTo>
                  <a:pt x="39956" y="0"/>
                </a:lnTo>
                <a:lnTo>
                  <a:pt x="39956" y="21600"/>
                </a:lnTo>
                <a:lnTo>
                  <a:pt x="0" y="21600"/>
                </a:lnTo>
                <a:close/>
              </a:path>
              <a:path fill="lightenLess" w="39956" h="21600">
                <a:moveTo>
                  <a:pt x="0" y="0"/>
                </a:moveTo>
                <a:lnTo>
                  <a:pt x="39956" y="0"/>
                </a:lnTo>
                <a:lnTo>
                  <a:pt x="38556" y="1400"/>
                </a:lnTo>
                <a:lnTo>
                  <a:pt x="1400" y="1400"/>
                </a:lnTo>
                <a:close/>
              </a:path>
              <a:path fill="darken" w="39956" h="21600">
                <a:moveTo>
                  <a:pt x="39956" y="0"/>
                </a:moveTo>
                <a:lnTo>
                  <a:pt x="39956" y="21600"/>
                </a:lnTo>
                <a:lnTo>
                  <a:pt x="38556" y="20200"/>
                </a:lnTo>
                <a:lnTo>
                  <a:pt x="38556" y="1400"/>
                </a:lnTo>
                <a:close/>
              </a:path>
              <a:path fill="darkenLess" w="39956" h="21600">
                <a:moveTo>
                  <a:pt x="39956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8556" y="20200"/>
                </a:lnTo>
                <a:close/>
              </a:path>
              <a:path fill="lighten" w="39956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9956" h="21600">
                <a:moveTo>
                  <a:pt x="12971" y="3794"/>
                </a:moveTo>
                <a:lnTo>
                  <a:pt x="26984" y="10800"/>
                </a:lnTo>
                <a:lnTo>
                  <a:pt x="12971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" name="AutoShape 11"/>
          <p:cNvSpPr/>
          <p:nvPr/>
        </p:nvSpPr>
        <p:spPr>
          <a:xfrm>
            <a:off x="1150920" y="4599000"/>
            <a:ext cx="542880" cy="270000"/>
          </a:xfrm>
          <a:custGeom>
            <a:avLst/>
            <a:gdLst>
              <a:gd name="textAreaLeft" fmla="*/ 17280 w 542880"/>
              <a:gd name="textAreaRight" fmla="*/ 525600 w 542880"/>
              <a:gd name="textAreaTop" fmla="*/ 17280 h 270000"/>
              <a:gd name="textAreaBottom" fmla="*/ 252720 h 270000"/>
            </a:gdLst>
            <a:ahLst/>
            <a:cxnLst/>
            <a:rect l="textAreaLeft" t="textAreaTop" r="textAreaRight" b="textAreaBottom"/>
            <a:pathLst>
              <a:path w="43401" h="21600">
                <a:moveTo>
                  <a:pt x="0" y="0"/>
                </a:moveTo>
                <a:lnTo>
                  <a:pt x="43401" y="0"/>
                </a:lnTo>
                <a:lnTo>
                  <a:pt x="43401" y="21600"/>
                </a:lnTo>
                <a:lnTo>
                  <a:pt x="0" y="21600"/>
                </a:lnTo>
                <a:close/>
              </a:path>
              <a:path fill="lightenLess" w="43401" h="21600">
                <a:moveTo>
                  <a:pt x="0" y="0"/>
                </a:moveTo>
                <a:lnTo>
                  <a:pt x="43401" y="0"/>
                </a:lnTo>
                <a:lnTo>
                  <a:pt x="42001" y="1400"/>
                </a:lnTo>
                <a:lnTo>
                  <a:pt x="1400" y="1400"/>
                </a:lnTo>
                <a:close/>
              </a:path>
              <a:path fill="darken" w="43401" h="21600">
                <a:moveTo>
                  <a:pt x="43401" y="0"/>
                </a:moveTo>
                <a:lnTo>
                  <a:pt x="43401" y="21600"/>
                </a:lnTo>
                <a:lnTo>
                  <a:pt x="42001" y="20200"/>
                </a:lnTo>
                <a:lnTo>
                  <a:pt x="42001" y="1400"/>
                </a:lnTo>
                <a:close/>
              </a:path>
              <a:path fill="darkenLess" w="43401" h="21600">
                <a:moveTo>
                  <a:pt x="43401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42001" y="20200"/>
                </a:lnTo>
                <a:close/>
              </a:path>
              <a:path fill="lighten" w="43401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43401" h="21600">
                <a:moveTo>
                  <a:pt x="14694" y="3794"/>
                </a:moveTo>
                <a:lnTo>
                  <a:pt x="28707" y="10800"/>
                </a:lnTo>
                <a:lnTo>
                  <a:pt x="14694" y="17806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" name="Text Box 10"/>
          <p:cNvSpPr/>
          <p:nvPr/>
        </p:nvSpPr>
        <p:spPr>
          <a:xfrm>
            <a:off x="1781280" y="4494240"/>
            <a:ext cx="630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Application &amp; Exam Type Questions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" name="Text Box 10"/>
          <p:cNvSpPr/>
          <p:nvPr/>
        </p:nvSpPr>
        <p:spPr>
          <a:xfrm>
            <a:off x="1781280" y="2876400"/>
            <a:ext cx="711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Connection</a:t>
            </a:r>
            <a:r>
              <a:rPr lang="en-GB" sz="20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 between Radians and degrees &amp; Exact values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" name="AutoShape 7"/>
          <p:cNvSpPr/>
          <p:nvPr/>
        </p:nvSpPr>
        <p:spPr>
          <a:xfrm>
            <a:off x="1150920" y="2967120"/>
            <a:ext cx="512640" cy="269640"/>
          </a:xfrm>
          <a:custGeom>
            <a:avLst/>
            <a:gdLst>
              <a:gd name="textAreaLeft" fmla="*/ 17280 w 512640"/>
              <a:gd name="textAreaRight" fmla="*/ 495360 w 512640"/>
              <a:gd name="textAreaTop" fmla="*/ 17280 h 269640"/>
              <a:gd name="textAreaBottom" fmla="*/ 252360 h 269640"/>
            </a:gdLst>
            <a:ahLst/>
            <a:cxnLst/>
            <a:rect l="textAreaLeft" t="textAreaTop" r="textAreaRight" b="textAreaBottom"/>
            <a:pathLst>
              <a:path w="41040" h="21600">
                <a:moveTo>
                  <a:pt x="0" y="0"/>
                </a:moveTo>
                <a:lnTo>
                  <a:pt x="41040" y="0"/>
                </a:lnTo>
                <a:lnTo>
                  <a:pt x="41040" y="21600"/>
                </a:lnTo>
                <a:lnTo>
                  <a:pt x="0" y="21600"/>
                </a:lnTo>
                <a:close/>
              </a:path>
              <a:path fill="lightenLess" w="41040" h="21600">
                <a:moveTo>
                  <a:pt x="0" y="0"/>
                </a:moveTo>
                <a:lnTo>
                  <a:pt x="41040" y="0"/>
                </a:lnTo>
                <a:lnTo>
                  <a:pt x="39640" y="1400"/>
                </a:lnTo>
                <a:lnTo>
                  <a:pt x="1400" y="1400"/>
                </a:lnTo>
                <a:close/>
              </a:path>
              <a:path fill="darken" w="41040" h="21600">
                <a:moveTo>
                  <a:pt x="41040" y="0"/>
                </a:moveTo>
                <a:lnTo>
                  <a:pt x="41040" y="21600"/>
                </a:lnTo>
                <a:lnTo>
                  <a:pt x="39640" y="20200"/>
                </a:lnTo>
                <a:lnTo>
                  <a:pt x="39640" y="1400"/>
                </a:lnTo>
                <a:close/>
              </a:path>
              <a:path fill="darkenLess" w="41040" h="21600">
                <a:moveTo>
                  <a:pt x="4104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9640" y="20200"/>
                </a:lnTo>
                <a:close/>
              </a:path>
              <a:path fill="lighten" w="4104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41040" h="21600">
                <a:moveTo>
                  <a:pt x="13514" y="3794"/>
                </a:moveTo>
                <a:lnTo>
                  <a:pt x="27526" y="10800"/>
                </a:lnTo>
                <a:lnTo>
                  <a:pt x="13514" y="17806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" name="Text Box 10"/>
          <p:cNvSpPr/>
          <p:nvPr/>
        </p:nvSpPr>
        <p:spPr>
          <a:xfrm>
            <a:off x="1871640" y="5319720"/>
            <a:ext cx="660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Wave function format ksin(x ± </a:t>
            </a:r>
            <a:r>
              <a:rPr lang="el-GR" sz="2400" b="1" u="none" strike="noStrike">
                <a:solidFill>
                  <a:srgbClr val="F9F911"/>
                </a:solidFill>
                <a:effectLst/>
                <a:uFillTx/>
                <a:latin typeface="Arial Narrow"/>
                <a:ea typeface="Arial"/>
              </a:rPr>
              <a:t>α</a:t>
            </a: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)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" name="AutoShape 11"/>
          <p:cNvSpPr/>
          <p:nvPr/>
        </p:nvSpPr>
        <p:spPr>
          <a:xfrm>
            <a:off x="1150920" y="5410080"/>
            <a:ext cx="531720" cy="287280"/>
          </a:xfrm>
          <a:custGeom>
            <a:avLst/>
            <a:gdLst>
              <a:gd name="textAreaLeft" fmla="*/ 18360 w 531720"/>
              <a:gd name="textAreaRight" fmla="*/ 513360 w 53172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9956" h="21600">
                <a:moveTo>
                  <a:pt x="0" y="0"/>
                </a:moveTo>
                <a:lnTo>
                  <a:pt x="39956" y="0"/>
                </a:lnTo>
                <a:lnTo>
                  <a:pt x="39956" y="21600"/>
                </a:lnTo>
                <a:lnTo>
                  <a:pt x="0" y="21600"/>
                </a:lnTo>
                <a:close/>
              </a:path>
              <a:path fill="lightenLess" w="39956" h="21600">
                <a:moveTo>
                  <a:pt x="0" y="0"/>
                </a:moveTo>
                <a:lnTo>
                  <a:pt x="39956" y="0"/>
                </a:lnTo>
                <a:lnTo>
                  <a:pt x="38556" y="1400"/>
                </a:lnTo>
                <a:lnTo>
                  <a:pt x="1400" y="1400"/>
                </a:lnTo>
                <a:close/>
              </a:path>
              <a:path fill="darken" w="39956" h="21600">
                <a:moveTo>
                  <a:pt x="39956" y="0"/>
                </a:moveTo>
                <a:lnTo>
                  <a:pt x="39956" y="21600"/>
                </a:lnTo>
                <a:lnTo>
                  <a:pt x="38556" y="20200"/>
                </a:lnTo>
                <a:lnTo>
                  <a:pt x="38556" y="1400"/>
                </a:lnTo>
                <a:close/>
              </a:path>
              <a:path fill="darkenLess" w="39956" h="21600">
                <a:moveTo>
                  <a:pt x="39956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8556" y="20200"/>
                </a:lnTo>
                <a:close/>
              </a:path>
              <a:path fill="lighten" w="39956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9956" h="21600">
                <a:moveTo>
                  <a:pt x="12971" y="3794"/>
                </a:moveTo>
                <a:lnTo>
                  <a:pt x="26984" y="10800"/>
                </a:lnTo>
                <a:lnTo>
                  <a:pt x="12971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" name="Text Box 10"/>
          <p:cNvSpPr/>
          <p:nvPr/>
        </p:nvSpPr>
        <p:spPr>
          <a:xfrm>
            <a:off x="1871640" y="5859360"/>
            <a:ext cx="660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Wave function format </a:t>
            </a: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ksin(2x ± </a:t>
            </a:r>
            <a:r>
              <a:rPr lang="el-GR" sz="2400" b="1" u="none" strike="noStrike">
                <a:solidFill>
                  <a:srgbClr val="F9F911"/>
                </a:solidFill>
                <a:effectLst/>
                <a:uFillTx/>
                <a:latin typeface="Arial Narrow"/>
                <a:ea typeface="Arial"/>
              </a:rPr>
              <a:t>α</a:t>
            </a: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)</a:t>
            </a: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" name="AutoShape 11"/>
          <p:cNvSpPr/>
          <p:nvPr/>
        </p:nvSpPr>
        <p:spPr>
          <a:xfrm>
            <a:off x="1150920" y="5950080"/>
            <a:ext cx="531720" cy="287280"/>
          </a:xfrm>
          <a:custGeom>
            <a:avLst/>
            <a:gdLst>
              <a:gd name="textAreaLeft" fmla="*/ 18360 w 531720"/>
              <a:gd name="textAreaRight" fmla="*/ 513360 w 53172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9956" h="21600">
                <a:moveTo>
                  <a:pt x="0" y="0"/>
                </a:moveTo>
                <a:lnTo>
                  <a:pt x="39956" y="0"/>
                </a:lnTo>
                <a:lnTo>
                  <a:pt x="39956" y="21600"/>
                </a:lnTo>
                <a:lnTo>
                  <a:pt x="0" y="21600"/>
                </a:lnTo>
                <a:close/>
              </a:path>
              <a:path fill="lightenLess" w="39956" h="21600">
                <a:moveTo>
                  <a:pt x="0" y="0"/>
                </a:moveTo>
                <a:lnTo>
                  <a:pt x="39956" y="0"/>
                </a:lnTo>
                <a:lnTo>
                  <a:pt x="38556" y="1400"/>
                </a:lnTo>
                <a:lnTo>
                  <a:pt x="1400" y="1400"/>
                </a:lnTo>
                <a:close/>
              </a:path>
              <a:path fill="darken" w="39956" h="21600">
                <a:moveTo>
                  <a:pt x="39956" y="0"/>
                </a:moveTo>
                <a:lnTo>
                  <a:pt x="39956" y="21600"/>
                </a:lnTo>
                <a:lnTo>
                  <a:pt x="38556" y="20200"/>
                </a:lnTo>
                <a:lnTo>
                  <a:pt x="38556" y="1400"/>
                </a:lnTo>
                <a:close/>
              </a:path>
              <a:path fill="darkenLess" w="39956" h="21600">
                <a:moveTo>
                  <a:pt x="39956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8556" y="20200"/>
                </a:lnTo>
                <a:close/>
              </a:path>
              <a:path fill="lighten" w="39956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9956" h="21600">
                <a:moveTo>
                  <a:pt x="12971" y="3794"/>
                </a:moveTo>
                <a:lnTo>
                  <a:pt x="26984" y="10800"/>
                </a:lnTo>
                <a:lnTo>
                  <a:pt x="12971" y="17806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 Box 9"/>
          <p:cNvSpPr/>
          <p:nvPr/>
        </p:nvSpPr>
        <p:spPr>
          <a:xfrm>
            <a:off x="3238560" y="3562200"/>
            <a:ext cx="3073320" cy="520920"/>
          </a:xfrm>
          <a:prstGeom prst="rect">
            <a:avLst/>
          </a:prstGeom>
          <a:solidFill>
            <a:srgbClr val="6D6D6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+ cos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 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" name="Text Box 10"/>
          <p:cNvSpPr/>
          <p:nvPr/>
        </p:nvSpPr>
        <p:spPr>
          <a:xfrm>
            <a:off x="3238560" y="4478400"/>
            <a:ext cx="3066840" cy="520920"/>
          </a:xfrm>
          <a:prstGeom prst="rect">
            <a:avLst/>
          </a:prstGeom>
          <a:solidFill>
            <a:srgbClr val="6D6D6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= 1 - cos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 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3" name="Text Box 11"/>
          <p:cNvSpPr/>
          <p:nvPr/>
        </p:nvSpPr>
        <p:spPr>
          <a:xfrm>
            <a:off x="3238560" y="5394240"/>
            <a:ext cx="3043080" cy="520920"/>
          </a:xfrm>
          <a:prstGeom prst="rect">
            <a:avLst/>
          </a:prstGeom>
          <a:solidFill>
            <a:srgbClr val="6D6D6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= 1 - sin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 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4" name="TextBox 13"/>
          <p:cNvSpPr/>
          <p:nvPr/>
        </p:nvSpPr>
        <p:spPr>
          <a:xfrm>
            <a:off x="1073880" y="2362320"/>
            <a:ext cx="7324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Simply rearranging we get two other forms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5" name="Rectangle 2"/>
          <p:cNvSpPr/>
          <p:nvPr/>
        </p:nvSpPr>
        <p:spPr>
          <a:xfrm>
            <a:off x="2705040" y="495360"/>
            <a:ext cx="3905280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  <a:ea typeface="Arial"/>
              </a:rPr>
              <a:t>Trig Identities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8" dur="indefinite" restart="never" nodeType="tmRoot">
          <p:childTnLst>
            <p:seq>
              <p:cTn id="339" dur="indefinite" nodeType="mainSeq">
                <p:childTnLst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" name="TextBox 23"/>
          <p:cNvSpPr/>
          <p:nvPr/>
        </p:nvSpPr>
        <p:spPr>
          <a:xfrm>
            <a:off x="1454040" y="3519360"/>
            <a:ext cx="68198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Page 352 Ex17 Q2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Radians</a:t>
            </a:r>
            <a:endParaRPr lang="en-US" sz="5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69" name="Text Box 6"/>
          <p:cNvSpPr/>
          <p:nvPr/>
        </p:nvSpPr>
        <p:spPr>
          <a:xfrm>
            <a:off x="971640" y="1917720"/>
            <a:ext cx="80010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Radian measure is an alternative to degrees and is based upon the ratio of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0" name="Text Box 7"/>
          <p:cNvSpPr/>
          <p:nvPr/>
        </p:nvSpPr>
        <p:spPr>
          <a:xfrm>
            <a:off x="3081240" y="2917800"/>
            <a:ext cx="2971800" cy="947880"/>
          </a:xfrm>
          <a:prstGeom prst="rect">
            <a:avLst/>
          </a:prstGeom>
          <a:solidFill>
            <a:srgbClr val="3B3B3B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arc Length      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   radius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71" name="Group 13"/>
          <p:cNvGrpSpPr/>
          <p:nvPr/>
        </p:nvGrpSpPr>
        <p:grpSpPr>
          <a:xfrm>
            <a:off x="1056240" y="3910320"/>
            <a:ext cx="2382840" cy="2237400"/>
            <a:chOff x="1056240" y="3910320"/>
            <a:chExt cx="2382840" cy="2237400"/>
          </a:xfrm>
        </p:grpSpPr>
        <p:sp>
          <p:nvSpPr>
            <p:cNvPr id="172" name="Oval 10"/>
            <p:cNvSpPr/>
            <p:nvPr/>
          </p:nvSpPr>
          <p:spPr>
            <a:xfrm rot="160200">
              <a:off x="1104480" y="3962160"/>
              <a:ext cx="2286000" cy="2133360"/>
            </a:xfrm>
            <a:prstGeom prst="ellipse">
              <a:avLst/>
            </a:prstGeom>
            <a:solidFill>
              <a:srgbClr val="66CCFF"/>
            </a:solidFill>
            <a:ln w="7632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" name="Line 12"/>
            <p:cNvSpPr/>
            <p:nvPr/>
          </p:nvSpPr>
          <p:spPr>
            <a:xfrm>
              <a:off x="2158560" y="5068800"/>
              <a:ext cx="1226160" cy="1116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5640" rIns="90000" bIns="-3564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4" name="Text Box 14"/>
          <p:cNvSpPr/>
          <p:nvPr/>
        </p:nvSpPr>
        <p:spPr>
          <a:xfrm>
            <a:off x="2705040" y="4952880"/>
            <a:ext cx="304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5" name="Text Box 15"/>
          <p:cNvSpPr/>
          <p:nvPr/>
        </p:nvSpPr>
        <p:spPr>
          <a:xfrm>
            <a:off x="1708200" y="4629240"/>
            <a:ext cx="380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2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θ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6" name="Text Box 16"/>
          <p:cNvSpPr/>
          <p:nvPr/>
        </p:nvSpPr>
        <p:spPr>
          <a:xfrm>
            <a:off x="3460680" y="3917880"/>
            <a:ext cx="723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L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" name="Text Box 20"/>
          <p:cNvSpPr/>
          <p:nvPr/>
        </p:nvSpPr>
        <p:spPr>
          <a:xfrm>
            <a:off x="-136440" y="5981760"/>
            <a:ext cx="306216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- theta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(angle at the centre)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" name="Oval 16"/>
          <p:cNvSpPr/>
          <p:nvPr/>
        </p:nvSpPr>
        <p:spPr>
          <a:xfrm>
            <a:off x="2165400" y="5013360"/>
            <a:ext cx="177840" cy="13320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" name="Arc 22"/>
          <p:cNvSpPr/>
          <p:nvPr/>
        </p:nvSpPr>
        <p:spPr>
          <a:xfrm>
            <a:off x="1552680" y="3790800"/>
            <a:ext cx="2089080" cy="2178360"/>
          </a:xfrm>
          <a:custGeom>
            <a:avLst/>
            <a:gdLst>
              <a:gd name="textAreaLeft" fmla="*/ 1044720 w 2089080"/>
              <a:gd name="textAreaRight" fmla="*/ 2089440 w 2089080"/>
              <a:gd name="textAreaTop" fmla="*/ 0 h 2178360"/>
              <a:gd name="textAreaBottom" fmla="*/ 1089360 h 2178360"/>
              <a:gd name="GluePoint1X" fmla="*/ 1044576 w 2089150"/>
              <a:gd name="GluePoint1Y" fmla="*/ 0 h 2178050"/>
              <a:gd name="GluePoint2X" fmla="*/ 1044575 w 2089150"/>
              <a:gd name="GluePoint2Y" fmla="*/ 1089025 h 2178050"/>
              <a:gd name="GluePoint3X" fmla="*/ 2089150 w 2089150"/>
              <a:gd name="GluePoint3Y" fmla="*/ 1089025 h 217805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stroke="0" w="2089150" h="2178050">
                <a:moveTo>
                  <a:pt x="1044576" y="0"/>
                </a:moveTo>
                <a:lnTo>
                  <a:pt x="1044576" y="0"/>
                </a:lnTo>
                <a:arcTo wR="1044575" hR="1089025" stAng="-5399997" swAng="5400003"/>
                <a:lnTo>
                  <a:pt x="1044575" y="1089025"/>
                </a:lnTo>
                <a:close/>
              </a:path>
              <a:path fill="none" w="2089150" h="2178050">
                <a:moveTo>
                  <a:pt x="1044576" y="0"/>
                </a:moveTo>
                <a:lnTo>
                  <a:pt x="1044576" y="0"/>
                </a:lnTo>
                <a:arcTo wR="1044575" hR="1089025" stAng="-5399997" swAng="5400003"/>
              </a:path>
            </a:pathLst>
          </a:custGeom>
          <a:noFill/>
          <a:ln w="57240">
            <a:solidFill>
              <a:srgbClr val="FFFFFF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0" name="Object 2"/>
          <p:cNvGraphicFramePr/>
          <p:nvPr/>
        </p:nvGraphicFramePr>
        <p:xfrm>
          <a:off x="4406760" y="3992400"/>
          <a:ext cx="3880080" cy="565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1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06760" y="3992400"/>
                    <a:ext cx="3880080" cy="565200"/>
                  </a:xfrm>
                  <a:prstGeom prst="rect">
                    <a:avLst/>
                  </a:prstGeom>
                  <a:solidFill>
                    <a:srgbClr val="FFFFFF"/>
                  </a:solidFill>
                  <a:ln w="63360">
                    <a:solidFill>
                      <a:srgbClr val="FFFF0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82" name="Object 3"/>
          <p:cNvGraphicFramePr/>
          <p:nvPr/>
        </p:nvGraphicFramePr>
        <p:xfrm>
          <a:off x="4376880" y="4751280"/>
          <a:ext cx="3913200" cy="12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3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376880" y="4751280"/>
                    <a:ext cx="3913200" cy="1206720"/>
                  </a:xfrm>
                  <a:prstGeom prst="rect">
                    <a:avLst/>
                  </a:prstGeom>
                  <a:solidFill>
                    <a:srgbClr val="FFFFFF"/>
                  </a:solidFill>
                  <a:ln w="63360">
                    <a:solidFill>
                      <a:srgbClr val="FFFF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84" name="Arc 19"/>
          <p:cNvSpPr/>
          <p:nvPr/>
        </p:nvSpPr>
        <p:spPr>
          <a:xfrm>
            <a:off x="2027160" y="4876920"/>
            <a:ext cx="426960" cy="396720"/>
          </a:xfrm>
          <a:custGeom>
            <a:avLst/>
            <a:gdLst>
              <a:gd name="textAreaLeft" fmla="*/ 0 w 426960"/>
              <a:gd name="textAreaRight" fmla="*/ 427320 w 426960"/>
              <a:gd name="textAreaTop" fmla="*/ 0 h 396720"/>
              <a:gd name="textAreaBottom" fmla="*/ 397080 h 396720"/>
              <a:gd name="GluePoint1X" fmla="*/ 426108 w 427037"/>
              <a:gd name="GluePoint1Y" fmla="*/ 216924 h 396875"/>
              <a:gd name="GluePoint2X" fmla="*/ 213519 w 427037"/>
              <a:gd name="GluePoint2Y" fmla="*/ 198438 h 396875"/>
              <a:gd name="GluePoint3X" fmla="*/ 427037 w 427037"/>
              <a:gd name="GluePoint3Y" fmla="*/ 198438 h 39687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stroke="0" w="427037" h="396875">
                <a:moveTo>
                  <a:pt x="426108" y="216924"/>
                </a:moveTo>
                <a:lnTo>
                  <a:pt x="426108" y="216924"/>
                </a:lnTo>
                <a:arcTo wR="213519" hR="198438" stAng="298183" swAng="21301817"/>
                <a:lnTo>
                  <a:pt x="213519" y="198438"/>
                </a:lnTo>
                <a:close/>
              </a:path>
              <a:path fill="none" w="427037" h="396875">
                <a:moveTo>
                  <a:pt x="426108" y="216924"/>
                </a:moveTo>
                <a:lnTo>
                  <a:pt x="426108" y="216924"/>
                </a:lnTo>
                <a:arcTo wR="213519" hR="198438" stAng="298183" swAng="21301817"/>
              </a:path>
            </a:pathLst>
          </a:custGeom>
          <a:noFill/>
          <a:ln w="381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" name="TextBox 20"/>
          <p:cNvSpPr/>
          <p:nvPr/>
        </p:nvSpPr>
        <p:spPr>
          <a:xfrm>
            <a:off x="3035160" y="6135840"/>
            <a:ext cx="5889960" cy="520920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So, full circle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360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radians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5" dur="indefinite" restart="never" nodeType="tmRoot">
          <p:childTnLst>
            <p:seq>
              <p:cTn id="356" dur="indefinite" nodeType="mainSeq">
                <p:childTnLst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4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5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11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12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2"/>
          <p:cNvSpPr/>
          <p:nvPr/>
        </p:nvSpPr>
        <p:spPr>
          <a:xfrm>
            <a:off x="533520" y="2412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b="0" u="none" strike="noStrike">
                <a:solidFill>
                  <a:srgbClr val="EEF82A"/>
                </a:solidFill>
                <a:effectLst/>
                <a:uFillTx/>
                <a:latin typeface="Comic Sans MS"/>
                <a:ea typeface="Arial"/>
              </a:rPr>
              <a:t>Radians</a:t>
            </a:r>
            <a:endParaRPr lang="en-US" sz="5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7" name="TextBox 30"/>
          <p:cNvSpPr/>
          <p:nvPr/>
        </p:nvSpPr>
        <p:spPr>
          <a:xfrm>
            <a:off x="303840" y="1550880"/>
            <a:ext cx="1987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66"/>
                </a:solidFill>
                <a:effectLst/>
                <a:uFillTx/>
                <a:latin typeface="Comic Sans MS"/>
                <a:ea typeface="Arial"/>
              </a:rPr>
              <a:t>Copy Table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8" name="TextBox 32"/>
          <p:cNvSpPr/>
          <p:nvPr/>
        </p:nvSpPr>
        <p:spPr>
          <a:xfrm>
            <a:off x="2582640" y="1544760"/>
            <a:ext cx="2513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360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9" name="TextBox 33"/>
          <p:cNvSpPr/>
          <p:nvPr/>
        </p:nvSpPr>
        <p:spPr>
          <a:xfrm>
            <a:off x="5664960" y="1544760"/>
            <a:ext cx="2265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180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32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l-GR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" name="TextBox 34"/>
          <p:cNvSpPr/>
          <p:nvPr/>
        </p:nvSpPr>
        <p:spPr>
          <a:xfrm>
            <a:off x="148680" y="280656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90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91" name="Group 39"/>
          <p:cNvGrpSpPr/>
          <p:nvPr/>
        </p:nvGrpSpPr>
        <p:grpSpPr>
          <a:xfrm>
            <a:off x="1317960" y="2666880"/>
            <a:ext cx="403560" cy="992520"/>
            <a:chOff x="1317960" y="2666880"/>
            <a:chExt cx="403560" cy="992520"/>
          </a:xfrm>
        </p:grpSpPr>
        <p:sp>
          <p:nvSpPr>
            <p:cNvPr id="192" name="TextBox 35"/>
            <p:cNvSpPr/>
            <p:nvPr/>
          </p:nvSpPr>
          <p:spPr>
            <a:xfrm>
              <a:off x="1317960" y="266688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3" name="Straight Connector 37"/>
            <p:cNvSpPr/>
            <p:nvPr/>
          </p:nvSpPr>
          <p:spPr>
            <a:xfrm>
              <a:off x="1328400" y="31384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4" name="TextBox 38"/>
            <p:cNvSpPr/>
            <p:nvPr/>
          </p:nvSpPr>
          <p:spPr>
            <a:xfrm>
              <a:off x="1317960" y="31384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95" name="TextBox 40"/>
          <p:cNvSpPr/>
          <p:nvPr/>
        </p:nvSpPr>
        <p:spPr>
          <a:xfrm>
            <a:off x="148680" y="474516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45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96" name="Group 41"/>
          <p:cNvGrpSpPr/>
          <p:nvPr/>
        </p:nvGrpSpPr>
        <p:grpSpPr>
          <a:xfrm>
            <a:off x="1317960" y="4510080"/>
            <a:ext cx="403560" cy="992520"/>
            <a:chOff x="1317960" y="4510080"/>
            <a:chExt cx="403560" cy="992520"/>
          </a:xfrm>
        </p:grpSpPr>
        <p:sp>
          <p:nvSpPr>
            <p:cNvPr id="197" name="TextBox 42"/>
            <p:cNvSpPr/>
            <p:nvPr/>
          </p:nvSpPr>
          <p:spPr>
            <a:xfrm>
              <a:off x="1317960" y="451008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8" name="Straight Connector 43"/>
            <p:cNvSpPr/>
            <p:nvPr/>
          </p:nvSpPr>
          <p:spPr>
            <a:xfrm>
              <a:off x="1328400" y="49816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99" name="TextBox 44"/>
            <p:cNvSpPr/>
            <p:nvPr/>
          </p:nvSpPr>
          <p:spPr>
            <a:xfrm>
              <a:off x="131796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00" name="TextBox 45"/>
          <p:cNvSpPr/>
          <p:nvPr/>
        </p:nvSpPr>
        <p:spPr>
          <a:xfrm>
            <a:off x="148680" y="578808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01" name="Group 46"/>
          <p:cNvGrpSpPr/>
          <p:nvPr/>
        </p:nvGrpSpPr>
        <p:grpSpPr>
          <a:xfrm>
            <a:off x="1332360" y="5551560"/>
            <a:ext cx="403560" cy="992520"/>
            <a:chOff x="1332360" y="5551560"/>
            <a:chExt cx="403560" cy="992520"/>
          </a:xfrm>
        </p:grpSpPr>
        <p:sp>
          <p:nvSpPr>
            <p:cNvPr id="202" name="TextBox 47"/>
            <p:cNvSpPr/>
            <p:nvPr/>
          </p:nvSpPr>
          <p:spPr>
            <a:xfrm>
              <a:off x="1332360" y="555156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03" name="Straight Connector 48"/>
            <p:cNvSpPr/>
            <p:nvPr/>
          </p:nvSpPr>
          <p:spPr>
            <a:xfrm>
              <a:off x="1342800" y="602316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04" name="TextBox 49"/>
            <p:cNvSpPr/>
            <p:nvPr/>
          </p:nvSpPr>
          <p:spPr>
            <a:xfrm>
              <a:off x="133236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05" name="TextBox 50"/>
          <p:cNvSpPr/>
          <p:nvPr/>
        </p:nvSpPr>
        <p:spPr>
          <a:xfrm>
            <a:off x="148680" y="3797280"/>
            <a:ext cx="1183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60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06" name="Group 51"/>
          <p:cNvGrpSpPr/>
          <p:nvPr/>
        </p:nvGrpSpPr>
        <p:grpSpPr>
          <a:xfrm>
            <a:off x="1317960" y="3562200"/>
            <a:ext cx="403560" cy="992520"/>
            <a:chOff x="1317960" y="3562200"/>
            <a:chExt cx="403560" cy="992520"/>
          </a:xfrm>
        </p:grpSpPr>
        <p:sp>
          <p:nvSpPr>
            <p:cNvPr id="207" name="TextBox 52"/>
            <p:cNvSpPr/>
            <p:nvPr/>
          </p:nvSpPr>
          <p:spPr>
            <a:xfrm>
              <a:off x="1317960" y="3562200"/>
              <a:ext cx="4035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08" name="Straight Connector 53"/>
            <p:cNvSpPr/>
            <p:nvPr/>
          </p:nvSpPr>
          <p:spPr>
            <a:xfrm>
              <a:off x="1328400" y="403380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09" name="TextBox 54"/>
            <p:cNvSpPr/>
            <p:nvPr/>
          </p:nvSpPr>
          <p:spPr>
            <a:xfrm>
              <a:off x="131796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10" name="TextBox 57"/>
          <p:cNvSpPr/>
          <p:nvPr/>
        </p:nvSpPr>
        <p:spPr>
          <a:xfrm>
            <a:off x="2039040" y="28065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270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11" name="Group 58"/>
          <p:cNvGrpSpPr/>
          <p:nvPr/>
        </p:nvGrpSpPr>
        <p:grpSpPr>
          <a:xfrm>
            <a:off x="3370320" y="2666880"/>
            <a:ext cx="620280" cy="992520"/>
            <a:chOff x="3370320" y="2666880"/>
            <a:chExt cx="620280" cy="992520"/>
          </a:xfrm>
        </p:grpSpPr>
        <p:sp>
          <p:nvSpPr>
            <p:cNvPr id="212" name="TextBox 59"/>
            <p:cNvSpPr/>
            <p:nvPr/>
          </p:nvSpPr>
          <p:spPr>
            <a:xfrm>
              <a:off x="3370320" y="26668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3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13" name="Straight Connector 60"/>
            <p:cNvSpPr/>
            <p:nvPr/>
          </p:nvSpPr>
          <p:spPr>
            <a:xfrm>
              <a:off x="3476520" y="31384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14" name="TextBox 61"/>
            <p:cNvSpPr/>
            <p:nvPr/>
          </p:nvSpPr>
          <p:spPr>
            <a:xfrm>
              <a:off x="3466080" y="31384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15" name="TextBox 62"/>
          <p:cNvSpPr/>
          <p:nvPr/>
        </p:nvSpPr>
        <p:spPr>
          <a:xfrm>
            <a:off x="2039040" y="47451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135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16" name="Group 63"/>
          <p:cNvGrpSpPr/>
          <p:nvPr/>
        </p:nvGrpSpPr>
        <p:grpSpPr>
          <a:xfrm>
            <a:off x="3370320" y="4510080"/>
            <a:ext cx="620280" cy="992520"/>
            <a:chOff x="3370320" y="4510080"/>
            <a:chExt cx="620280" cy="992520"/>
          </a:xfrm>
        </p:grpSpPr>
        <p:sp>
          <p:nvSpPr>
            <p:cNvPr id="217" name="TextBox 64"/>
            <p:cNvSpPr/>
            <p:nvPr/>
          </p:nvSpPr>
          <p:spPr>
            <a:xfrm>
              <a:off x="3370320" y="45100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3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18" name="Straight Connector 65"/>
            <p:cNvSpPr/>
            <p:nvPr/>
          </p:nvSpPr>
          <p:spPr>
            <a:xfrm>
              <a:off x="3517920" y="49816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19" name="TextBox 66"/>
            <p:cNvSpPr/>
            <p:nvPr/>
          </p:nvSpPr>
          <p:spPr>
            <a:xfrm>
              <a:off x="350712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20" name="TextBox 67"/>
          <p:cNvSpPr/>
          <p:nvPr/>
        </p:nvSpPr>
        <p:spPr>
          <a:xfrm>
            <a:off x="2039040" y="57880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150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21" name="Group 68"/>
          <p:cNvGrpSpPr/>
          <p:nvPr/>
        </p:nvGrpSpPr>
        <p:grpSpPr>
          <a:xfrm>
            <a:off x="3370320" y="5551560"/>
            <a:ext cx="620280" cy="992520"/>
            <a:chOff x="3370320" y="5551560"/>
            <a:chExt cx="620280" cy="992520"/>
          </a:xfrm>
        </p:grpSpPr>
        <p:sp>
          <p:nvSpPr>
            <p:cNvPr id="222" name="TextBox 69"/>
            <p:cNvSpPr/>
            <p:nvPr/>
          </p:nvSpPr>
          <p:spPr>
            <a:xfrm>
              <a:off x="3370320" y="555156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5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" name="Straight Connector 70"/>
            <p:cNvSpPr/>
            <p:nvPr/>
          </p:nvSpPr>
          <p:spPr>
            <a:xfrm>
              <a:off x="3490920" y="6023160"/>
              <a:ext cx="3585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4" name="TextBox 71"/>
            <p:cNvSpPr/>
            <p:nvPr/>
          </p:nvSpPr>
          <p:spPr>
            <a:xfrm>
              <a:off x="347940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25" name="TextBox 72"/>
          <p:cNvSpPr/>
          <p:nvPr/>
        </p:nvSpPr>
        <p:spPr>
          <a:xfrm>
            <a:off x="2039040" y="37972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120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26" name="Group 73"/>
          <p:cNvGrpSpPr/>
          <p:nvPr/>
        </p:nvGrpSpPr>
        <p:grpSpPr>
          <a:xfrm>
            <a:off x="3370320" y="3562200"/>
            <a:ext cx="620280" cy="992520"/>
            <a:chOff x="3370320" y="3562200"/>
            <a:chExt cx="620280" cy="992520"/>
          </a:xfrm>
        </p:grpSpPr>
        <p:sp>
          <p:nvSpPr>
            <p:cNvPr id="227" name="TextBox 74"/>
            <p:cNvSpPr/>
            <p:nvPr/>
          </p:nvSpPr>
          <p:spPr>
            <a:xfrm>
              <a:off x="3370320" y="356220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8" name="Straight Connector 75"/>
            <p:cNvSpPr/>
            <p:nvPr/>
          </p:nvSpPr>
          <p:spPr>
            <a:xfrm>
              <a:off x="3503520" y="403380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9" name="TextBox 76"/>
            <p:cNvSpPr/>
            <p:nvPr/>
          </p:nvSpPr>
          <p:spPr>
            <a:xfrm>
              <a:off x="349380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30" name="Straight Connector 78"/>
          <p:cNvSpPr/>
          <p:nvPr/>
        </p:nvSpPr>
        <p:spPr>
          <a:xfrm flipH="1">
            <a:off x="1952280" y="2479680"/>
            <a:ext cx="12600" cy="3838680"/>
          </a:xfrm>
          <a:prstGeom prst="line">
            <a:avLst/>
          </a:prstGeom>
          <a:ln w="5724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1" name="Straight Connector 79"/>
          <p:cNvSpPr/>
          <p:nvPr/>
        </p:nvSpPr>
        <p:spPr>
          <a:xfrm flipH="1">
            <a:off x="4376520" y="2479680"/>
            <a:ext cx="14040" cy="3838680"/>
          </a:xfrm>
          <a:prstGeom prst="line">
            <a:avLst/>
          </a:prstGeom>
          <a:ln w="5724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2" name="TextBox 85"/>
          <p:cNvSpPr/>
          <p:nvPr/>
        </p:nvSpPr>
        <p:spPr>
          <a:xfrm>
            <a:off x="4477320" y="47451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225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33" name="Group 86"/>
          <p:cNvGrpSpPr/>
          <p:nvPr/>
        </p:nvGrpSpPr>
        <p:grpSpPr>
          <a:xfrm>
            <a:off x="5808960" y="4510080"/>
            <a:ext cx="620280" cy="992520"/>
            <a:chOff x="5808960" y="4510080"/>
            <a:chExt cx="620280" cy="992520"/>
          </a:xfrm>
        </p:grpSpPr>
        <p:sp>
          <p:nvSpPr>
            <p:cNvPr id="234" name="TextBox 87"/>
            <p:cNvSpPr/>
            <p:nvPr/>
          </p:nvSpPr>
          <p:spPr>
            <a:xfrm>
              <a:off x="5808960" y="45100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5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5" name="Straight Connector 88"/>
            <p:cNvSpPr/>
            <p:nvPr/>
          </p:nvSpPr>
          <p:spPr>
            <a:xfrm>
              <a:off x="5956200" y="498168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36" name="TextBox 89"/>
            <p:cNvSpPr/>
            <p:nvPr/>
          </p:nvSpPr>
          <p:spPr>
            <a:xfrm>
              <a:off x="594540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37" name="TextBox 90"/>
          <p:cNvSpPr/>
          <p:nvPr/>
        </p:nvSpPr>
        <p:spPr>
          <a:xfrm>
            <a:off x="4477320" y="57880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210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38" name="Group 91"/>
          <p:cNvGrpSpPr/>
          <p:nvPr/>
        </p:nvGrpSpPr>
        <p:grpSpPr>
          <a:xfrm>
            <a:off x="5808960" y="5551560"/>
            <a:ext cx="620280" cy="992520"/>
            <a:chOff x="5808960" y="5551560"/>
            <a:chExt cx="620280" cy="992520"/>
          </a:xfrm>
        </p:grpSpPr>
        <p:sp>
          <p:nvSpPr>
            <p:cNvPr id="239" name="TextBox 92"/>
            <p:cNvSpPr/>
            <p:nvPr/>
          </p:nvSpPr>
          <p:spPr>
            <a:xfrm>
              <a:off x="5808960" y="555156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7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0" name="Straight Connector 93"/>
            <p:cNvSpPr/>
            <p:nvPr/>
          </p:nvSpPr>
          <p:spPr>
            <a:xfrm>
              <a:off x="5929200" y="6023160"/>
              <a:ext cx="35892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1" name="TextBox 94"/>
            <p:cNvSpPr/>
            <p:nvPr/>
          </p:nvSpPr>
          <p:spPr>
            <a:xfrm>
              <a:off x="591768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42" name="TextBox 95"/>
          <p:cNvSpPr/>
          <p:nvPr/>
        </p:nvSpPr>
        <p:spPr>
          <a:xfrm>
            <a:off x="4477320" y="37972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240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43" name="Group 96"/>
          <p:cNvGrpSpPr/>
          <p:nvPr/>
        </p:nvGrpSpPr>
        <p:grpSpPr>
          <a:xfrm>
            <a:off x="5808960" y="3562200"/>
            <a:ext cx="620280" cy="992520"/>
            <a:chOff x="5808960" y="3562200"/>
            <a:chExt cx="620280" cy="992520"/>
          </a:xfrm>
        </p:grpSpPr>
        <p:sp>
          <p:nvSpPr>
            <p:cNvPr id="244" name="TextBox 97"/>
            <p:cNvSpPr/>
            <p:nvPr/>
          </p:nvSpPr>
          <p:spPr>
            <a:xfrm>
              <a:off x="5808960" y="356220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4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5" name="Straight Connector 98"/>
            <p:cNvSpPr/>
            <p:nvPr/>
          </p:nvSpPr>
          <p:spPr>
            <a:xfrm>
              <a:off x="5941800" y="403380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6" name="TextBox 99"/>
            <p:cNvSpPr/>
            <p:nvPr/>
          </p:nvSpPr>
          <p:spPr>
            <a:xfrm>
              <a:off x="593208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47" name="Straight Connector 100"/>
          <p:cNvSpPr/>
          <p:nvPr/>
        </p:nvSpPr>
        <p:spPr>
          <a:xfrm flipH="1">
            <a:off x="6815160" y="2479680"/>
            <a:ext cx="14400" cy="3838680"/>
          </a:xfrm>
          <a:prstGeom prst="line">
            <a:avLst/>
          </a:prstGeom>
          <a:ln w="5724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8" name="TextBox 106"/>
          <p:cNvSpPr/>
          <p:nvPr/>
        </p:nvSpPr>
        <p:spPr>
          <a:xfrm>
            <a:off x="7025400" y="474516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315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49" name="Group 107"/>
          <p:cNvGrpSpPr/>
          <p:nvPr/>
        </p:nvGrpSpPr>
        <p:grpSpPr>
          <a:xfrm>
            <a:off x="8316360" y="4510080"/>
            <a:ext cx="620280" cy="992520"/>
            <a:chOff x="8316360" y="4510080"/>
            <a:chExt cx="620280" cy="992520"/>
          </a:xfrm>
        </p:grpSpPr>
        <p:sp>
          <p:nvSpPr>
            <p:cNvPr id="250" name="TextBox 108"/>
            <p:cNvSpPr/>
            <p:nvPr/>
          </p:nvSpPr>
          <p:spPr>
            <a:xfrm>
              <a:off x="8316360" y="451008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7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1" name="Straight Connector 109"/>
            <p:cNvSpPr/>
            <p:nvPr/>
          </p:nvSpPr>
          <p:spPr>
            <a:xfrm>
              <a:off x="8462880" y="4981680"/>
              <a:ext cx="36180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2" name="TextBox 110"/>
            <p:cNvSpPr/>
            <p:nvPr/>
          </p:nvSpPr>
          <p:spPr>
            <a:xfrm>
              <a:off x="8452800" y="498168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4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53" name="TextBox 111"/>
          <p:cNvSpPr/>
          <p:nvPr/>
        </p:nvSpPr>
        <p:spPr>
          <a:xfrm>
            <a:off x="7025400" y="57880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330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4" name="TextBox 112"/>
          <p:cNvSpPr/>
          <p:nvPr/>
        </p:nvSpPr>
        <p:spPr>
          <a:xfrm>
            <a:off x="7025400" y="3797280"/>
            <a:ext cx="145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300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55" name="Group 113"/>
          <p:cNvGrpSpPr/>
          <p:nvPr/>
        </p:nvGrpSpPr>
        <p:grpSpPr>
          <a:xfrm>
            <a:off x="8316360" y="3562200"/>
            <a:ext cx="620280" cy="992520"/>
            <a:chOff x="8316360" y="3562200"/>
            <a:chExt cx="620280" cy="992520"/>
          </a:xfrm>
        </p:grpSpPr>
        <p:sp>
          <p:nvSpPr>
            <p:cNvPr id="256" name="TextBox 114"/>
            <p:cNvSpPr/>
            <p:nvPr/>
          </p:nvSpPr>
          <p:spPr>
            <a:xfrm>
              <a:off x="8316360" y="3562200"/>
              <a:ext cx="62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5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7" name="Straight Connector 115"/>
            <p:cNvSpPr/>
            <p:nvPr/>
          </p:nvSpPr>
          <p:spPr>
            <a:xfrm>
              <a:off x="8448480" y="4033800"/>
              <a:ext cx="36180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58" name="TextBox 116"/>
            <p:cNvSpPr/>
            <p:nvPr/>
          </p:nvSpPr>
          <p:spPr>
            <a:xfrm>
              <a:off x="8439480" y="403380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3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259" name="Group 120"/>
          <p:cNvGrpSpPr/>
          <p:nvPr/>
        </p:nvGrpSpPr>
        <p:grpSpPr>
          <a:xfrm>
            <a:off x="8316360" y="5551560"/>
            <a:ext cx="723240" cy="992520"/>
            <a:chOff x="8316360" y="5551560"/>
            <a:chExt cx="723240" cy="992520"/>
          </a:xfrm>
        </p:grpSpPr>
        <p:sp>
          <p:nvSpPr>
            <p:cNvPr id="260" name="TextBox 121"/>
            <p:cNvSpPr/>
            <p:nvPr/>
          </p:nvSpPr>
          <p:spPr>
            <a:xfrm>
              <a:off x="8316360" y="5551560"/>
              <a:ext cx="7232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11</a:t>
              </a:r>
              <a:r>
                <a:rPr lang="el-GR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π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61" name="Straight Connector 122"/>
            <p:cNvSpPr/>
            <p:nvPr/>
          </p:nvSpPr>
          <p:spPr>
            <a:xfrm>
              <a:off x="8518680" y="6023160"/>
              <a:ext cx="360360" cy="0"/>
            </a:xfrm>
            <a:prstGeom prst="line">
              <a:avLst/>
            </a:prstGeom>
            <a:ln w="284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62" name="TextBox 123"/>
            <p:cNvSpPr/>
            <p:nvPr/>
          </p:nvSpPr>
          <p:spPr>
            <a:xfrm>
              <a:off x="8507880" y="6023160"/>
              <a:ext cx="397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6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4" dur="indefinite" restart="never" nodeType="tmRoot">
          <p:childTnLst>
            <p:seq>
              <p:cTn id="415" dur="indefinite" nodeType="mainSeq">
                <p:childTnLst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4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val 21"/>
          <p:cNvSpPr/>
          <p:nvPr/>
        </p:nvSpPr>
        <p:spPr>
          <a:xfrm>
            <a:off x="6838920" y="4219560"/>
            <a:ext cx="1778040" cy="800280"/>
          </a:xfrm>
          <a:prstGeom prst="ellipse">
            <a:avLst/>
          </a:prstGeom>
          <a:solidFill>
            <a:srgbClr val="4D4D4D"/>
          </a:solidFill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4" name="Oval 20"/>
          <p:cNvSpPr/>
          <p:nvPr/>
        </p:nvSpPr>
        <p:spPr>
          <a:xfrm>
            <a:off x="1238400" y="4130640"/>
            <a:ext cx="1777680" cy="800280"/>
          </a:xfrm>
          <a:prstGeom prst="ellipse">
            <a:avLst/>
          </a:prstGeom>
          <a:solidFill>
            <a:srgbClr val="4D4D4D"/>
          </a:solidFill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5" name="Text Box 2"/>
          <p:cNvSpPr/>
          <p:nvPr/>
        </p:nvSpPr>
        <p:spPr>
          <a:xfrm>
            <a:off x="3048120" y="436680"/>
            <a:ext cx="31240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Converting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6" name="Text Box 5"/>
          <p:cNvSpPr/>
          <p:nvPr/>
        </p:nvSpPr>
        <p:spPr>
          <a:xfrm>
            <a:off x="1104840" y="4268880"/>
            <a:ext cx="190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degrees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7" name="Text Box 6"/>
          <p:cNvSpPr/>
          <p:nvPr/>
        </p:nvSpPr>
        <p:spPr>
          <a:xfrm>
            <a:off x="7156440" y="434484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radians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8" name="Text Box 15"/>
          <p:cNvSpPr/>
          <p:nvPr/>
        </p:nvSpPr>
        <p:spPr>
          <a:xfrm>
            <a:off x="3254400" y="3029040"/>
            <a:ext cx="1600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÷180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9" name="Text Box 16"/>
          <p:cNvSpPr/>
          <p:nvPr/>
        </p:nvSpPr>
        <p:spPr>
          <a:xfrm>
            <a:off x="4400640" y="2886120"/>
            <a:ext cx="20811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then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l-GR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0" name="Text Box 17"/>
          <p:cNvSpPr/>
          <p:nvPr/>
        </p:nvSpPr>
        <p:spPr>
          <a:xfrm>
            <a:off x="3270240" y="5597640"/>
            <a:ext cx="1447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÷ </a:t>
            </a:r>
            <a:r>
              <a:rPr lang="el-GR" sz="36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1" name="Text Box 18"/>
          <p:cNvSpPr/>
          <p:nvPr/>
        </p:nvSpPr>
        <p:spPr>
          <a:xfrm>
            <a:off x="4330800" y="5646600"/>
            <a:ext cx="2044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then </a:t>
            </a: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180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2" name="Freeform 16"/>
          <p:cNvSpPr/>
          <p:nvPr/>
        </p:nvSpPr>
        <p:spPr>
          <a:xfrm>
            <a:off x="2971800" y="3641760"/>
            <a:ext cx="4022640" cy="563400"/>
          </a:xfrm>
          <a:custGeom>
            <a:avLst/>
            <a:gdLst>
              <a:gd name="textAreaLeft" fmla="*/ 0 w 4022640"/>
              <a:gd name="textAreaRight" fmla="*/ 4023000 w 4022640"/>
              <a:gd name="textAreaTop" fmla="*/ 0 h 563400"/>
              <a:gd name="textAreaBottom" fmla="*/ 563760 h 563400"/>
              <a:gd name="GluePoint1X" fmla="*/ 0 w 4023360"/>
              <a:gd name="GluePoint1Y" fmla="*/ 548863 h 563880"/>
              <a:gd name="GluePoint2X" fmla="*/ 1920875 w 4023360"/>
              <a:gd name="GluePoint2Y" fmla="*/ 0 h 563880"/>
              <a:gd name="GluePoint3X" fmla="*/ 3992970 w 4023360"/>
              <a:gd name="GluePoint3Y" fmla="*/ 548863 h 5638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4023360" h="563880">
                <a:moveTo>
                  <a:pt x="0" y="563880"/>
                </a:moveTo>
                <a:cubicBezTo>
                  <a:pt x="632460" y="281940"/>
                  <a:pt x="1264920" y="0"/>
                  <a:pt x="1935480" y="0"/>
                </a:cubicBezTo>
                <a:cubicBezTo>
                  <a:pt x="2606040" y="0"/>
                  <a:pt x="3314700" y="281940"/>
                  <a:pt x="4023360" y="563880"/>
                </a:cubicBezTo>
              </a:path>
            </a:pathLst>
          </a:custGeom>
          <a:noFill/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3" name="Freeform 17"/>
          <p:cNvSpPr/>
          <p:nvPr/>
        </p:nvSpPr>
        <p:spPr>
          <a:xfrm flipH="1" flipV="1">
            <a:off x="2882880" y="4886280"/>
            <a:ext cx="4022640" cy="563760"/>
          </a:xfrm>
          <a:custGeom>
            <a:avLst/>
            <a:gdLst>
              <a:gd name="textAreaLeft" fmla="*/ 360 w 4022640"/>
              <a:gd name="textAreaRight" fmla="*/ 4023360 w 4022640"/>
              <a:gd name="textAreaTop" fmla="*/ 360 h 563760"/>
              <a:gd name="textAreaBottom" fmla="*/ 564480 h 563760"/>
              <a:gd name="GluePoint1X" fmla="*/ 0 w 4023360"/>
              <a:gd name="GluePoint1Y" fmla="*/ 548863 h 563880"/>
              <a:gd name="GluePoint2X" fmla="*/ 1920875 w 4023360"/>
              <a:gd name="GluePoint2Y" fmla="*/ 0 h 563880"/>
              <a:gd name="GluePoint3X" fmla="*/ 3992970 w 4023360"/>
              <a:gd name="GluePoint3Y" fmla="*/ 548863 h 5638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4023360" h="563880">
                <a:moveTo>
                  <a:pt x="0" y="563880"/>
                </a:moveTo>
                <a:cubicBezTo>
                  <a:pt x="632460" y="281940"/>
                  <a:pt x="1264920" y="0"/>
                  <a:pt x="1935480" y="0"/>
                </a:cubicBezTo>
                <a:cubicBezTo>
                  <a:pt x="2606040" y="0"/>
                  <a:pt x="3314700" y="281940"/>
                  <a:pt x="4023360" y="563880"/>
                </a:cubicBezTo>
              </a:path>
            </a:pathLst>
          </a:custGeom>
          <a:noFill/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4" name="TextBox 12"/>
          <p:cNvSpPr/>
          <p:nvPr/>
        </p:nvSpPr>
        <p:spPr>
          <a:xfrm>
            <a:off x="3149640" y="1922400"/>
            <a:ext cx="333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For any values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5" name="Rounded Rectangle 14"/>
          <p:cNvSpPr/>
          <p:nvPr/>
        </p:nvSpPr>
        <p:spPr>
          <a:xfrm>
            <a:off x="7286760" y="5781600"/>
            <a:ext cx="1646280" cy="7304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Drill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1" dur="indefinite" restart="never" nodeType="tmRoot">
          <p:childTnLst>
            <p:seq>
              <p:cTn id="572" dur="indefinite" nodeType="mainSeq">
                <p:childTnLst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9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 Box 2"/>
          <p:cNvSpPr/>
          <p:nvPr/>
        </p:nvSpPr>
        <p:spPr>
          <a:xfrm>
            <a:off x="393840" y="2305080"/>
            <a:ext cx="274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72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7" name="Text Box 3"/>
          <p:cNvSpPr/>
          <p:nvPr/>
        </p:nvSpPr>
        <p:spPr>
          <a:xfrm>
            <a:off x="2527200" y="2305080"/>
            <a:ext cx="19558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72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180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8" name="Text Box 4"/>
          <p:cNvSpPr/>
          <p:nvPr/>
        </p:nvSpPr>
        <p:spPr>
          <a:xfrm>
            <a:off x="4083120" y="2305080"/>
            <a:ext cx="13651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9" name="Text Box 5"/>
          <p:cNvSpPr/>
          <p:nvPr/>
        </p:nvSpPr>
        <p:spPr>
          <a:xfrm>
            <a:off x="749160" y="3363840"/>
            <a:ext cx="2165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  <a:ea typeface="Arial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Arial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0" name="Text Box 6"/>
          <p:cNvSpPr/>
          <p:nvPr/>
        </p:nvSpPr>
        <p:spPr>
          <a:xfrm>
            <a:off x="2616120" y="3363840"/>
            <a:ext cx="19116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330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180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1" name="Text Box 7"/>
          <p:cNvSpPr/>
          <p:nvPr/>
        </p:nvSpPr>
        <p:spPr>
          <a:xfrm>
            <a:off x="4216320" y="3368520"/>
            <a:ext cx="13334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11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2" name="Text Box 8"/>
          <p:cNvSpPr/>
          <p:nvPr/>
        </p:nvSpPr>
        <p:spPr>
          <a:xfrm>
            <a:off x="679320" y="4317840"/>
            <a:ext cx="2470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3" name="Text Box 9"/>
          <p:cNvSpPr/>
          <p:nvPr/>
        </p:nvSpPr>
        <p:spPr>
          <a:xfrm>
            <a:off x="2616120" y="4317840"/>
            <a:ext cx="3073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÷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x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4" name="Text Box 10"/>
          <p:cNvSpPr/>
          <p:nvPr/>
        </p:nvSpPr>
        <p:spPr>
          <a:xfrm>
            <a:off x="5135400" y="4317840"/>
            <a:ext cx="25146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5" name="Text Box 11"/>
          <p:cNvSpPr/>
          <p:nvPr/>
        </p:nvSpPr>
        <p:spPr>
          <a:xfrm>
            <a:off x="7016760" y="431784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40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Arial Narrow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6" name="Text Box 12"/>
          <p:cNvSpPr/>
          <p:nvPr/>
        </p:nvSpPr>
        <p:spPr>
          <a:xfrm>
            <a:off x="749160" y="5194440"/>
            <a:ext cx="26672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23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18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7" name="Text Box 13"/>
          <p:cNvSpPr/>
          <p:nvPr/>
        </p:nvSpPr>
        <p:spPr>
          <a:xfrm>
            <a:off x="3029040" y="5194440"/>
            <a:ext cx="3181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23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÷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x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8" name="Text Box 14"/>
          <p:cNvSpPr/>
          <p:nvPr/>
        </p:nvSpPr>
        <p:spPr>
          <a:xfrm>
            <a:off x="5689440" y="5194440"/>
            <a:ext cx="26924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18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180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9" name="Text Box 15"/>
          <p:cNvSpPr/>
          <p:nvPr/>
        </p:nvSpPr>
        <p:spPr>
          <a:xfrm>
            <a:off x="7861320" y="5194440"/>
            <a:ext cx="1200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230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Arial Narrow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0" name="Text Box 2"/>
          <p:cNvSpPr/>
          <p:nvPr/>
        </p:nvSpPr>
        <p:spPr>
          <a:xfrm>
            <a:off x="3048120" y="436680"/>
            <a:ext cx="31240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Converting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1" name="Rounded Rectangle 16"/>
          <p:cNvSpPr/>
          <p:nvPr/>
        </p:nvSpPr>
        <p:spPr>
          <a:xfrm>
            <a:off x="7286760" y="5781600"/>
            <a:ext cx="1646280" cy="7304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Drill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9" dur="indefinite" restart="never" nodeType="tmRoot">
          <p:childTnLst>
            <p:seq>
              <p:cTn id="600" dur="indefinite" nodeType="mainSeq">
                <p:childTnLst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4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6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7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 Box 3"/>
          <p:cNvSpPr/>
          <p:nvPr/>
        </p:nvSpPr>
        <p:spPr>
          <a:xfrm>
            <a:off x="914400" y="2082960"/>
            <a:ext cx="70866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Find the exact value of      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 –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3" name="Text Box 4"/>
          <p:cNvSpPr/>
          <p:nvPr/>
        </p:nvSpPr>
        <p:spPr>
          <a:xfrm>
            <a:off x="870120" y="2951280"/>
            <a:ext cx="167616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4" name="Text Box 6"/>
          <p:cNvSpPr/>
          <p:nvPr/>
        </p:nvSpPr>
        <p:spPr>
          <a:xfrm>
            <a:off x="2216160" y="2951280"/>
            <a:ext cx="1568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cos150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5" name="Text Box 7"/>
          <p:cNvSpPr/>
          <p:nvPr/>
        </p:nvSpPr>
        <p:spPr>
          <a:xfrm>
            <a:off x="1060560" y="3562200"/>
            <a:ext cx="2133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(Q2 so neg)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6" name="Text Box 8"/>
          <p:cNvSpPr/>
          <p:nvPr/>
        </p:nvSpPr>
        <p:spPr>
          <a:xfrm>
            <a:off x="3003480" y="4627440"/>
            <a:ext cx="3200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7" name="Text Box 9"/>
          <p:cNvSpPr/>
          <p:nvPr/>
        </p:nvSpPr>
        <p:spPr>
          <a:xfrm>
            <a:off x="3541680" y="2951280"/>
            <a:ext cx="281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cos(180 - 150)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8" name="Text Box 10"/>
          <p:cNvSpPr/>
          <p:nvPr/>
        </p:nvSpPr>
        <p:spPr>
          <a:xfrm>
            <a:off x="5973840" y="2951280"/>
            <a:ext cx="2089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- cos30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9" name="Text Box 11"/>
          <p:cNvSpPr/>
          <p:nvPr/>
        </p:nvSpPr>
        <p:spPr>
          <a:xfrm>
            <a:off x="7702560" y="2951280"/>
            <a:ext cx="14479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-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√3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0" name="Text Box 12"/>
          <p:cNvSpPr/>
          <p:nvPr/>
        </p:nvSpPr>
        <p:spPr>
          <a:xfrm>
            <a:off x="927000" y="4627440"/>
            <a:ext cx="19814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sin(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1" name="Text Box 13"/>
          <p:cNvSpPr/>
          <p:nvPr/>
        </p:nvSpPr>
        <p:spPr>
          <a:xfrm>
            <a:off x="1936800" y="4627440"/>
            <a:ext cx="205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sin30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2" name="Text Box 14"/>
          <p:cNvSpPr/>
          <p:nvPr/>
        </p:nvSpPr>
        <p:spPr>
          <a:xfrm>
            <a:off x="3678120" y="4556160"/>
            <a:ext cx="1219320" cy="6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3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3" name="Text Box 15"/>
          <p:cNvSpPr/>
          <p:nvPr/>
        </p:nvSpPr>
        <p:spPr>
          <a:xfrm>
            <a:off x="888840" y="5784840"/>
            <a:ext cx="3283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 –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4" name="Text Box 16"/>
          <p:cNvSpPr/>
          <p:nvPr/>
        </p:nvSpPr>
        <p:spPr>
          <a:xfrm>
            <a:off x="3841920" y="5784840"/>
            <a:ext cx="2743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(-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√3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– 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5" name="Text Box 17"/>
          <p:cNvSpPr/>
          <p:nvPr/>
        </p:nvSpPr>
        <p:spPr>
          <a:xfrm>
            <a:off x="6369120" y="5784840"/>
            <a:ext cx="175896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¾ -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6" name="Text Box 18"/>
          <p:cNvSpPr/>
          <p:nvPr/>
        </p:nvSpPr>
        <p:spPr>
          <a:xfrm>
            <a:off x="7905600" y="5784840"/>
            <a:ext cx="10670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Arial"/>
              </a:rPr>
              <a:t>=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7" name="Text Box 3"/>
          <p:cNvSpPr/>
          <p:nvPr/>
        </p:nvSpPr>
        <p:spPr>
          <a:xfrm>
            <a:off x="457200" y="23508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 table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and quadrant rules.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1" dur="indefinite" restart="never" nodeType="tmRoot">
          <p:childTnLst>
            <p:seq>
              <p:cTn id="672" dur="indefinite" nodeType="mainSeq">
                <p:childTnLst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9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9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0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3" fill="hold">
                      <p:stCondLst>
                        <p:cond delay="indefinite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3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 Box 3"/>
          <p:cNvSpPr/>
          <p:nvPr/>
        </p:nvSpPr>
        <p:spPr>
          <a:xfrm>
            <a:off x="457200" y="23508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 table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and quadrant rules.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9" name="Text Box 3"/>
          <p:cNvSpPr/>
          <p:nvPr/>
        </p:nvSpPr>
        <p:spPr>
          <a:xfrm>
            <a:off x="1015920" y="1917720"/>
            <a:ext cx="6578640" cy="11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Prove that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sin(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π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)  =  tan 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π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)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cos 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π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)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0" name="Line 5"/>
          <p:cNvSpPr/>
          <p:nvPr/>
        </p:nvSpPr>
        <p:spPr>
          <a:xfrm>
            <a:off x="3549600" y="2451240"/>
            <a:ext cx="990720" cy="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1" name="Text Box 7"/>
          <p:cNvSpPr/>
          <p:nvPr/>
        </p:nvSpPr>
        <p:spPr>
          <a:xfrm>
            <a:off x="1066680" y="2806560"/>
            <a:ext cx="30481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  = sin120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2" name="Text Box 8"/>
          <p:cNvSpPr/>
          <p:nvPr/>
        </p:nvSpPr>
        <p:spPr>
          <a:xfrm>
            <a:off x="4159080" y="2806560"/>
            <a:ext cx="3124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sin(180 – 120)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3" name="Text Box 9"/>
          <p:cNvSpPr/>
          <p:nvPr/>
        </p:nvSpPr>
        <p:spPr>
          <a:xfrm>
            <a:off x="6529320" y="280656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sin60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4" name="Text Box 10"/>
          <p:cNvSpPr/>
          <p:nvPr/>
        </p:nvSpPr>
        <p:spPr>
          <a:xfrm>
            <a:off x="7824960" y="2806560"/>
            <a:ext cx="13190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√3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5" name="Text Box 11"/>
          <p:cNvSpPr/>
          <p:nvPr/>
        </p:nvSpPr>
        <p:spPr>
          <a:xfrm>
            <a:off x="1066680" y="3645000"/>
            <a:ext cx="3505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π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  = cos120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6" name="Text Box 12"/>
          <p:cNvSpPr/>
          <p:nvPr/>
        </p:nvSpPr>
        <p:spPr>
          <a:xfrm>
            <a:off x="1066680" y="4483080"/>
            <a:ext cx="36576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tan(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π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  = tan120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7" name="Text Box 13"/>
          <p:cNvSpPr/>
          <p:nvPr/>
        </p:nvSpPr>
        <p:spPr>
          <a:xfrm>
            <a:off x="4014720" y="3645000"/>
            <a:ext cx="320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cos(180 – 120)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8" name="Text Box 14"/>
          <p:cNvSpPr/>
          <p:nvPr/>
        </p:nvSpPr>
        <p:spPr>
          <a:xfrm>
            <a:off x="3970440" y="4483080"/>
            <a:ext cx="34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tan(180 – 120)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9" name="Text Box 15"/>
          <p:cNvSpPr/>
          <p:nvPr/>
        </p:nvSpPr>
        <p:spPr>
          <a:xfrm>
            <a:off x="6456240" y="3645000"/>
            <a:ext cx="1600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- cos60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0" name="Text Box 16"/>
          <p:cNvSpPr/>
          <p:nvPr/>
        </p:nvSpPr>
        <p:spPr>
          <a:xfrm>
            <a:off x="6369120" y="4483080"/>
            <a:ext cx="167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-tan60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1" name="Text Box 17"/>
          <p:cNvSpPr/>
          <p:nvPr/>
        </p:nvSpPr>
        <p:spPr>
          <a:xfrm>
            <a:off x="7983360" y="3645000"/>
            <a:ext cx="13496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2" name="Text Box 18"/>
          <p:cNvSpPr/>
          <p:nvPr/>
        </p:nvSpPr>
        <p:spPr>
          <a:xfrm>
            <a:off x="7839000" y="4483080"/>
            <a:ext cx="121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 √3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3" name="Text Box 19"/>
          <p:cNvSpPr/>
          <p:nvPr/>
        </p:nvSpPr>
        <p:spPr>
          <a:xfrm>
            <a:off x="1486080" y="5283360"/>
            <a:ext cx="167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LHS =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4" name="Text Box 20"/>
          <p:cNvSpPr/>
          <p:nvPr/>
        </p:nvSpPr>
        <p:spPr>
          <a:xfrm>
            <a:off x="1441440" y="5149800"/>
            <a:ext cx="3200400" cy="9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sin(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π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)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cos 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π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5" name="Line 21"/>
          <p:cNvSpPr/>
          <p:nvPr/>
        </p:nvSpPr>
        <p:spPr>
          <a:xfrm>
            <a:off x="3060720" y="5594400"/>
            <a:ext cx="914400" cy="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6" name="Text Box 22"/>
          <p:cNvSpPr/>
          <p:nvPr/>
        </p:nvSpPr>
        <p:spPr>
          <a:xfrm>
            <a:off x="4197240" y="5327640"/>
            <a:ext cx="21780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= √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÷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-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7" name="Text Box 23"/>
          <p:cNvSpPr/>
          <p:nvPr/>
        </p:nvSpPr>
        <p:spPr>
          <a:xfrm>
            <a:off x="6197760" y="5327640"/>
            <a:ext cx="20192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= 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√3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  </a:t>
            </a: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-2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8" name="Text Box 24"/>
          <p:cNvSpPr/>
          <p:nvPr/>
        </p:nvSpPr>
        <p:spPr>
          <a:xfrm>
            <a:off x="2508120" y="6305400"/>
            <a:ext cx="1143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= - √3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9" name="Text Box 25"/>
          <p:cNvSpPr/>
          <p:nvPr/>
        </p:nvSpPr>
        <p:spPr>
          <a:xfrm>
            <a:off x="3575160" y="6305400"/>
            <a:ext cx="19810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= tan(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0" name="Text Box 26"/>
          <p:cNvSpPr/>
          <p:nvPr/>
        </p:nvSpPr>
        <p:spPr>
          <a:xfrm>
            <a:off x="5397480" y="630540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= RHS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3" dur="indefinite" restart="never" nodeType="tmRoot">
          <p:childTnLst>
            <p:seq>
              <p:cTn id="744" dur="indefinite" nodeType="mainSeq">
                <p:childTnLst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6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6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7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4" fill="hold">
                      <p:stCondLst>
                        <p:cond delay="indefinite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4" fill="hold">
                      <p:stCondLst>
                        <p:cond delay="indefinite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9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9" fill="hold">
                      <p:stCondLst>
                        <p:cond delay="indefinite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0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>
                      <p:stCondLst>
                        <p:cond delay="indefinite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0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1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hold">
                      <p:stCondLst>
                        <p:cond delay="indefinite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2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4" fill="hold">
                      <p:stCondLst>
                        <p:cond delay="indefinite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8" fill="hold">
                      <p:stCondLst>
                        <p:cond delay="indefinite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3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indefinite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3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4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5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 Box 2"/>
          <p:cNvSpPr/>
          <p:nvPr/>
        </p:nvSpPr>
        <p:spPr>
          <a:xfrm>
            <a:off x="1060560" y="1860480"/>
            <a:ext cx="213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Example1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2" name="Text Box 3"/>
          <p:cNvSpPr/>
          <p:nvPr/>
        </p:nvSpPr>
        <p:spPr>
          <a:xfrm>
            <a:off x="2870280" y="1855800"/>
            <a:ext cx="47242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where 0 &lt;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&lt; 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3" name="Text Box 4"/>
          <p:cNvSpPr/>
          <p:nvPr/>
        </p:nvSpPr>
        <p:spPr>
          <a:xfrm>
            <a:off x="1460520" y="2433600"/>
            <a:ext cx="6711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Find the exact values of   cos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and   tan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4" name="Text Box 7"/>
          <p:cNvSpPr/>
          <p:nvPr/>
        </p:nvSpPr>
        <p:spPr>
          <a:xfrm>
            <a:off x="971640" y="3048120"/>
            <a:ext cx="3047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1 -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5" name="Text Box 8"/>
          <p:cNvSpPr/>
          <p:nvPr/>
        </p:nvSpPr>
        <p:spPr>
          <a:xfrm>
            <a:off x="1949400" y="3635280"/>
            <a:ext cx="19112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1 – 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6" name="Text Box 9"/>
          <p:cNvSpPr/>
          <p:nvPr/>
        </p:nvSpPr>
        <p:spPr>
          <a:xfrm>
            <a:off x="1949400" y="4218120"/>
            <a:ext cx="19112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1 –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169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7" name="Text Box 10"/>
          <p:cNvSpPr/>
          <p:nvPr/>
        </p:nvSpPr>
        <p:spPr>
          <a:xfrm>
            <a:off x="1949400" y="4800600"/>
            <a:ext cx="15559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144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169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8" name="Text Box 11"/>
          <p:cNvSpPr/>
          <p:nvPr/>
        </p:nvSpPr>
        <p:spPr>
          <a:xfrm>
            <a:off x="774720" y="5410080"/>
            <a:ext cx="31878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 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144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169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9" name="Text Box 12"/>
          <p:cNvSpPr/>
          <p:nvPr/>
        </p:nvSpPr>
        <p:spPr>
          <a:xfrm>
            <a:off x="1536840" y="6019920"/>
            <a:ext cx="31240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or  -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0" name="Text Box 13"/>
          <p:cNvSpPr/>
          <p:nvPr/>
        </p:nvSpPr>
        <p:spPr>
          <a:xfrm>
            <a:off x="3809880" y="3048120"/>
            <a:ext cx="533412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Since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is between 0 &lt;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&lt; </a:t>
            </a:r>
            <a:r>
              <a:rPr lang="el-GR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then cos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&gt; 0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1" name="Text Box 14"/>
          <p:cNvSpPr/>
          <p:nvPr/>
        </p:nvSpPr>
        <p:spPr>
          <a:xfrm>
            <a:off x="4971960" y="4122720"/>
            <a:ext cx="37339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So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 =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2" name="Text Box 16"/>
          <p:cNvSpPr/>
          <p:nvPr/>
        </p:nvSpPr>
        <p:spPr>
          <a:xfrm>
            <a:off x="4311720" y="4584600"/>
            <a:ext cx="1904760" cy="8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tan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l-GR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3" name="Text Box 17"/>
          <p:cNvSpPr/>
          <p:nvPr/>
        </p:nvSpPr>
        <p:spPr>
          <a:xfrm>
            <a:off x="5638680" y="4724280"/>
            <a:ext cx="31244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÷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4" name="Text Box 18"/>
          <p:cNvSpPr/>
          <p:nvPr/>
        </p:nvSpPr>
        <p:spPr>
          <a:xfrm>
            <a:off x="5638680" y="5410080"/>
            <a:ext cx="32767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12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5" name="Text Box 19"/>
          <p:cNvSpPr/>
          <p:nvPr/>
        </p:nvSpPr>
        <p:spPr>
          <a:xfrm>
            <a:off x="5194440" y="6095880"/>
            <a:ext cx="24001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tan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=  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6" name="Rectangle 2"/>
          <p:cNvSpPr/>
          <p:nvPr/>
        </p:nvSpPr>
        <p:spPr>
          <a:xfrm>
            <a:off x="2705040" y="495360"/>
            <a:ext cx="3905280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  <a:ea typeface="Arial"/>
              </a:rPr>
              <a:t>Trig Identities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7" name="Straight Connector 22"/>
          <p:cNvSpPr/>
          <p:nvPr/>
        </p:nvSpPr>
        <p:spPr>
          <a:xfrm>
            <a:off x="1060560" y="2940120"/>
            <a:ext cx="7289640" cy="144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3" dur="indefinite" restart="never" nodeType="tmRoot">
          <p:childTnLst>
            <p:seq>
              <p:cTn id="854" dur="indefinite" nodeType="mainSeq">
                <p:childTnLst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9" dur="8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0" dur="8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1" dur="8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6" dur="8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7" dur="8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" dur="8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73" dur="8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4" dur="8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5" dur="8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80" dur="8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81" dur="8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2" dur="8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87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88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9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4" dur="8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95" dur="8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6" dur="8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7" fill="hold">
                      <p:stCondLst>
                        <p:cond delay="indefinite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01" dur="8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02" dur="8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3" dur="8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08" dur="8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09" dur="8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8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15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16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7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8" fill="hold">
                      <p:stCondLst>
                        <p:cond delay="indefinite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22" dur="8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23" dur="8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4" dur="8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5" fill="hold">
                      <p:stCondLst>
                        <p:cond delay="indefinite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29" dur="8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30" dur="8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1" dur="8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2" fill="hold">
                      <p:stCondLst>
                        <p:cond delay="indefinite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36" dur="8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37" dur="8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8" dur="8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Box 3"/>
          <p:cNvSpPr/>
          <p:nvPr/>
        </p:nvSpPr>
        <p:spPr>
          <a:xfrm>
            <a:off x="660240" y="1855800"/>
            <a:ext cx="7639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Given that   cos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 = 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-2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√ 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    where  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&lt;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&lt;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l-GR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9" name="Text Box 4"/>
          <p:cNvSpPr/>
          <p:nvPr/>
        </p:nvSpPr>
        <p:spPr>
          <a:xfrm>
            <a:off x="571680" y="2305080"/>
            <a:ext cx="4216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Find    sin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and   tan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0" name="Text Box 6"/>
          <p:cNvSpPr/>
          <p:nvPr/>
        </p:nvSpPr>
        <p:spPr>
          <a:xfrm>
            <a:off x="19080" y="2990880"/>
            <a:ext cx="44197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1 - 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1" name="Text Box 7"/>
          <p:cNvSpPr/>
          <p:nvPr/>
        </p:nvSpPr>
        <p:spPr>
          <a:xfrm>
            <a:off x="1746360" y="3635280"/>
            <a:ext cx="21780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1 – 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√ 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2" name="Text Box 8"/>
          <p:cNvSpPr/>
          <p:nvPr/>
        </p:nvSpPr>
        <p:spPr>
          <a:xfrm>
            <a:off x="1714680" y="4280040"/>
            <a:ext cx="1987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1 –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3" name="Text Box 9"/>
          <p:cNvSpPr/>
          <p:nvPr/>
        </p:nvSpPr>
        <p:spPr>
          <a:xfrm>
            <a:off x="1714680" y="4924440"/>
            <a:ext cx="1276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4" name="Text Box 10"/>
          <p:cNvSpPr/>
          <p:nvPr/>
        </p:nvSpPr>
        <p:spPr>
          <a:xfrm>
            <a:off x="-247680" y="5567400"/>
            <a:ext cx="44197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√(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5" name="Text Box 11"/>
          <p:cNvSpPr/>
          <p:nvPr/>
        </p:nvSpPr>
        <p:spPr>
          <a:xfrm>
            <a:off x="1276200" y="6216480"/>
            <a:ext cx="34290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√ 5 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or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- 1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√ 5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6" name="Text Box 12"/>
          <p:cNvSpPr/>
          <p:nvPr/>
        </p:nvSpPr>
        <p:spPr>
          <a:xfrm>
            <a:off x="4705200" y="2830680"/>
            <a:ext cx="4438800" cy="99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Since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l-GR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is between  </a:t>
            </a:r>
            <a:r>
              <a:rPr lang="el-GR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&lt; </a:t>
            </a:r>
            <a:r>
              <a:rPr lang="el-GR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&lt; </a:t>
            </a:r>
            <a:r>
              <a:rPr lang="en-GB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r>
              <a:rPr lang="el-GR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l-GR" sz="2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l-GR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0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sin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&lt;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7" name="Text Box 13"/>
          <p:cNvSpPr/>
          <p:nvPr/>
        </p:nvSpPr>
        <p:spPr>
          <a:xfrm>
            <a:off x="4654440" y="3900600"/>
            <a:ext cx="40388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Hence   sin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 = 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-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√5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8" name="Text Box 15"/>
          <p:cNvSpPr/>
          <p:nvPr/>
        </p:nvSpPr>
        <p:spPr>
          <a:xfrm>
            <a:off x="4349880" y="4510080"/>
            <a:ext cx="2044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tan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l-GR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59" name="Text Box 16"/>
          <p:cNvSpPr/>
          <p:nvPr/>
        </p:nvSpPr>
        <p:spPr>
          <a:xfrm>
            <a:off x="6330960" y="4662360"/>
            <a:ext cx="25909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- 1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√ 5 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÷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√ 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0" name="Text Box 18"/>
          <p:cNvSpPr/>
          <p:nvPr/>
        </p:nvSpPr>
        <p:spPr>
          <a:xfrm>
            <a:off x="6216480" y="5365800"/>
            <a:ext cx="28195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- 1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√ 5  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√5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1" name="Text Box 19"/>
          <p:cNvSpPr/>
          <p:nvPr/>
        </p:nvSpPr>
        <p:spPr>
          <a:xfrm>
            <a:off x="5105520" y="6256440"/>
            <a:ext cx="337824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Hence  tan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=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2" name="Rectangle 2"/>
          <p:cNvSpPr/>
          <p:nvPr/>
        </p:nvSpPr>
        <p:spPr>
          <a:xfrm>
            <a:off x="2705040" y="228600"/>
            <a:ext cx="3905280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  <a:ea typeface="Arial"/>
              </a:rPr>
              <a:t>Trig Identities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3" name="Straight Connector 21"/>
          <p:cNvSpPr/>
          <p:nvPr/>
        </p:nvSpPr>
        <p:spPr>
          <a:xfrm>
            <a:off x="1015920" y="2805120"/>
            <a:ext cx="7423200" cy="144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9" dur="indefinite" restart="never" nodeType="tmRoot">
          <p:childTnLst>
            <p:seq>
              <p:cTn id="940" dur="indefinite" nodeType="mainSeq">
                <p:childTnLst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45" dur="8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46" dur="8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7" dur="8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8" fill="hold">
                      <p:stCondLst>
                        <p:cond delay="indefinite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52" dur="8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53" dur="8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4" dur="8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59" dur="8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60" dur="8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1" dur="8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66" dur="8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67" dur="8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8" dur="8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73" dur="8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74" dur="8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5" dur="8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80" dur="8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81" dur="8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2" dur="8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87" dur="8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88" dur="8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9" dur="8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0" fill="hold">
                      <p:stCondLst>
                        <p:cond delay="indefinite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94" dur="8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95" dur="8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6" dur="8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1" dur="8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02" dur="8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3" dur="8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4" fill="hold">
                      <p:stCondLst>
                        <p:cond delay="indefinite"/>
                      </p:stCondLst>
                      <p:childTnLst>
                        <p:par>
                          <p:cTn id="1005" fill="hold">
                            <p:stCondLst>
                              <p:cond delay="0"/>
                            </p:stCondLst>
                            <p:childTnLst>
                              <p:par>
                                <p:cTn id="10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8" dur="8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09" dur="8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0" dur="8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fill="hold">
                      <p:stCondLst>
                        <p:cond delay="indefinite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15" dur="8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6" dur="8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7" dur="8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2" dur="8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3" dur="8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4" dur="8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/>
          <p:nvPr/>
        </p:nvSpPr>
        <p:spPr>
          <a:xfrm>
            <a:off x="2384280" y="6172200"/>
            <a:ext cx="1143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4" name="Group 5"/>
          <p:cNvGrpSpPr/>
          <p:nvPr/>
        </p:nvGrpSpPr>
        <p:grpSpPr>
          <a:xfrm>
            <a:off x="1469880" y="2782800"/>
            <a:ext cx="3429000" cy="2985480"/>
            <a:chOff x="1469880" y="2782800"/>
            <a:chExt cx="3429000" cy="2985480"/>
          </a:xfrm>
        </p:grpSpPr>
        <p:sp>
          <p:nvSpPr>
            <p:cNvPr id="45" name="AutoShape 6"/>
            <p:cNvSpPr/>
            <p:nvPr/>
          </p:nvSpPr>
          <p:spPr>
            <a:xfrm>
              <a:off x="1469880" y="2782800"/>
              <a:ext cx="3429000" cy="2438640"/>
            </a:xfrm>
            <a:prstGeom prst="triangle">
              <a:avLst>
                <a:gd name="adj" fmla="val 50731"/>
              </a:avLst>
            </a:prstGeom>
            <a:solidFill>
              <a:srgbClr val="66CCFF"/>
            </a:solidFill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6" name="Text Box 7"/>
            <p:cNvSpPr/>
            <p:nvPr/>
          </p:nvSpPr>
          <p:spPr>
            <a:xfrm>
              <a:off x="4060800" y="3697200"/>
              <a:ext cx="8380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7" name="Text Box 8"/>
            <p:cNvSpPr/>
            <p:nvPr/>
          </p:nvSpPr>
          <p:spPr>
            <a:xfrm>
              <a:off x="1847880" y="3562560"/>
              <a:ext cx="8380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8" name="Text Box 9"/>
            <p:cNvSpPr/>
            <p:nvPr/>
          </p:nvSpPr>
          <p:spPr>
            <a:xfrm>
              <a:off x="2994120" y="5186520"/>
              <a:ext cx="8380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9" name="Text Box 10"/>
            <p:cNvSpPr/>
            <p:nvPr/>
          </p:nvSpPr>
          <p:spPr>
            <a:xfrm>
              <a:off x="2801880" y="3171960"/>
              <a:ext cx="838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  <a:ea typeface="Arial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0" name="Text Box 11"/>
            <p:cNvSpPr/>
            <p:nvPr/>
          </p:nvSpPr>
          <p:spPr>
            <a:xfrm>
              <a:off x="3944880" y="4764240"/>
              <a:ext cx="838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  <a:ea typeface="Arial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1" name="Text Box 12"/>
            <p:cNvSpPr/>
            <p:nvPr/>
          </p:nvSpPr>
          <p:spPr>
            <a:xfrm>
              <a:off x="1670040" y="4749840"/>
              <a:ext cx="838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  <a:ea typeface="Arial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52" name="Line 13"/>
          <p:cNvSpPr/>
          <p:nvPr/>
        </p:nvSpPr>
        <p:spPr>
          <a:xfrm>
            <a:off x="4822920" y="3925800"/>
            <a:ext cx="1523880" cy="0"/>
          </a:xfrm>
          <a:prstGeom prst="line">
            <a:avLst/>
          </a:prstGeom>
          <a:ln w="76320">
            <a:solidFill>
              <a:srgbClr val="FFFFFF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" name="Text Box 14"/>
          <p:cNvSpPr/>
          <p:nvPr/>
        </p:nvSpPr>
        <p:spPr>
          <a:xfrm>
            <a:off x="7729560" y="5084640"/>
            <a:ext cx="441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54" name="Group 15"/>
          <p:cNvGrpSpPr/>
          <p:nvPr/>
        </p:nvGrpSpPr>
        <p:grpSpPr>
          <a:xfrm>
            <a:off x="7184880" y="2706840"/>
            <a:ext cx="1761840" cy="2425320"/>
            <a:chOff x="7184880" y="2706840"/>
            <a:chExt cx="1761840" cy="2425320"/>
          </a:xfrm>
        </p:grpSpPr>
        <p:sp>
          <p:nvSpPr>
            <p:cNvPr id="55" name="AutoShape 16"/>
            <p:cNvSpPr/>
            <p:nvPr/>
          </p:nvSpPr>
          <p:spPr>
            <a:xfrm>
              <a:off x="7184880" y="2706840"/>
              <a:ext cx="1549800" cy="2361600"/>
            </a:xfrm>
            <a:prstGeom prst="rtTriangle">
              <a:avLst/>
            </a:prstGeom>
            <a:solidFill>
              <a:srgbClr val="66CCFF"/>
            </a:solidFill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6" name="Text Box 17"/>
            <p:cNvSpPr/>
            <p:nvPr/>
          </p:nvSpPr>
          <p:spPr>
            <a:xfrm>
              <a:off x="7772760" y="4611240"/>
              <a:ext cx="9054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80808"/>
                  </a:solidFill>
                  <a:effectLst/>
                  <a:uFillTx/>
                  <a:latin typeface="Comic Sans MS"/>
                  <a:ea typeface="Arial"/>
                </a:rPr>
                <a:t>60º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7" name="Text Box 18"/>
            <p:cNvSpPr/>
            <p:nvPr/>
          </p:nvSpPr>
          <p:spPr>
            <a:xfrm>
              <a:off x="8049960" y="3544560"/>
              <a:ext cx="89676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8" name="Rectangle 19"/>
            <p:cNvSpPr/>
            <p:nvPr/>
          </p:nvSpPr>
          <p:spPr>
            <a:xfrm>
              <a:off x="7184880" y="4839840"/>
              <a:ext cx="244440" cy="228240"/>
            </a:xfrm>
            <a:prstGeom prst="rect">
              <a:avLst/>
            </a:prstGeom>
            <a:solidFill>
              <a:srgbClr val="080808"/>
            </a:solidFill>
            <a:ln w="3816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59" name="Text Box 20"/>
          <p:cNvSpPr/>
          <p:nvPr/>
        </p:nvSpPr>
        <p:spPr>
          <a:xfrm>
            <a:off x="7108920" y="3527280"/>
            <a:ext cx="838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80808"/>
                </a:solidFill>
                <a:effectLst/>
                <a:uFillTx/>
                <a:latin typeface="Comic Sans MS"/>
                <a:ea typeface="Arial"/>
              </a:rPr>
              <a:t>30º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" name="Text Box 21"/>
          <p:cNvSpPr/>
          <p:nvPr/>
        </p:nvSpPr>
        <p:spPr>
          <a:xfrm>
            <a:off x="6519960" y="377352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" name="Text Box 22"/>
          <p:cNvSpPr/>
          <p:nvPr/>
        </p:nvSpPr>
        <p:spPr>
          <a:xfrm>
            <a:off x="912960" y="5759280"/>
            <a:ext cx="79405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This triangle will provide exact values for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sin, cos and tan 30º and 60º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" name="Text Box 3"/>
          <p:cNvSpPr/>
          <p:nvPr/>
        </p:nvSpPr>
        <p:spPr>
          <a:xfrm>
            <a:off x="990720" y="1817640"/>
            <a:ext cx="81532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Some special values of Sin, Cos and Tan are useful left as fractions,  We call these 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" name="Straight Connector 29"/>
          <p:cNvSpPr/>
          <p:nvPr/>
        </p:nvSpPr>
        <p:spPr>
          <a:xfrm flipH="1">
            <a:off x="3206880" y="2685960"/>
            <a:ext cx="1440" cy="2816280"/>
          </a:xfrm>
          <a:prstGeom prst="line">
            <a:avLst/>
          </a:prstGeom>
          <a:ln w="57240">
            <a:solidFill>
              <a:srgbClr val="080808"/>
            </a:solidFill>
            <a:prstDash val="sys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5" name="TextBox 23"/>
          <p:cNvSpPr/>
          <p:nvPr/>
        </p:nvSpPr>
        <p:spPr>
          <a:xfrm>
            <a:off x="2788920" y="2619360"/>
            <a:ext cx="33674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Ex4C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67" name="Text Box 3"/>
          <p:cNvSpPr/>
          <p:nvPr/>
        </p:nvSpPr>
        <p:spPr>
          <a:xfrm>
            <a:off x="838080" y="1874880"/>
            <a:ext cx="7162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following relationships are always true for two angles  A and B.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8" name="Text Box 4"/>
          <p:cNvSpPr/>
          <p:nvPr/>
        </p:nvSpPr>
        <p:spPr>
          <a:xfrm>
            <a:off x="952560" y="2967120"/>
            <a:ext cx="5881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1a.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sin(A + B) = sinAcosB + cosAsinB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9" name="Text Box 5"/>
          <p:cNvSpPr/>
          <p:nvPr/>
        </p:nvSpPr>
        <p:spPr>
          <a:xfrm>
            <a:off x="952560" y="3424320"/>
            <a:ext cx="5972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1b.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sin(A - B)  = sinAcosB -  cosAsinB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0" name="Text Box 6"/>
          <p:cNvSpPr/>
          <p:nvPr/>
        </p:nvSpPr>
        <p:spPr>
          <a:xfrm>
            <a:off x="952560" y="4338720"/>
            <a:ext cx="606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2a.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cos(A + B) = cosAcosB – sinAsinB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1" name="Text Box 7"/>
          <p:cNvSpPr/>
          <p:nvPr/>
        </p:nvSpPr>
        <p:spPr>
          <a:xfrm>
            <a:off x="952560" y="4871880"/>
            <a:ext cx="6153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2b.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cos(A - B) = cosAcosB + sinAsinB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2" name="Text Box 9"/>
          <p:cNvSpPr/>
          <p:nvPr/>
        </p:nvSpPr>
        <p:spPr>
          <a:xfrm>
            <a:off x="762120" y="5638680"/>
            <a:ext cx="72388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Quite tricky to prove but some of following examples should show that they do work!!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3" name="Cloud 10"/>
          <p:cNvSpPr/>
          <p:nvPr/>
        </p:nvSpPr>
        <p:spPr>
          <a:xfrm>
            <a:off x="6110280" y="262080"/>
            <a:ext cx="2986200" cy="1827720"/>
          </a:xfrm>
          <a:custGeom>
            <a:avLst/>
            <a:gdLst>
              <a:gd name="textAreaLeft" fmla="*/ 411480 w 2986200"/>
              <a:gd name="textAreaRight" fmla="*/ 2362320 w 2986200"/>
              <a:gd name="textAreaTop" fmla="*/ 275760 h 1827720"/>
              <a:gd name="textAreaBottom" fmla="*/ 1467000 h 1827720"/>
              <a:gd name="GluePoint1X" fmla="*/ 2983599 w 43200"/>
              <a:gd name="GluePoint1Y" fmla="*/ 913606 h 43200"/>
              <a:gd name="GluePoint2X" fmla="*/ 1493044 w 43200"/>
              <a:gd name="GluePoint2Y" fmla="*/ 1825266 h 43200"/>
              <a:gd name="GluePoint3X" fmla="*/ 9262 w 43200"/>
              <a:gd name="GluePoint3Y" fmla="*/ 913606 h 43200"/>
              <a:gd name="GluePoint4X" fmla="*/ 1493044 w 43200"/>
              <a:gd name="GluePoint4Y" fmla="*/ 10447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Supplied on a formula sheet !!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5" dur="indefinite" restart="never" nodeType="tmRoot">
          <p:childTnLst>
            <p:seq>
              <p:cTn id="1026" dur="indefinite" nodeType="mainSeq">
                <p:childTnLst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2" fill="hold">
                      <p:stCondLst>
                        <p:cond delay="indefinite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7" fill="hold">
                      <p:stCondLst>
                        <p:cond delay="indefinite"/>
                      </p:stCondLst>
                      <p:childTnLst>
                        <p:par>
                          <p:cTn id="1038" fill="hold">
                            <p:stCondLst>
                              <p:cond delay="0"/>
                            </p:stCondLst>
                            <p:childTnLst>
                              <p:par>
                                <p:cTn id="10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2" fill="hold">
                      <p:stCondLst>
                        <p:cond delay="indefinite"/>
                      </p:stCondLst>
                      <p:childTnLst>
                        <p:par>
                          <p:cTn id="1043" fill="hold">
                            <p:stCondLst>
                              <p:cond delay="0"/>
                            </p:stCondLst>
                            <p:childTnLst>
                              <p:par>
                                <p:cTn id="10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4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fill="hold">
                      <p:stCondLst>
                        <p:cond delay="indefinite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51" dur="8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52" dur="8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3" dur="8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 Box 2"/>
          <p:cNvSpPr/>
          <p:nvPr/>
        </p:nvSpPr>
        <p:spPr>
          <a:xfrm>
            <a:off x="861840" y="1490760"/>
            <a:ext cx="2210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 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5" name="Text Box 3"/>
          <p:cNvSpPr/>
          <p:nvPr/>
        </p:nvSpPr>
        <p:spPr>
          <a:xfrm>
            <a:off x="861840" y="1976400"/>
            <a:ext cx="346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(1) Expand  cos(U – V).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6" name="Text Box 4"/>
          <p:cNvSpPr/>
          <p:nvPr/>
        </p:nvSpPr>
        <p:spPr>
          <a:xfrm>
            <a:off x="5715000" y="1976400"/>
            <a:ext cx="3276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(use formula 2b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7" name="Text Box 5"/>
          <p:cNvSpPr/>
          <p:nvPr/>
        </p:nvSpPr>
        <p:spPr>
          <a:xfrm>
            <a:off x="1309680" y="2519280"/>
            <a:ext cx="4981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cos(U – V)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cosUcosV + sinUsinV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8" name="Text Box 6"/>
          <p:cNvSpPr/>
          <p:nvPr/>
        </p:nvSpPr>
        <p:spPr>
          <a:xfrm>
            <a:off x="861840" y="3510000"/>
            <a:ext cx="5486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(2)  Simplify    sinf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cosg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cosf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sing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9" name="Text Box 7"/>
          <p:cNvSpPr/>
          <p:nvPr/>
        </p:nvSpPr>
        <p:spPr>
          <a:xfrm>
            <a:off x="6367320" y="3510000"/>
            <a:ext cx="281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(use formula 1b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0" name="Text Box 8"/>
          <p:cNvSpPr/>
          <p:nvPr/>
        </p:nvSpPr>
        <p:spPr>
          <a:xfrm>
            <a:off x="1309680" y="4043520"/>
            <a:ext cx="5434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sinf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cosg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cosf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sing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 =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sin(f – g)°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1" name="Text Box 11"/>
          <p:cNvSpPr/>
          <p:nvPr/>
        </p:nvSpPr>
        <p:spPr>
          <a:xfrm>
            <a:off x="861840" y="5048280"/>
            <a:ext cx="6258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(3)  Simplify   cos8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θ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sin8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θ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2" name="Text Box 12"/>
          <p:cNvSpPr/>
          <p:nvPr/>
        </p:nvSpPr>
        <p:spPr>
          <a:xfrm>
            <a:off x="6472080" y="5048280"/>
            <a:ext cx="2671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(use formula 1a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3" name="Text Box 13"/>
          <p:cNvSpPr/>
          <p:nvPr/>
        </p:nvSpPr>
        <p:spPr>
          <a:xfrm>
            <a:off x="1309680" y="5715000"/>
            <a:ext cx="4253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cos8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sin8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=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4" name="Text Box 14"/>
          <p:cNvSpPr/>
          <p:nvPr/>
        </p:nvSpPr>
        <p:spPr>
          <a:xfrm>
            <a:off x="5386320" y="5715000"/>
            <a:ext cx="1990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sin(8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5" name="Text Box 15"/>
          <p:cNvSpPr/>
          <p:nvPr/>
        </p:nvSpPr>
        <p:spPr>
          <a:xfrm>
            <a:off x="7015320" y="5715000"/>
            <a:ext cx="151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sin9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4" dur="indefinite" restart="never" nodeType="tmRoot">
          <p:childTnLst>
            <p:seq>
              <p:cTn id="1055" dur="indefinite" nodeType="mainSeq">
                <p:childTnLst>
                  <p:par>
                    <p:cTn id="1056" fill="hold">
                      <p:stCondLst>
                        <p:cond delay="indefinite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60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6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6" fill="hold">
                      <p:stCondLst>
                        <p:cond delay="indefinite"/>
                      </p:stCondLst>
                      <p:childTnLst>
                        <p:par>
                          <p:cTn id="1067" fill="hold">
                            <p:stCondLst>
                              <p:cond delay="0"/>
                            </p:stCondLst>
                            <p:childTnLst>
                              <p:par>
                                <p:cTn id="10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1" fill="hold">
                      <p:stCondLst>
                        <p:cond delay="indefinite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6" fill="hold">
                      <p:stCondLst>
                        <p:cond delay="indefinite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8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1" fill="hold">
                      <p:stCondLst>
                        <p:cond delay="indefinite"/>
                      </p:stCondLst>
                      <p:childTnLst>
                        <p:par>
                          <p:cTn id="1082" fill="hold">
                            <p:stCondLst>
                              <p:cond delay="0"/>
                            </p:stCondLst>
                            <p:childTnLst>
                              <p:par>
                                <p:cTn id="10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8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9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9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 Box 8"/>
          <p:cNvSpPr/>
          <p:nvPr/>
        </p:nvSpPr>
        <p:spPr>
          <a:xfrm>
            <a:off x="3976560" y="3733920"/>
            <a:ext cx="1657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cos30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8" name="Text Box 2"/>
          <p:cNvSpPr/>
          <p:nvPr/>
        </p:nvSpPr>
        <p:spPr>
          <a:xfrm>
            <a:off x="942840" y="1490760"/>
            <a:ext cx="1457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2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9" name="Text Box 3"/>
          <p:cNvSpPr/>
          <p:nvPr/>
        </p:nvSpPr>
        <p:spPr>
          <a:xfrm>
            <a:off x="500040" y="1890720"/>
            <a:ext cx="891540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By taking A = 60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and B = 30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prove the identity for  cos(A – B).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0" name="Text Box 5"/>
          <p:cNvSpPr/>
          <p:nvPr/>
        </p:nvSpPr>
        <p:spPr>
          <a:xfrm>
            <a:off x="828720" y="2976480"/>
            <a:ext cx="7543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NB: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cos(A – B)  =  cosAcosB  +  sinAsinB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1" name="Text Box 7"/>
          <p:cNvSpPr/>
          <p:nvPr/>
        </p:nvSpPr>
        <p:spPr>
          <a:xfrm>
            <a:off x="995400" y="3733920"/>
            <a:ext cx="318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LHS = cos(60 – 30 )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2" name="Text Box 9"/>
          <p:cNvSpPr/>
          <p:nvPr/>
        </p:nvSpPr>
        <p:spPr>
          <a:xfrm>
            <a:off x="5433840" y="3733920"/>
            <a:ext cx="112896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3" name="Text Box 10"/>
          <p:cNvSpPr/>
          <p:nvPr/>
        </p:nvSpPr>
        <p:spPr>
          <a:xfrm>
            <a:off x="995400" y="4572000"/>
            <a:ext cx="6019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RHS = cos60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cos30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 sin60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sin30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4" name="Text Box 11"/>
          <p:cNvSpPr/>
          <p:nvPr/>
        </p:nvSpPr>
        <p:spPr>
          <a:xfrm>
            <a:off x="5815080" y="4976640"/>
            <a:ext cx="373356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( ½ 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) + 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½)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5" name="Text Box 12"/>
          <p:cNvSpPr/>
          <p:nvPr/>
        </p:nvSpPr>
        <p:spPr>
          <a:xfrm>
            <a:off x="5815080" y="5510160"/>
            <a:ext cx="22096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4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6" name="Text Box 13"/>
          <p:cNvSpPr/>
          <p:nvPr/>
        </p:nvSpPr>
        <p:spPr>
          <a:xfrm>
            <a:off x="5815080" y="6043680"/>
            <a:ext cx="1600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7" name="Text Box 16"/>
          <p:cNvSpPr/>
          <p:nvPr/>
        </p:nvSpPr>
        <p:spPr>
          <a:xfrm>
            <a:off x="2490840" y="6324480"/>
            <a:ext cx="337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Hence  LHS  =  RHS !!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99" name="Straight Connector 21"/>
          <p:cNvSpPr/>
          <p:nvPr/>
        </p:nvSpPr>
        <p:spPr>
          <a:xfrm>
            <a:off x="2128680" y="3519360"/>
            <a:ext cx="5338800" cy="1800"/>
          </a:xfrm>
          <a:prstGeom prst="line">
            <a:avLst/>
          </a:prstGeom>
          <a:ln w="381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6" dur="indefinite" restart="never" nodeType="tmRoot">
          <p:childTnLst>
            <p:seq>
              <p:cTn id="1097" dur="indefinite" nodeType="mainSeq">
                <p:childTnLst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2" dur="8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3" dur="8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4" dur="8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5" fill="hold">
                      <p:stCondLst>
                        <p:cond delay="indefinite"/>
                      </p:stCondLst>
                      <p:childTnLst>
                        <p:par>
                          <p:cTn id="1106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9" dur="8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0" dur="8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1" dur="8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2" fill="hold">
                      <p:stCondLst>
                        <p:cond delay="indefinite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16" dur="8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7" dur="8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8" dur="8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9" fill="hold">
                      <p:stCondLst>
                        <p:cond delay="indefinite"/>
                      </p:stCondLst>
                      <p:childTnLst>
                        <p:par>
                          <p:cTn id="1120" fill="hold">
                            <p:stCondLst>
                              <p:cond delay="0"/>
                            </p:stCondLst>
                            <p:childTnLst>
                              <p:par>
                                <p:cTn id="11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23" dur="8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24" dur="8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5" dur="8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6" fill="hold">
                      <p:stCondLst>
                        <p:cond delay="indefinite"/>
                      </p:stCondLst>
                      <p:childTnLst>
                        <p:par>
                          <p:cTn id="1127" fill="hold">
                            <p:stCondLst>
                              <p:cond delay="0"/>
                            </p:stCondLst>
                            <p:childTnLst>
                              <p:par>
                                <p:cTn id="11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30" dur="8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1" dur="8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2" dur="8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37" dur="8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8" dur="8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9" dur="8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0" fill="hold">
                      <p:stCondLst>
                        <p:cond delay="indefinite"/>
                      </p:stCondLst>
                      <p:childTnLst>
                        <p:par>
                          <p:cTn id="1141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44" dur="8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45" dur="8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6" dur="8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7" fill="hold">
                      <p:stCondLst>
                        <p:cond delay="indefinite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1" dur="8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2" dur="8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3" dur="8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 Box 2"/>
          <p:cNvSpPr/>
          <p:nvPr/>
        </p:nvSpPr>
        <p:spPr>
          <a:xfrm>
            <a:off x="861840" y="1438200"/>
            <a:ext cx="1810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3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1" name="Text Box 3"/>
          <p:cNvSpPr/>
          <p:nvPr/>
        </p:nvSpPr>
        <p:spPr>
          <a:xfrm>
            <a:off x="952560" y="1890720"/>
            <a:ext cx="480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Prove that  sin15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  =  ¼(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6 -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2" name="Text Box 5"/>
          <p:cNvSpPr/>
          <p:nvPr/>
        </p:nvSpPr>
        <p:spPr>
          <a:xfrm>
            <a:off x="1271520" y="2614680"/>
            <a:ext cx="330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sin15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 =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sin(45 – 30)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3" name="Text Box 11"/>
          <p:cNvSpPr/>
          <p:nvPr/>
        </p:nvSpPr>
        <p:spPr>
          <a:xfrm>
            <a:off x="4572000" y="3208320"/>
            <a:ext cx="392436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) - 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½)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4" name="Text Box 12"/>
          <p:cNvSpPr/>
          <p:nvPr/>
        </p:nvSpPr>
        <p:spPr>
          <a:xfrm>
            <a:off x="4572000" y="3800520"/>
            <a:ext cx="329076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 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-  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5" name="Text Box 13"/>
          <p:cNvSpPr/>
          <p:nvPr/>
        </p:nvSpPr>
        <p:spPr>
          <a:xfrm>
            <a:off x="5257800" y="5638680"/>
            <a:ext cx="1600200" cy="11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6" name="Text Box 17"/>
          <p:cNvSpPr/>
          <p:nvPr/>
        </p:nvSpPr>
        <p:spPr>
          <a:xfrm>
            <a:off x="4572000" y="2614680"/>
            <a:ext cx="4705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sin45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cos30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- cos45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sin30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7" name="Text Box 18"/>
          <p:cNvSpPr/>
          <p:nvPr/>
        </p:nvSpPr>
        <p:spPr>
          <a:xfrm>
            <a:off x="4572000" y="4394160"/>
            <a:ext cx="22860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 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  -  1)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8" name="Text Box 19"/>
          <p:cNvSpPr/>
          <p:nvPr/>
        </p:nvSpPr>
        <p:spPr>
          <a:xfrm>
            <a:off x="6515280" y="4514760"/>
            <a:ext cx="16761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9" name="Text Box 20"/>
          <p:cNvSpPr/>
          <p:nvPr/>
        </p:nvSpPr>
        <p:spPr>
          <a:xfrm>
            <a:off x="4572000" y="5357880"/>
            <a:ext cx="21337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 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  - 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0" name="Text Box 21"/>
          <p:cNvSpPr/>
          <p:nvPr/>
        </p:nvSpPr>
        <p:spPr>
          <a:xfrm>
            <a:off x="4572000" y="6319800"/>
            <a:ext cx="2038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=  ¼(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6 -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4" dur="indefinite" restart="never" nodeType="tmRoot">
          <p:childTnLst>
            <p:seq>
              <p:cTn id="1155" dur="indefinite" nodeType="mainSeq">
                <p:childTnLst>
                  <p:par>
                    <p:cTn id="1156" fill="hold">
                      <p:stCondLst>
                        <p:cond delay="indefinite"/>
                      </p:stCondLst>
                      <p:childTnLst>
                        <p:par>
                          <p:cTn id="1157" fill="hold">
                            <p:stCondLst>
                              <p:cond delay="0"/>
                            </p:stCondLst>
                            <p:childTnLst>
                              <p:par>
                                <p:cTn id="11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0" dur="8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1" dur="8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2" dur="8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7" dur="8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8" dur="8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9" dur="8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0" fill="hold">
                      <p:stCondLst>
                        <p:cond delay="indefinite"/>
                      </p:stCondLst>
                      <p:childTnLst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4" dur="8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5" dur="8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6" dur="8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7" fill="hold">
                      <p:stCondLst>
                        <p:cond delay="indefinite"/>
                      </p:stCondLst>
                      <p:childTnLst>
                        <p:par>
                          <p:cTn id="1178" fill="hold">
                            <p:stCondLst>
                              <p:cond delay="0"/>
                            </p:stCondLst>
                            <p:childTnLst>
                              <p:par>
                                <p:cTn id="11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81" dur="8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82" dur="8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3" dur="8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88" dur="8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89" dur="8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0" dur="8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95" dur="8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96" dur="8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7" dur="8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8" fill="hold">
                      <p:stCondLst>
                        <p:cond delay="indefinite"/>
                      </p:stCondLst>
                      <p:childTnLst>
                        <p:par>
                          <p:cTn id="1199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2" dur="8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03" dur="8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4" dur="8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5" fill="hold">
                      <p:stCondLst>
                        <p:cond delay="indefinite"/>
                      </p:stCondLst>
                      <p:childTnLst>
                        <p:par>
                          <p:cTn id="1206" fill="hold">
                            <p:stCondLst>
                              <p:cond delay="0"/>
                            </p:stCondLst>
                            <p:childTnLst>
                              <p:par>
                                <p:cTn id="12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9" dur="8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0" dur="8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1" dur="8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 Box 2"/>
          <p:cNvSpPr/>
          <p:nvPr/>
        </p:nvSpPr>
        <p:spPr>
          <a:xfrm>
            <a:off x="914400" y="1438200"/>
            <a:ext cx="2209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4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3" name="AutoShape 5"/>
          <p:cNvSpPr/>
          <p:nvPr/>
        </p:nvSpPr>
        <p:spPr>
          <a:xfrm>
            <a:off x="1305000" y="1981080"/>
            <a:ext cx="2361960" cy="990720"/>
          </a:xfrm>
          <a:prstGeom prst="rtTriangle">
            <a:avLst/>
          </a:prstGeom>
          <a:solidFill>
            <a:srgbClr val="0066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4" name="AutoShape 6"/>
          <p:cNvSpPr/>
          <p:nvPr/>
        </p:nvSpPr>
        <p:spPr>
          <a:xfrm flipH="1">
            <a:off x="5000760" y="2057400"/>
            <a:ext cx="1752480" cy="762120"/>
          </a:xfrm>
          <a:prstGeom prst="rtTriangle">
            <a:avLst/>
          </a:prstGeom>
          <a:solidFill>
            <a:srgbClr val="0066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5" name="Rectangle 7"/>
          <p:cNvSpPr/>
          <p:nvPr/>
        </p:nvSpPr>
        <p:spPr>
          <a:xfrm>
            <a:off x="1305000" y="2743200"/>
            <a:ext cx="228600" cy="228600"/>
          </a:xfrm>
          <a:prstGeom prst="rect">
            <a:avLst/>
          </a:pr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6" name="Text Box 8"/>
          <p:cNvSpPr/>
          <p:nvPr/>
        </p:nvSpPr>
        <p:spPr>
          <a:xfrm>
            <a:off x="2600280" y="259092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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7" name="Text Box 9"/>
          <p:cNvSpPr/>
          <p:nvPr/>
        </p:nvSpPr>
        <p:spPr>
          <a:xfrm>
            <a:off x="5640480" y="2373480"/>
            <a:ext cx="60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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8" name="Text Box 10"/>
          <p:cNvSpPr/>
          <p:nvPr/>
        </p:nvSpPr>
        <p:spPr>
          <a:xfrm>
            <a:off x="2219400" y="2057400"/>
            <a:ext cx="685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41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9" name="Text Box 11"/>
          <p:cNvSpPr/>
          <p:nvPr/>
        </p:nvSpPr>
        <p:spPr>
          <a:xfrm>
            <a:off x="1990800" y="2971800"/>
            <a:ext cx="609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40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0" name="Rectangle 13"/>
          <p:cNvSpPr/>
          <p:nvPr/>
        </p:nvSpPr>
        <p:spPr>
          <a:xfrm>
            <a:off x="6600960" y="2666880"/>
            <a:ext cx="152280" cy="152640"/>
          </a:xfrm>
          <a:prstGeom prst="rect">
            <a:avLst/>
          </a:pr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1" name="Text Box 15"/>
          <p:cNvSpPr/>
          <p:nvPr/>
        </p:nvSpPr>
        <p:spPr>
          <a:xfrm>
            <a:off x="5686560" y="2819520"/>
            <a:ext cx="53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2" name="Text Box 16"/>
          <p:cNvSpPr/>
          <p:nvPr/>
        </p:nvSpPr>
        <p:spPr>
          <a:xfrm>
            <a:off x="6753240" y="2209680"/>
            <a:ext cx="533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3" name="Text Box 17"/>
          <p:cNvSpPr/>
          <p:nvPr/>
        </p:nvSpPr>
        <p:spPr>
          <a:xfrm>
            <a:off x="1766880" y="3333600"/>
            <a:ext cx="61722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Show that    cos(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 = 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187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205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4" name="Text Box 19"/>
          <p:cNvSpPr/>
          <p:nvPr/>
        </p:nvSpPr>
        <p:spPr>
          <a:xfrm>
            <a:off x="1571760" y="4248000"/>
            <a:ext cx="2819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Triangle1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5" name="Text Box 20"/>
          <p:cNvSpPr/>
          <p:nvPr/>
        </p:nvSpPr>
        <p:spPr>
          <a:xfrm>
            <a:off x="1119240" y="4737240"/>
            <a:ext cx="3657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missing side = 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6" name="Text Box 21"/>
          <p:cNvSpPr/>
          <p:nvPr/>
        </p:nvSpPr>
        <p:spPr>
          <a:xfrm>
            <a:off x="923760" y="220968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66"/>
                </a:solidFill>
                <a:effectLst/>
                <a:uFillTx/>
                <a:latin typeface="Comic Sans MS"/>
              </a:rPr>
              <a:t>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7" name="Text Box 22"/>
          <p:cNvSpPr/>
          <p:nvPr/>
        </p:nvSpPr>
        <p:spPr>
          <a:xfrm>
            <a:off x="1119240" y="5232240"/>
            <a:ext cx="390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 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41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40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81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8" name="Text Box 23"/>
          <p:cNvSpPr/>
          <p:nvPr/>
        </p:nvSpPr>
        <p:spPr>
          <a:xfrm>
            <a:off x="1119240" y="5730840"/>
            <a:ext cx="320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9" name="Text Box 24"/>
          <p:cNvSpPr/>
          <p:nvPr/>
        </p:nvSpPr>
        <p:spPr>
          <a:xfrm>
            <a:off x="847800" y="6224760"/>
            <a:ext cx="42670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9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41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and   cos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40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41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0" name="Text Box 25"/>
          <p:cNvSpPr/>
          <p:nvPr/>
        </p:nvSpPr>
        <p:spPr>
          <a:xfrm>
            <a:off x="5689440" y="4243320"/>
            <a:ext cx="283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Triangle2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1" name="Line 26"/>
          <p:cNvSpPr/>
          <p:nvPr/>
        </p:nvSpPr>
        <p:spPr>
          <a:xfrm>
            <a:off x="5068800" y="4343400"/>
            <a:ext cx="61920" cy="2343240"/>
          </a:xfrm>
          <a:prstGeom prst="line">
            <a:avLst/>
          </a:prstGeom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2" name="Text Box 27"/>
          <p:cNvSpPr/>
          <p:nvPr/>
        </p:nvSpPr>
        <p:spPr>
          <a:xfrm>
            <a:off x="5205240" y="4734000"/>
            <a:ext cx="3691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missing side = 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3" name="Text Box 28"/>
          <p:cNvSpPr/>
          <p:nvPr/>
        </p:nvSpPr>
        <p:spPr>
          <a:xfrm>
            <a:off x="5610240" y="1981080"/>
            <a:ext cx="4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66"/>
                </a:solidFill>
                <a:effectLst/>
                <a:uFillTx/>
                <a:latin typeface="Comic Sans MS"/>
              </a:rPr>
              <a:t>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4" name="Text Box 29"/>
          <p:cNvSpPr/>
          <p:nvPr/>
        </p:nvSpPr>
        <p:spPr>
          <a:xfrm>
            <a:off x="5205240" y="5232240"/>
            <a:ext cx="3886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  y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4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25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5" name="Text Box 30"/>
          <p:cNvSpPr/>
          <p:nvPr/>
        </p:nvSpPr>
        <p:spPr>
          <a:xfrm>
            <a:off x="5205240" y="5730840"/>
            <a:ext cx="3319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6" name="Text Box 31"/>
          <p:cNvSpPr/>
          <p:nvPr/>
        </p:nvSpPr>
        <p:spPr>
          <a:xfrm>
            <a:off x="5024520" y="6224760"/>
            <a:ext cx="4162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5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and   cos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7" name="Rectangle 2"/>
          <p:cNvSpPr/>
          <p:nvPr/>
        </p:nvSpPr>
        <p:spPr>
          <a:xfrm>
            <a:off x="1857240" y="352440"/>
            <a:ext cx="542952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8" name="Cloud 31"/>
          <p:cNvSpPr/>
          <p:nvPr/>
        </p:nvSpPr>
        <p:spPr>
          <a:xfrm>
            <a:off x="6562800" y="352440"/>
            <a:ext cx="2581200" cy="1266840"/>
          </a:xfrm>
          <a:custGeom>
            <a:avLst/>
            <a:gdLst>
              <a:gd name="textAreaLeft" fmla="*/ 355680 w 2581200"/>
              <a:gd name="textAreaRight" fmla="*/ 2041920 w 2581200"/>
              <a:gd name="textAreaTop" fmla="*/ 191160 h 1266840"/>
              <a:gd name="textAreaBottom" fmla="*/ 1017000 h 1266840"/>
              <a:gd name="GluePoint1X" fmla="*/ 2579124 w 43200"/>
              <a:gd name="GluePoint1Y" fmla="*/ 632619 h 43200"/>
              <a:gd name="GluePoint2X" fmla="*/ 1290638 w 43200"/>
              <a:gd name="GluePoint2Y" fmla="*/ 1263891 h 43200"/>
              <a:gd name="GluePoint3X" fmla="*/ 8007 w 43200"/>
              <a:gd name="GluePoint3Y" fmla="*/ 632619 h 43200"/>
              <a:gd name="GluePoint4X" fmla="*/ 1290638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NAB type Question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2" dur="indefinite" restart="never" nodeType="tmRoot">
          <p:childTnLst>
            <p:seq>
              <p:cTn id="1213" dur="indefinite" nodeType="mainSeq">
                <p:childTnLst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1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4" fill="hold">
                      <p:stCondLst>
                        <p:cond delay="indefinite"/>
                      </p:stCondLst>
                      <p:childTnLst>
                        <p:par>
                          <p:cTn id="1225" fill="hold">
                            <p:stCondLst>
                              <p:cond delay="0"/>
                            </p:stCondLst>
                            <p:childTnLst>
                              <p:par>
                                <p:cTn id="12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8" fill="hold">
                      <p:stCondLst>
                        <p:cond delay="indefinite"/>
                      </p:stCondLst>
                      <p:childTnLst>
                        <p:par>
                          <p:cTn id="1229" fill="hold">
                            <p:stCondLst>
                              <p:cond delay="0"/>
                            </p:stCondLst>
                            <p:childTnLst>
                              <p:par>
                                <p:cTn id="123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3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3" fill="hold">
                      <p:stCondLst>
                        <p:cond delay="indefinite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3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8" fill="hold">
                      <p:stCondLst>
                        <p:cond delay="indefinite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4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4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8" fill="hold">
                      <p:stCondLst>
                        <p:cond delay="indefinite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5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3" fill="hold">
                      <p:stCondLst>
                        <p:cond delay="indefinite"/>
                      </p:stCondLst>
                      <p:childTnLst>
                        <p:par>
                          <p:cTn id="1254" fill="hold">
                            <p:stCondLst>
                              <p:cond delay="0"/>
                            </p:stCondLst>
                            <p:childTnLst>
                              <p:par>
                                <p:cTn id="12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5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8" fill="hold">
                      <p:stCondLst>
                        <p:cond delay="indefinite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6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7" fill="hold">
                      <p:stCondLst>
                        <p:cond delay="indefinite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2" fill="hold">
                      <p:stCondLst>
                        <p:cond delay="indefinite"/>
                      </p:stCondLst>
                      <p:childTnLst>
                        <p:par>
                          <p:cTn id="1273" fill="hold">
                            <p:stCondLst>
                              <p:cond delay="0"/>
                            </p:stCondLst>
                            <p:childTnLst>
                              <p:par>
                                <p:cTn id="12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440" name="Text Box 2"/>
          <p:cNvSpPr/>
          <p:nvPr/>
        </p:nvSpPr>
        <p:spPr>
          <a:xfrm>
            <a:off x="2490840" y="2733840"/>
            <a:ext cx="515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cos(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 = cos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cos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+ sin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1" name="Text Box 5"/>
          <p:cNvSpPr/>
          <p:nvPr/>
        </p:nvSpPr>
        <p:spPr>
          <a:xfrm>
            <a:off x="4194000" y="3452760"/>
            <a:ext cx="495000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(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40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41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 +  (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41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2" name="Text Box 6"/>
          <p:cNvSpPr/>
          <p:nvPr/>
        </p:nvSpPr>
        <p:spPr>
          <a:xfrm>
            <a:off x="4194000" y="4173480"/>
            <a:ext cx="34545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 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160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205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+  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27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8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205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3" name="Text Box 7"/>
          <p:cNvSpPr/>
          <p:nvPr/>
        </p:nvSpPr>
        <p:spPr>
          <a:xfrm>
            <a:off x="4194000" y="4896000"/>
            <a:ext cx="19162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  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187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8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205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4" name="TextBox 8"/>
          <p:cNvSpPr/>
          <p:nvPr/>
        </p:nvSpPr>
        <p:spPr>
          <a:xfrm>
            <a:off x="1261080" y="5691240"/>
            <a:ext cx="7607520" cy="581760"/>
          </a:xfrm>
          <a:prstGeom prst="rect">
            <a:avLst/>
          </a:prstGeom>
          <a:solidFill>
            <a:srgbClr val="000033"/>
          </a:solidFill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Remember this is a NAB type Question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5" name="Text Box 24"/>
          <p:cNvSpPr/>
          <p:nvPr/>
        </p:nvSpPr>
        <p:spPr>
          <a:xfrm>
            <a:off x="847800" y="1971720"/>
            <a:ext cx="42670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41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and   cos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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40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41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6" name="Text Box 31"/>
          <p:cNvSpPr/>
          <p:nvPr/>
        </p:nvSpPr>
        <p:spPr>
          <a:xfrm>
            <a:off x="5024520" y="1971720"/>
            <a:ext cx="41623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and   cos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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7" dur="indefinite" restart="never" nodeType="tmRoot">
          <p:childTnLst>
            <p:seq>
              <p:cTn id="1278" dur="indefinite" nodeType="mainSeq">
                <p:childTnLst>
                  <p:par>
                    <p:cTn id="1279" fill="hold">
                      <p:stCondLst>
                        <p:cond delay="indefinite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8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4" fill="hold">
                      <p:stCondLst>
                        <p:cond delay="indefinite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8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9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4" fill="hold">
                      <p:stCondLst>
                        <p:cond delay="indefinite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9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9" fill="hold">
                      <p:stCondLst>
                        <p:cond delay="indefinite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38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6" dur="78" fill="hold" autoRev="1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8" name="TextBox 23"/>
          <p:cNvSpPr/>
          <p:nvPr/>
        </p:nvSpPr>
        <p:spPr>
          <a:xfrm>
            <a:off x="1281960" y="2619360"/>
            <a:ext cx="6381360" cy="17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Ex11B, Ex11C, Ex11D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 Box 2"/>
          <p:cNvSpPr/>
          <p:nvPr/>
        </p:nvSpPr>
        <p:spPr>
          <a:xfrm>
            <a:off x="852480" y="1433520"/>
            <a:ext cx="1457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0" name="Text Box 3"/>
          <p:cNvSpPr/>
          <p:nvPr/>
        </p:nvSpPr>
        <p:spPr>
          <a:xfrm>
            <a:off x="1247760" y="2152800"/>
            <a:ext cx="716292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Simplify 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sin(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Arial Narrow"/>
              </a:rPr>
              <a:t>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) + cos(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Arial Narrow"/>
              </a:rPr>
              <a:t>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6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) + cos(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00"/>
                </a:solidFill>
                <a:effectLst/>
                <a:uFillTx/>
                <a:latin typeface="Comic Sans MS"/>
              </a:rPr>
              <a:t>2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- 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Arial Narrow"/>
              </a:rPr>
              <a:t>θ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1" name="Text Box 13"/>
          <p:cNvSpPr/>
          <p:nvPr/>
        </p:nvSpPr>
        <p:spPr>
          <a:xfrm>
            <a:off x="5257800" y="5638680"/>
            <a:ext cx="1600200" cy="111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2" name="Text Box 25"/>
          <p:cNvSpPr/>
          <p:nvPr/>
        </p:nvSpPr>
        <p:spPr>
          <a:xfrm>
            <a:off x="1766880" y="3067200"/>
            <a:ext cx="62388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sin(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-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) + cos(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) + cos(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-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3" name="Text Box 26"/>
          <p:cNvSpPr/>
          <p:nvPr/>
        </p:nvSpPr>
        <p:spPr>
          <a:xfrm>
            <a:off x="181080" y="3703680"/>
            <a:ext cx="8962920" cy="17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    sin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+ 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6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– sin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    + 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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4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4" name="Text Box 29"/>
          <p:cNvSpPr/>
          <p:nvPr/>
        </p:nvSpPr>
        <p:spPr>
          <a:xfrm>
            <a:off x="542880" y="5448240"/>
            <a:ext cx="8915400" cy="47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l-GR" sz="2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l-GR" sz="2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cos</a:t>
            </a:r>
            <a:r>
              <a:rPr lang="el-GR" sz="2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– 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/</a:t>
            </a:r>
            <a:r>
              <a:rPr lang="en-GB" sz="2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l-GR" sz="2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+ 0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l-GR" sz="2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+ 1 </a:t>
            </a:r>
            <a:r>
              <a:rPr lang="en-GB" sz="11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sin</a:t>
            </a:r>
            <a:r>
              <a:rPr lang="el-GR" sz="2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θ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5" name="Text Box 30"/>
          <p:cNvSpPr/>
          <p:nvPr/>
        </p:nvSpPr>
        <p:spPr>
          <a:xfrm>
            <a:off x="3666960" y="6053040"/>
            <a:ext cx="205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    sin</a:t>
            </a:r>
            <a:r>
              <a:rPr lang="el-GR" sz="2400" b="0" u="none" strike="noStrike">
                <a:solidFill>
                  <a:srgbClr val="FFFF00"/>
                </a:solidFill>
                <a:effectLst/>
                <a:uFillTx/>
                <a:latin typeface="Arial Narrow"/>
              </a:rPr>
              <a:t> 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6" name="Rectangle 2"/>
          <p:cNvSpPr/>
          <p:nvPr/>
        </p:nvSpPr>
        <p:spPr>
          <a:xfrm>
            <a:off x="2009880" y="533520"/>
            <a:ext cx="5429160" cy="8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7" name="Cloud 14"/>
          <p:cNvSpPr/>
          <p:nvPr/>
        </p:nvSpPr>
        <p:spPr>
          <a:xfrm>
            <a:off x="5748480" y="262080"/>
            <a:ext cx="3176280" cy="1266480"/>
          </a:xfrm>
          <a:custGeom>
            <a:avLst/>
            <a:gdLst>
              <a:gd name="textAreaLeft" fmla="*/ 437760 w 3176280"/>
              <a:gd name="textAreaRight" fmla="*/ 2512800 w 3176280"/>
              <a:gd name="textAreaTop" fmla="*/ 191160 h 1266480"/>
              <a:gd name="textAreaBottom" fmla="*/ 1016640 h 1266480"/>
              <a:gd name="GluePoint1X" fmla="*/ 3173940 w 43200"/>
              <a:gd name="GluePoint1Y" fmla="*/ 632619 h 43200"/>
              <a:gd name="GluePoint2X" fmla="*/ 1588294 w 43200"/>
              <a:gd name="GluePoint2Y" fmla="*/ 1263890 h 43200"/>
              <a:gd name="GluePoint3X" fmla="*/ 9853 w 43200"/>
              <a:gd name="GluePoint3Y" fmla="*/ 632619 h 43200"/>
              <a:gd name="GluePoint4X" fmla="*/ 1588294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Paper 1 type questions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08" dur="indefinite" restart="never" nodeType="tmRoot">
          <p:childTnLst>
            <p:seq>
              <p:cTn id="1309" dur="indefinite" nodeType="mainSeq">
                <p:childTnLst>
                  <p:par>
                    <p:cTn id="1310" fill="hold">
                      <p:stCondLst>
                        <p:cond delay="indefinite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presetID="9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/>
                                  </p:end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1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5" fill="hold">
                      <p:stCondLst>
                        <p:cond delay="indefinite"/>
                      </p:stCondLst>
                      <p:childTnLst>
                        <p:par>
                          <p:cTn id="1316" fill="hold">
                            <p:stCondLst>
                              <p:cond delay="0"/>
                            </p:stCondLst>
                            <p:childTnLst>
                              <p:par>
                                <p:cTn id="13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4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9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0" fill="hold">
                      <p:stCondLst>
                        <p:cond delay="indefinite"/>
                      </p:stCondLst>
                      <p:childTnLst>
                        <p:par>
                          <p:cTn id="1331" fill="hold">
                            <p:stCondLst>
                              <p:cond delay="0"/>
                            </p:stCondLst>
                            <p:childTnLst>
                              <p:par>
                                <p:cTn id="13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4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0" fill="hold">
                      <p:stCondLst>
                        <p:cond delay="indefinite"/>
                      </p:stCondLst>
                      <p:childTnLst>
                        <p:par>
                          <p:cTn id="1341" fill="hold">
                            <p:stCondLst>
                              <p:cond delay="0"/>
                            </p:stCondLst>
                            <p:childTnLst>
                              <p:par>
                                <p:cTn id="13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4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 Box 2"/>
          <p:cNvSpPr/>
          <p:nvPr/>
        </p:nvSpPr>
        <p:spPr>
          <a:xfrm>
            <a:off x="885960" y="1490760"/>
            <a:ext cx="2057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9" name="Text Box 3"/>
          <p:cNvSpPr/>
          <p:nvPr/>
        </p:nvSpPr>
        <p:spPr>
          <a:xfrm>
            <a:off x="895320" y="1981080"/>
            <a:ext cx="8381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Prove that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(sinA + cosB)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(cosA - sinB)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2(1 + sin(A - B))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0" name="Text Box 5"/>
          <p:cNvSpPr/>
          <p:nvPr/>
        </p:nvSpPr>
        <p:spPr>
          <a:xfrm>
            <a:off x="952560" y="3290760"/>
            <a:ext cx="6514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LHS   =   (sinA + cosB)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(cosA - sinB)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1" name="Text Box 6"/>
          <p:cNvSpPr/>
          <p:nvPr/>
        </p:nvSpPr>
        <p:spPr>
          <a:xfrm>
            <a:off x="838080" y="3786120"/>
            <a:ext cx="830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+ 2sinAcosB + 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 + 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– 2cosAsinB +  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2" name="Text Box 7"/>
          <p:cNvSpPr/>
          <p:nvPr/>
        </p:nvSpPr>
        <p:spPr>
          <a:xfrm>
            <a:off x="838080" y="4329000"/>
            <a:ext cx="830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(sin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+ cos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A) + (sin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 + cos</a:t>
            </a:r>
            <a:r>
              <a:rPr lang="en-GB" sz="2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B) + 2sinAcosB - 2cosAsinB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3" name="Text Box 8"/>
          <p:cNvSpPr/>
          <p:nvPr/>
        </p:nvSpPr>
        <p:spPr>
          <a:xfrm>
            <a:off x="838080" y="4871880"/>
            <a:ext cx="5029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  1 + 1 + 2(sinAcosB - cosAsinB)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4" name="Text Box 9"/>
          <p:cNvSpPr/>
          <p:nvPr/>
        </p:nvSpPr>
        <p:spPr>
          <a:xfrm>
            <a:off x="914400" y="5415120"/>
            <a:ext cx="4648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2 + 2sin(A – B)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5" name="Text Box 10"/>
          <p:cNvSpPr/>
          <p:nvPr/>
        </p:nvSpPr>
        <p:spPr>
          <a:xfrm>
            <a:off x="914400" y="6138720"/>
            <a:ext cx="2843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 2(1 + sin(A – B))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6" name="Text Box 11"/>
          <p:cNvSpPr/>
          <p:nvPr/>
        </p:nvSpPr>
        <p:spPr>
          <a:xfrm>
            <a:off x="3757680" y="6138720"/>
            <a:ext cx="274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  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RHS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7" name="Rectangle 2"/>
          <p:cNvSpPr/>
          <p:nvPr/>
        </p:nvSpPr>
        <p:spPr>
          <a:xfrm>
            <a:off x="2009880" y="533520"/>
            <a:ext cx="5429160" cy="8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Trig Identities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8" name="Cloud 13"/>
          <p:cNvSpPr/>
          <p:nvPr/>
        </p:nvSpPr>
        <p:spPr>
          <a:xfrm>
            <a:off x="5748480" y="262080"/>
            <a:ext cx="3176280" cy="1266480"/>
          </a:xfrm>
          <a:custGeom>
            <a:avLst/>
            <a:gdLst>
              <a:gd name="textAreaLeft" fmla="*/ 437760 w 3176280"/>
              <a:gd name="textAreaRight" fmla="*/ 2512800 w 3176280"/>
              <a:gd name="textAreaTop" fmla="*/ 191160 h 1266480"/>
              <a:gd name="textAreaBottom" fmla="*/ 1016640 h 1266480"/>
              <a:gd name="GluePoint1X" fmla="*/ 3173940 w 43200"/>
              <a:gd name="GluePoint1Y" fmla="*/ 632619 h 43200"/>
              <a:gd name="GluePoint2X" fmla="*/ 1588294 w 43200"/>
              <a:gd name="GluePoint2Y" fmla="*/ 1263890 h 43200"/>
              <a:gd name="GluePoint3X" fmla="*/ 9853 w 43200"/>
              <a:gd name="GluePoint3Y" fmla="*/ 632619 h 43200"/>
              <a:gd name="GluePoint4X" fmla="*/ 1588294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Paper 1 type questions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45" dur="indefinite" restart="never" nodeType="tmRoot">
          <p:childTnLst>
            <p:seq>
              <p:cTn id="1346" dur="indefinite" nodeType="mainSeq">
                <p:childTnLst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1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2" fill="hold">
                      <p:stCondLst>
                        <p:cond delay="indefinite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7" fill="hold">
                      <p:stCondLst>
                        <p:cond delay="indefinite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2" fill="hold">
                      <p:stCondLst>
                        <p:cond delay="indefinite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7" fill="hold">
                      <p:stCondLst>
                        <p:cond delay="indefinite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7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2" fill="hold">
                      <p:stCondLst>
                        <p:cond delay="indefinite"/>
                      </p:stCondLst>
                      <p:childTnLst>
                        <p:par>
                          <p:cTn id="1373" fill="hold">
                            <p:stCondLst>
                              <p:cond delay="0"/>
                            </p:stCondLst>
                            <p:childTnLst>
                              <p:par>
                                <p:cTn id="13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7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8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"/>
          <p:cNvGraphicFramePr/>
          <p:nvPr/>
        </p:nvGraphicFramePr>
        <p:xfrm>
          <a:off x="1160640" y="2195640"/>
          <a:ext cx="7391160" cy="4089240"/>
        </p:xfrm>
        <a:graphic>
          <a:graphicData uri="http://schemas.openxmlformats.org/drawingml/2006/table">
            <a:tbl>
              <a:tblPr/>
              <a:tblGrid>
                <a:gridCol w="1320480"/>
                <a:gridCol w="1346400"/>
                <a:gridCol w="1295280"/>
                <a:gridCol w="1219320"/>
                <a:gridCol w="1143000"/>
                <a:gridCol w="1066680"/>
              </a:tblGrid>
              <a:tr h="10411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x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30º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45º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60º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90º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628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Sin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Cos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Tan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44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Symbol"/>
                          <a:ea typeface="Symbol"/>
                        </a:rPr>
                        <a:t></a:t>
                      </a: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" name="Text Box 39"/>
          <p:cNvSpPr/>
          <p:nvPr/>
        </p:nvSpPr>
        <p:spPr>
          <a:xfrm>
            <a:off x="4005360" y="3338640"/>
            <a:ext cx="930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½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" name="Text Box 40"/>
          <p:cNvSpPr/>
          <p:nvPr/>
        </p:nvSpPr>
        <p:spPr>
          <a:xfrm>
            <a:off x="6586560" y="4430880"/>
            <a:ext cx="5335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½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" name="Text Box 41"/>
          <p:cNvSpPr/>
          <p:nvPr/>
        </p:nvSpPr>
        <p:spPr>
          <a:xfrm>
            <a:off x="6516720" y="5522760"/>
            <a:ext cx="65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" name="Text Box 42"/>
          <p:cNvSpPr/>
          <p:nvPr/>
        </p:nvSpPr>
        <p:spPr>
          <a:xfrm>
            <a:off x="4005360" y="4303800"/>
            <a:ext cx="8571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" name="Text Box 44"/>
          <p:cNvSpPr/>
          <p:nvPr/>
        </p:nvSpPr>
        <p:spPr>
          <a:xfrm>
            <a:off x="6411960" y="3236760"/>
            <a:ext cx="8445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" name="Text Box 45"/>
          <p:cNvSpPr/>
          <p:nvPr/>
        </p:nvSpPr>
        <p:spPr>
          <a:xfrm>
            <a:off x="2847960" y="3541680"/>
            <a:ext cx="533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" name="Text Box 46"/>
          <p:cNvSpPr/>
          <p:nvPr/>
        </p:nvSpPr>
        <p:spPr>
          <a:xfrm flipV="1" rot="10683000">
            <a:off x="2866320" y="440568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" name="Text Box 47"/>
          <p:cNvSpPr/>
          <p:nvPr/>
        </p:nvSpPr>
        <p:spPr>
          <a:xfrm flipV="1" rot="10683000">
            <a:off x="2852280" y="5458320"/>
            <a:ext cx="228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" name="Text Box 48"/>
          <p:cNvSpPr/>
          <p:nvPr/>
        </p:nvSpPr>
        <p:spPr>
          <a:xfrm flipV="1" rot="10683000">
            <a:off x="7789320" y="341604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5" name="Text Box 49"/>
          <p:cNvSpPr/>
          <p:nvPr/>
        </p:nvSpPr>
        <p:spPr>
          <a:xfrm flipV="1" rot="10683000">
            <a:off x="7782840" y="4438440"/>
            <a:ext cx="385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0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6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7" name="Object 67"/>
          <p:cNvGraphicFramePr/>
          <p:nvPr/>
        </p:nvGraphicFramePr>
        <p:xfrm>
          <a:off x="4154400" y="5294160"/>
          <a:ext cx="561960" cy="928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" name="Object 67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154400" y="5294160"/>
                    <a:ext cx="561960" cy="92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cover dir="l"/>
  </p:transition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0" name="TextBox 23"/>
          <p:cNvSpPr/>
          <p:nvPr/>
        </p:nvSpPr>
        <p:spPr>
          <a:xfrm>
            <a:off x="1886040" y="3159000"/>
            <a:ext cx="53708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Ex11E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" name="Object 2"/>
          <p:cNvGraphicFramePr/>
          <p:nvPr/>
        </p:nvGraphicFramePr>
        <p:xfrm>
          <a:off x="2824200" y="2071800"/>
          <a:ext cx="3824280" cy="45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2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24200" y="2071800"/>
                    <a:ext cx="3824280" cy="452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73" name="Object 3"/>
          <p:cNvGraphicFramePr/>
          <p:nvPr/>
        </p:nvGraphicFramePr>
        <p:xfrm>
          <a:off x="2406600" y="2778120"/>
          <a:ext cx="4659480" cy="1765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74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406600" y="2778120"/>
                    <a:ext cx="4659480" cy="1765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75" name="Object 4"/>
          <p:cNvGraphicFramePr/>
          <p:nvPr/>
        </p:nvGraphicFramePr>
        <p:xfrm>
          <a:off x="1405080" y="4799160"/>
          <a:ext cx="6662520" cy="2854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76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05080" y="4799160"/>
                    <a:ext cx="6662520" cy="2854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77" name="Object 5"/>
          <p:cNvGraphicFramePr/>
          <p:nvPr/>
        </p:nvGraphicFramePr>
        <p:xfrm>
          <a:off x="2992320" y="5338800"/>
          <a:ext cx="3487680" cy="1257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78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992320" y="5338800"/>
                    <a:ext cx="3487680" cy="1257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Double Angle Formulae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2" dur="indefinite" restart="never" nodeType="tmRoot">
          <p:childTnLst>
            <p:seq>
              <p:cTn id="1383" dur="indefinite" nodeType="mainSeq">
                <p:childTnLst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8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93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4" fill="hold">
                      <p:stCondLst>
                        <p:cond delay="indefinite"/>
                      </p:stCondLst>
                      <p:childTnLst>
                        <p:par>
                          <p:cTn id="1395" fill="hold">
                            <p:stCondLst>
                              <p:cond delay="0"/>
                            </p:stCondLst>
                            <p:childTnLst>
                              <p:par>
                                <p:cTn id="13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98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 Box 4"/>
          <p:cNvSpPr/>
          <p:nvPr/>
        </p:nvSpPr>
        <p:spPr>
          <a:xfrm>
            <a:off x="892080" y="1490760"/>
            <a:ext cx="2684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Mixed Examples: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81" name="Object 2"/>
          <p:cNvGraphicFramePr/>
          <p:nvPr/>
        </p:nvGraphicFramePr>
        <p:xfrm>
          <a:off x="952560" y="1952640"/>
          <a:ext cx="7404120" cy="571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2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2560" y="1952640"/>
                    <a:ext cx="7404120" cy="57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83" name="Object 3"/>
          <p:cNvGraphicFramePr/>
          <p:nvPr/>
        </p:nvGraphicFramePr>
        <p:xfrm>
          <a:off x="1216080" y="2705040"/>
          <a:ext cx="939600" cy="571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4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216080" y="2705040"/>
                    <a:ext cx="939600" cy="57168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85" name="Object 4"/>
          <p:cNvGraphicFramePr/>
          <p:nvPr/>
        </p:nvGraphicFramePr>
        <p:xfrm>
          <a:off x="3794040" y="2828880"/>
          <a:ext cx="1663920" cy="2793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86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794040" y="2828880"/>
                    <a:ext cx="1663920" cy="27936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87" name="Text Box 9"/>
          <p:cNvSpPr/>
          <p:nvPr/>
        </p:nvSpPr>
        <p:spPr>
          <a:xfrm>
            <a:off x="6186600" y="2540160"/>
            <a:ext cx="2909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Substitute form the tan (sin/cos) equation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88" name="Object 5"/>
          <p:cNvGraphicFramePr/>
          <p:nvPr/>
        </p:nvGraphicFramePr>
        <p:xfrm>
          <a:off x="3792600" y="3246480"/>
          <a:ext cx="1930320" cy="3427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89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792600" y="3246480"/>
                    <a:ext cx="1930320" cy="34272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90" name="Object 6"/>
          <p:cNvGraphicFramePr/>
          <p:nvPr/>
        </p:nvGraphicFramePr>
        <p:xfrm>
          <a:off x="3807000" y="3726000"/>
          <a:ext cx="2031840" cy="635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491" name="Object 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807000" y="3726000"/>
                    <a:ext cx="2031840" cy="63504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92" name="Text Box 12"/>
          <p:cNvSpPr/>
          <p:nvPr/>
        </p:nvSpPr>
        <p:spPr>
          <a:xfrm>
            <a:off x="6186600" y="3933720"/>
            <a:ext cx="2909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+ve because A is acute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3" name="Text Box 13"/>
          <p:cNvSpPr/>
          <p:nvPr/>
        </p:nvSpPr>
        <p:spPr>
          <a:xfrm>
            <a:off x="861840" y="4876920"/>
            <a:ext cx="1756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Similarly: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94" name="Object 7"/>
          <p:cNvGraphicFramePr/>
          <p:nvPr/>
        </p:nvGraphicFramePr>
        <p:xfrm>
          <a:off x="3833640" y="4498920"/>
          <a:ext cx="1054440" cy="5716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495" name="Object 7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833640" y="4498920"/>
                    <a:ext cx="1054440" cy="57168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96" name="AutoShape 15"/>
          <p:cNvSpPr/>
          <p:nvPr/>
        </p:nvSpPr>
        <p:spPr>
          <a:xfrm>
            <a:off x="6019920" y="4549680"/>
            <a:ext cx="3068640" cy="598680"/>
          </a:xfrm>
          <a:prstGeom prst="cloudCallout">
            <a:avLst>
              <a:gd name="adj1" fmla="val -83504"/>
              <a:gd name="adj2" fmla="val -4041"/>
            </a:avLst>
          </a:prstGeom>
          <a:solidFill>
            <a:srgbClr val="66CCFF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3-4-5 triangle !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97" name="Object 8"/>
          <p:cNvGraphicFramePr/>
          <p:nvPr/>
        </p:nvGraphicFramePr>
        <p:xfrm>
          <a:off x="1460520" y="5446800"/>
          <a:ext cx="2743200" cy="5713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498" name="Object 8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460520" y="5446800"/>
                    <a:ext cx="2743200" cy="57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99" name="Object 9"/>
          <p:cNvGraphicFramePr/>
          <p:nvPr/>
        </p:nvGraphicFramePr>
        <p:xfrm>
          <a:off x="1460520" y="6148440"/>
          <a:ext cx="3975120" cy="5713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500" name="Object 9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460520" y="6148440"/>
                    <a:ext cx="3975120" cy="57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01" name="Text Box 18"/>
          <p:cNvSpPr/>
          <p:nvPr/>
        </p:nvSpPr>
        <p:spPr>
          <a:xfrm>
            <a:off x="5748480" y="5761080"/>
            <a:ext cx="32572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is greater than 45 degrees – hence 2A is greater than 90 degrees.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Double Angle formulae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9" dur="indefinite" restart="never" nodeType="tmRoot">
          <p:childTnLst>
            <p:seq>
              <p:cTn id="1400" dur="indefinite" nodeType="mainSeq">
                <p:childTnLst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0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6" fill="hold">
                      <p:stCondLst>
                        <p:cond delay="indefinite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1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1" fill="hold">
                      <p:stCondLst>
                        <p:cond delay="indefinite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15" dur="8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16" dur="8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7" dur="8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8" fill="hold">
                      <p:stCondLst>
                        <p:cond delay="indefinite"/>
                      </p:stCondLst>
                      <p:childTnLst>
                        <p:par>
                          <p:cTn id="1419" fill="hold">
                            <p:stCondLst>
                              <p:cond delay="0"/>
                            </p:stCondLst>
                            <p:childTnLst>
                              <p:par>
                                <p:cTn id="14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2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3" fill="hold">
                      <p:stCondLst>
                        <p:cond delay="indefinite"/>
                      </p:stCondLst>
                      <p:childTnLst>
                        <p:par>
                          <p:cTn id="1424" fill="hold">
                            <p:stCondLst>
                              <p:cond delay="0"/>
                            </p:stCondLst>
                            <p:childTnLst>
                              <p:par>
                                <p:cTn id="14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2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32" dur="8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33" dur="8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4" dur="8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5" fill="hold">
                      <p:stCondLst>
                        <p:cond delay="indefinite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39" dur="8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40" dur="8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1" dur="8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5" fill="hold">
                      <p:stCondLst>
                        <p:cond delay="indefinite"/>
                      </p:stCondLst>
                      <p:childTnLst>
                        <p:par>
                          <p:cTn id="1446" fill="hold">
                            <p:stCondLst>
                              <p:cond delay="0"/>
                            </p:stCondLst>
                            <p:childTnLst>
                              <p:par>
                                <p:cTn id="14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9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0" fill="hold">
                      <p:stCondLst>
                        <p:cond delay="indefinite"/>
                      </p:stCondLst>
                      <p:childTnLst>
                        <p:par>
                          <p:cTn id="1451" fill="hold">
                            <p:stCondLst>
                              <p:cond delay="0"/>
                            </p:stCondLst>
                            <p:childTnLst>
                              <p:par>
                                <p:cTn id="14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4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5" fill="hold">
                      <p:stCondLst>
                        <p:cond delay="indefinite"/>
                      </p:stCondLst>
                      <p:childTnLst>
                        <p:par>
                          <p:cTn id="1456" fill="hold">
                            <p:stCondLst>
                              <p:cond delay="0"/>
                            </p:stCondLst>
                            <p:childTnLst>
                              <p:par>
                                <p:cTn id="14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9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0" fill="hold">
                      <p:stCondLst>
                        <p:cond delay="indefinite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64" dur="8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65" dur="8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6" dur="8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" name="Object 2"/>
          <p:cNvGraphicFramePr/>
          <p:nvPr/>
        </p:nvGraphicFramePr>
        <p:xfrm>
          <a:off x="1071720" y="1981080"/>
          <a:ext cx="3981240" cy="3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4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71720" y="1981080"/>
                    <a:ext cx="3981240" cy="3621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05" name="Object 3"/>
          <p:cNvGraphicFramePr/>
          <p:nvPr/>
        </p:nvGraphicFramePr>
        <p:xfrm>
          <a:off x="1071720" y="2568600"/>
          <a:ext cx="2082600" cy="317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06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71720" y="2568600"/>
                    <a:ext cx="2082600" cy="317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507" name="Group 19"/>
          <p:cNvGrpSpPr/>
          <p:nvPr/>
        </p:nvGrpSpPr>
        <p:grpSpPr>
          <a:xfrm>
            <a:off x="5477040" y="1946160"/>
            <a:ext cx="3530520" cy="2206440"/>
            <a:chOff x="5477040" y="1946160"/>
            <a:chExt cx="3530520" cy="2206440"/>
          </a:xfrm>
        </p:grpSpPr>
        <p:pic>
          <p:nvPicPr>
            <p:cNvPr id="508" name="Rectangle 18"/>
            <p:cNvPicPr/>
            <p:nvPr/>
          </p:nvPicPr>
          <p:blipFill>
            <a:blip r:embed="rId5"/>
            <a:stretch/>
          </p:blipFill>
          <p:spPr>
            <a:xfrm>
              <a:off x="5477040" y="1946160"/>
              <a:ext cx="3530520" cy="220644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09" name="Object 10"/>
            <p:cNvGraphicFramePr/>
            <p:nvPr/>
          </p:nvGraphicFramePr>
          <p:xfrm>
            <a:off x="5632560" y="2042640"/>
            <a:ext cx="2821320" cy="17038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10" name="Object 10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632560" y="2042640"/>
                      <a:ext cx="2821320" cy="1703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11" name="Object 11"/>
            <p:cNvGraphicFramePr/>
            <p:nvPr/>
          </p:nvGraphicFramePr>
          <p:xfrm>
            <a:off x="7996320" y="2923560"/>
            <a:ext cx="395640" cy="42336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12" name="Object 11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996320" y="2923560"/>
                      <a:ext cx="395640" cy="4233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13" name="Object 12"/>
            <p:cNvGraphicFramePr/>
            <p:nvPr/>
          </p:nvGraphicFramePr>
          <p:xfrm>
            <a:off x="6796440" y="2626200"/>
            <a:ext cx="266040" cy="49176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514" name="Object 12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796440" y="2626200"/>
                      <a:ext cx="266040" cy="491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15" name="Object 13"/>
            <p:cNvGraphicFramePr/>
            <p:nvPr/>
          </p:nvGraphicFramePr>
          <p:xfrm>
            <a:off x="6263640" y="3683520"/>
            <a:ext cx="189720" cy="39708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516" name="Object 13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6263640" y="3683520"/>
                      <a:ext cx="189720" cy="397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17" name="Object 14"/>
            <p:cNvGraphicFramePr/>
            <p:nvPr/>
          </p:nvGraphicFramePr>
          <p:xfrm>
            <a:off x="5642280" y="2370240"/>
            <a:ext cx="579240" cy="70272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518" name="Object 14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5642280" y="2370240"/>
                      <a:ext cx="579240" cy="70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19" name="Object 15"/>
            <p:cNvGraphicFramePr/>
            <p:nvPr/>
          </p:nvGraphicFramePr>
          <p:xfrm>
            <a:off x="5946120" y="3140280"/>
            <a:ext cx="480960" cy="515880"/>
          </p:xfrm>
          <a:graphic>
            <a:graphicData uri="http://schemas.openxmlformats.org/presentationml/2006/ole">
              <p:oleObj r:id="rId16" spid="">
                <p:embed/>
                <p:pic>
                  <p:nvPicPr>
                    <p:cNvPr id="520" name="Object 15"/>
                    <p:cNvPicPr/>
                    <p:nvPr/>
                  </p:nvPicPr>
                  <p:blipFill>
                    <a:blip r:embed="rId17"/>
                    <a:stretch/>
                  </p:blipFill>
                  <p:spPr>
                    <a:xfrm>
                      <a:off x="5946120" y="3140280"/>
                      <a:ext cx="480960" cy="515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21" name="Object 16"/>
            <p:cNvGraphicFramePr/>
            <p:nvPr/>
          </p:nvGraphicFramePr>
          <p:xfrm>
            <a:off x="8011800" y="3625920"/>
            <a:ext cx="291240" cy="440280"/>
          </p:xfrm>
          <a:graphic>
            <a:graphicData uri="http://schemas.openxmlformats.org/presentationml/2006/ole">
              <p:oleObj r:id="rId18" spid="">
                <p:embed/>
                <p:pic>
                  <p:nvPicPr>
                    <p:cNvPr id="522" name="Object 16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8011800" y="3625920"/>
                      <a:ext cx="291240" cy="440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23" name="Object 17"/>
            <p:cNvGraphicFramePr/>
            <p:nvPr/>
          </p:nvGraphicFramePr>
          <p:xfrm>
            <a:off x="7566120" y="2663280"/>
            <a:ext cx="311400" cy="579600"/>
          </p:xfrm>
          <a:graphic>
            <a:graphicData uri="http://schemas.openxmlformats.org/presentationml/2006/ole">
              <p:oleObj r:id="rId20" spid="">
                <p:embed/>
                <p:pic>
                  <p:nvPicPr>
                    <p:cNvPr id="524" name="Object 17"/>
                    <p:cNvPicPr/>
                    <p:nvPr/>
                  </p:nvPicPr>
                  <p:blipFill>
                    <a:blip r:embed="rId21"/>
                    <a:stretch/>
                  </p:blipFill>
                  <p:spPr>
                    <a:xfrm>
                      <a:off x="7566120" y="2663280"/>
                      <a:ext cx="311400" cy="579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25" name="Object 18"/>
            <p:cNvGraphicFramePr/>
            <p:nvPr/>
          </p:nvGraphicFramePr>
          <p:xfrm>
            <a:off x="8422920" y="2714400"/>
            <a:ext cx="460800" cy="583920"/>
          </p:xfrm>
          <a:graphic>
            <a:graphicData uri="http://schemas.openxmlformats.org/presentationml/2006/ole">
              <p:oleObj r:id="rId22" spid="">
                <p:embed/>
                <p:pic>
                  <p:nvPicPr>
                    <p:cNvPr id="526" name="Object 18"/>
                    <p:cNvPicPr/>
                    <p:nvPr/>
                  </p:nvPicPr>
                  <p:blipFill>
                    <a:blip r:embed="rId23"/>
                    <a:stretch/>
                  </p:blipFill>
                  <p:spPr>
                    <a:xfrm>
                      <a:off x="8422920" y="2714400"/>
                      <a:ext cx="460800" cy="5839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527" name="Object 4"/>
          <p:cNvGraphicFramePr/>
          <p:nvPr/>
        </p:nvGraphicFramePr>
        <p:xfrm>
          <a:off x="1071720" y="3193920"/>
          <a:ext cx="3403440" cy="31752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28" name="Object 4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1071720" y="3193920"/>
                    <a:ext cx="3403440" cy="3175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29" name="Object 5"/>
          <p:cNvGraphicFramePr/>
          <p:nvPr/>
        </p:nvGraphicFramePr>
        <p:xfrm>
          <a:off x="1071720" y="3817800"/>
          <a:ext cx="2565360" cy="64800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30" name="Object 5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1071720" y="3817800"/>
                    <a:ext cx="2565360" cy="6480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31" name="Object 6"/>
          <p:cNvGraphicFramePr/>
          <p:nvPr/>
        </p:nvGraphicFramePr>
        <p:xfrm>
          <a:off x="1071720" y="4773600"/>
          <a:ext cx="3995640" cy="64620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32" name="Object 6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1071720" y="4773600"/>
                    <a:ext cx="3995640" cy="6462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33" name="Object 7"/>
          <p:cNvGraphicFramePr/>
          <p:nvPr/>
        </p:nvGraphicFramePr>
        <p:xfrm>
          <a:off x="1071720" y="5691240"/>
          <a:ext cx="3619440" cy="60948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34" name="Object 7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1071720" y="5691240"/>
                    <a:ext cx="3619440" cy="609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35" name="Object 8"/>
          <p:cNvGraphicFramePr/>
          <p:nvPr/>
        </p:nvGraphicFramePr>
        <p:xfrm>
          <a:off x="4933800" y="5691240"/>
          <a:ext cx="1638360" cy="609480"/>
        </p:xfrm>
        <a:graphic>
          <a:graphicData uri="http://schemas.openxmlformats.org/presentationml/2006/ole">
            <p:oleObj r:id="rId32" spid="">
              <p:embed/>
              <p:pic>
                <p:nvPicPr>
                  <p:cNvPr id="536" name="Object 8"/>
                  <p:cNvPicPr/>
                  <p:nvPr/>
                </p:nvPicPr>
                <p:blipFill>
                  <a:blip r:embed="rId33"/>
                  <a:stretch/>
                </p:blipFill>
                <p:spPr>
                  <a:xfrm>
                    <a:off x="4933800" y="5691240"/>
                    <a:ext cx="1638360" cy="609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37" name="Object 9"/>
          <p:cNvGraphicFramePr/>
          <p:nvPr/>
        </p:nvGraphicFramePr>
        <p:xfrm>
          <a:off x="6834240" y="5856120"/>
          <a:ext cx="1536480" cy="279720"/>
        </p:xfrm>
        <a:graphic>
          <a:graphicData uri="http://schemas.openxmlformats.org/presentationml/2006/ole">
            <p:oleObj r:id="rId34" spid="">
              <p:embed/>
              <p:pic>
                <p:nvPicPr>
                  <p:cNvPr id="538" name="Object 9"/>
                  <p:cNvPicPr/>
                  <p:nvPr/>
                </p:nvPicPr>
                <p:blipFill>
                  <a:blip r:embed="rId35"/>
                  <a:stretch/>
                </p:blipFill>
                <p:spPr>
                  <a:xfrm>
                    <a:off x="6834240" y="5856120"/>
                    <a:ext cx="1536480" cy="2797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-36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Double Angle formulae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67" dur="indefinite" restart="never" nodeType="tmRoot">
          <p:childTnLst>
            <p:seq>
              <p:cTn id="1468" dur="indefinite" nodeType="mainSeq">
                <p:childTnLst>
                  <p:par>
                    <p:cTn id="1469" fill="hold">
                      <p:stCondLst>
                        <p:cond delay="indefinite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4" fill="hold">
                      <p:stCondLst>
                        <p:cond delay="indefinite"/>
                      </p:stCondLst>
                      <p:childTnLst>
                        <p:par>
                          <p:cTn id="1475" fill="hold">
                            <p:stCondLst>
                              <p:cond delay="0"/>
                            </p:stCondLst>
                            <p:childTnLst>
                              <p:par>
                                <p:cTn id="14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8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9" fill="hold">
                      <p:stCondLst>
                        <p:cond delay="indefinite"/>
                      </p:stCondLst>
                      <p:childTnLst>
                        <p:par>
                          <p:cTn id="1480" fill="hold">
                            <p:stCondLst>
                              <p:cond delay="0"/>
                            </p:stCondLst>
                            <p:childTnLst>
                              <p:par>
                                <p:cTn id="14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83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88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9" fill="hold">
                      <p:stCondLst>
                        <p:cond delay="indefinite"/>
                      </p:stCondLst>
                      <p:childTnLst>
                        <p:par>
                          <p:cTn id="1490" fill="hold">
                            <p:stCondLst>
                              <p:cond delay="0"/>
                            </p:stCondLst>
                            <p:childTnLst>
                              <p:par>
                                <p:cTn id="14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4" fill="hold">
                      <p:stCondLst>
                        <p:cond delay="indefinite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8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9" fill="hold">
                      <p:stCondLst>
                        <p:cond delay="indefinite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0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4" fill="hold">
                      <p:stCondLst>
                        <p:cond delay="indefinite"/>
                      </p:stCondLst>
                      <p:childTnLst>
                        <p:par>
                          <p:cTn id="1505" fill="hold">
                            <p:stCondLst>
                              <p:cond delay="0"/>
                            </p:stCondLst>
                            <p:childTnLst>
                              <p:par>
                                <p:cTn id="15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08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" name="Object 12"/>
          <p:cNvGraphicFramePr/>
          <p:nvPr/>
        </p:nvGraphicFramePr>
        <p:xfrm>
          <a:off x="5477040" y="2960640"/>
          <a:ext cx="3452760" cy="273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41" name="Object 1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77040" y="2960640"/>
                    <a:ext cx="3452760" cy="27306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42" name="Object 13"/>
          <p:cNvGraphicFramePr/>
          <p:nvPr/>
        </p:nvGraphicFramePr>
        <p:xfrm>
          <a:off x="8207280" y="5133960"/>
          <a:ext cx="271440" cy="361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43" name="Object 1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207280" y="5133960"/>
                    <a:ext cx="271440" cy="361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4" name="Object 14"/>
          <p:cNvGraphicFramePr/>
          <p:nvPr/>
        </p:nvGraphicFramePr>
        <p:xfrm>
          <a:off x="5460840" y="5284800"/>
          <a:ext cx="285840" cy="345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45" name="Object 1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460840" y="5284800"/>
                    <a:ext cx="285840" cy="345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6" name="Object 15"/>
          <p:cNvGraphicFramePr/>
          <p:nvPr/>
        </p:nvGraphicFramePr>
        <p:xfrm>
          <a:off x="7558200" y="2976480"/>
          <a:ext cx="379440" cy="316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47" name="Object 1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7558200" y="2976480"/>
                    <a:ext cx="379440" cy="31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8" name="Object 16"/>
          <p:cNvGraphicFramePr/>
          <p:nvPr/>
        </p:nvGraphicFramePr>
        <p:xfrm>
          <a:off x="8643960" y="5329080"/>
          <a:ext cx="361800" cy="3621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549" name="Object 1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8643960" y="5329080"/>
                    <a:ext cx="361800" cy="3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0" name="Object 17"/>
          <p:cNvGraphicFramePr/>
          <p:nvPr/>
        </p:nvGraphicFramePr>
        <p:xfrm>
          <a:off x="6727680" y="5118120"/>
          <a:ext cx="243000" cy="3985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551" name="Object 17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6727680" y="5118120"/>
                    <a:ext cx="243000" cy="39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2" name="Object 18"/>
          <p:cNvGraphicFramePr/>
          <p:nvPr/>
        </p:nvGraphicFramePr>
        <p:xfrm>
          <a:off x="7602480" y="4334040"/>
          <a:ext cx="227160" cy="4284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553" name="Object 18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7602480" y="4334040"/>
                    <a:ext cx="227160" cy="42840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" name="Object 2"/>
          <p:cNvGraphicFramePr/>
          <p:nvPr/>
        </p:nvGraphicFramePr>
        <p:xfrm>
          <a:off x="968400" y="1901880"/>
          <a:ext cx="5232240" cy="6220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555" name="Object 2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968400" y="1901880"/>
                    <a:ext cx="5232240" cy="6220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56" name="Object 3"/>
          <p:cNvGraphicFramePr/>
          <p:nvPr/>
        </p:nvGraphicFramePr>
        <p:xfrm>
          <a:off x="7467480" y="3687840"/>
          <a:ext cx="303480" cy="28404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557" name="Object 3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7467480" y="3687840"/>
                    <a:ext cx="303480" cy="28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8" name="Object 4"/>
          <p:cNvGraphicFramePr/>
          <p:nvPr/>
        </p:nvGraphicFramePr>
        <p:xfrm>
          <a:off x="7867800" y="3817800"/>
          <a:ext cx="323640" cy="42552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559" name="Object 4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7867800" y="3817800"/>
                    <a:ext cx="323640" cy="42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0" name="Object 5"/>
          <p:cNvGraphicFramePr/>
          <p:nvPr/>
        </p:nvGraphicFramePr>
        <p:xfrm>
          <a:off x="968400" y="2674800"/>
          <a:ext cx="2082600" cy="2667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561" name="Object 5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968400" y="2674800"/>
                    <a:ext cx="2082600" cy="2667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62" name="Object 6"/>
          <p:cNvGraphicFramePr/>
          <p:nvPr/>
        </p:nvGraphicFramePr>
        <p:xfrm>
          <a:off x="968400" y="3184560"/>
          <a:ext cx="2959200" cy="34272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563" name="Object 6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968400" y="3184560"/>
                    <a:ext cx="2959200" cy="3427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64" name="Object 7"/>
          <p:cNvGraphicFramePr/>
          <p:nvPr/>
        </p:nvGraphicFramePr>
        <p:xfrm>
          <a:off x="6191280" y="3700440"/>
          <a:ext cx="639720" cy="45252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565" name="Object 7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6191280" y="3700440"/>
                    <a:ext cx="639720" cy="45252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6" name="Object 8"/>
          <p:cNvGraphicFramePr/>
          <p:nvPr/>
        </p:nvGraphicFramePr>
        <p:xfrm>
          <a:off x="968400" y="3768840"/>
          <a:ext cx="2197080" cy="34272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567" name="Object 8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968400" y="3768840"/>
                    <a:ext cx="2197080" cy="3427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68" name="Object 9"/>
          <p:cNvGraphicFramePr/>
          <p:nvPr/>
        </p:nvGraphicFramePr>
        <p:xfrm>
          <a:off x="8366040" y="4035600"/>
          <a:ext cx="533520" cy="38880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569" name="Object 9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8366040" y="4035600"/>
                    <a:ext cx="533520" cy="38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0" name="Object 10"/>
          <p:cNvGraphicFramePr/>
          <p:nvPr/>
        </p:nvGraphicFramePr>
        <p:xfrm>
          <a:off x="968400" y="4354560"/>
          <a:ext cx="3530520" cy="279360"/>
        </p:xfrm>
        <a:graphic>
          <a:graphicData uri="http://schemas.openxmlformats.org/presentationml/2006/ole">
            <p:oleObj r:id="rId31" spid="">
              <p:embed/>
              <p:pic>
                <p:nvPicPr>
                  <p:cNvPr id="571" name="Object 10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968400" y="4354560"/>
                    <a:ext cx="3530520" cy="279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72" name="Object 11"/>
          <p:cNvGraphicFramePr/>
          <p:nvPr/>
        </p:nvGraphicFramePr>
        <p:xfrm>
          <a:off x="968400" y="4875120"/>
          <a:ext cx="2527200" cy="1917720"/>
        </p:xfrm>
        <a:graphic>
          <a:graphicData uri="http://schemas.openxmlformats.org/presentationml/2006/ole">
            <p:oleObj r:id="rId33" spid="">
              <p:embed/>
              <p:pic>
                <p:nvPicPr>
                  <p:cNvPr id="573" name="Object 11"/>
                  <p:cNvPicPr/>
                  <p:nvPr/>
                </p:nvPicPr>
                <p:blipFill>
                  <a:blip r:embed="rId34"/>
                  <a:stretch/>
                </p:blipFill>
                <p:spPr>
                  <a:xfrm>
                    <a:off x="968400" y="4875120"/>
                    <a:ext cx="2527200" cy="19177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74" name="Title 15"/>
          <p:cNvSpPr/>
          <p:nvPr/>
        </p:nvSpPr>
        <p:spPr>
          <a:xfrm>
            <a:off x="1857240" y="442800"/>
            <a:ext cx="5429520" cy="79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Double Angle formulae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9" dur="indefinite" restart="never" nodeType="tmRoot">
          <p:childTnLst>
            <p:seq>
              <p:cTn id="1510" dur="indefinite" nodeType="mainSeq">
                <p:childTnLst>
                  <p:par>
                    <p:cTn id="1511" fill="hold">
                      <p:stCondLst>
                        <p:cond delay="indefinite"/>
                      </p:stCondLst>
                      <p:childTnLst>
                        <p:par>
                          <p:cTn id="1512" fill="hold">
                            <p:stCondLst>
                              <p:cond delay="0"/>
                            </p:stCondLst>
                            <p:childTnLst>
                              <p:par>
                                <p:cTn id="15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15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6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18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9" fill="hold">
                      <p:stCondLst>
                        <p:cond delay="indefinite"/>
                      </p:stCondLst>
                      <p:childTnLst>
                        <p:par>
                          <p:cTn id="1520" fill="hold">
                            <p:stCondLst>
                              <p:cond delay="0"/>
                            </p:stCondLst>
                            <p:childTnLst>
                              <p:par>
                                <p:cTn id="15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23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28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9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3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2" fill="hold">
                      <p:stCondLst>
                        <p:cond delay="indefinite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36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7" presetID="22" presetClass="entr" fill="hold" nodeType="with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3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0" fill="hold">
                      <p:stCondLst>
                        <p:cond delay="indefinite"/>
                      </p:stCondLst>
                      <p:childTnLst>
                        <p:par>
                          <p:cTn id="1541" fill="hold">
                            <p:stCondLst>
                              <p:cond delay="0"/>
                            </p:stCondLst>
                            <p:childTnLst>
                              <p:par>
                                <p:cTn id="15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5" fill="hold">
                      <p:stCondLst>
                        <p:cond delay="indefinite"/>
                      </p:stCondLst>
                      <p:childTnLst>
                        <p:par>
                          <p:cTn id="1546" fill="hold">
                            <p:stCondLst>
                              <p:cond delay="0"/>
                            </p:stCondLst>
                            <p:childTnLst>
                              <p:par>
                                <p:cTn id="15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9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" name="Object 2"/>
          <p:cNvGraphicFramePr/>
          <p:nvPr/>
        </p:nvGraphicFramePr>
        <p:xfrm>
          <a:off x="1090440" y="2071800"/>
          <a:ext cx="4480200" cy="361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76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90440" y="2071800"/>
                    <a:ext cx="4480200" cy="361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77" name="Object 9"/>
          <p:cNvGraphicFramePr/>
          <p:nvPr/>
        </p:nvGraphicFramePr>
        <p:xfrm>
          <a:off x="6026040" y="3095640"/>
          <a:ext cx="3070440" cy="361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8" name="Object 9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26040" y="3095640"/>
                    <a:ext cx="3070440" cy="361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79" name="Object 3"/>
          <p:cNvGraphicFramePr/>
          <p:nvPr/>
        </p:nvGraphicFramePr>
        <p:xfrm>
          <a:off x="1090440" y="3067200"/>
          <a:ext cx="4434120" cy="4172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80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90440" y="3067200"/>
                    <a:ext cx="4434120" cy="4172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81" name="Object 4"/>
          <p:cNvGraphicFramePr/>
          <p:nvPr/>
        </p:nvGraphicFramePr>
        <p:xfrm>
          <a:off x="1090440" y="3989520"/>
          <a:ext cx="4567320" cy="460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82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90440" y="3989520"/>
                    <a:ext cx="4567320" cy="4600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83" name="Object 8"/>
          <p:cNvGraphicFramePr/>
          <p:nvPr/>
        </p:nvGraphicFramePr>
        <p:xfrm>
          <a:off x="6010200" y="4062240"/>
          <a:ext cx="2156040" cy="3621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584" name="Object 8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010200" y="4062240"/>
                    <a:ext cx="2156040" cy="3621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85" name="Object 5"/>
          <p:cNvGraphicFramePr/>
          <p:nvPr/>
        </p:nvGraphicFramePr>
        <p:xfrm>
          <a:off x="1090440" y="4952880"/>
          <a:ext cx="2364120" cy="4334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586" name="Object 5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090440" y="4952880"/>
                    <a:ext cx="2364120" cy="4334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87" name="Object 7"/>
          <p:cNvGraphicFramePr/>
          <p:nvPr/>
        </p:nvGraphicFramePr>
        <p:xfrm>
          <a:off x="6026040" y="4960800"/>
          <a:ext cx="2897280" cy="3682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588" name="Object 7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026040" y="4960800"/>
                    <a:ext cx="2897280" cy="3682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89" name="Object 6"/>
          <p:cNvGraphicFramePr/>
          <p:nvPr/>
        </p:nvGraphicFramePr>
        <p:xfrm>
          <a:off x="1090440" y="5889600"/>
          <a:ext cx="1868760" cy="52560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590" name="Object 6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090440" y="5889600"/>
                    <a:ext cx="1868760" cy="5256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91" name="Title 15"/>
          <p:cNvSpPr/>
          <p:nvPr/>
        </p:nvSpPr>
        <p:spPr>
          <a:xfrm>
            <a:off x="1857240" y="442800"/>
            <a:ext cx="5429520" cy="79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Double Angle formulae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2" name="Straight Connector 18"/>
          <p:cNvSpPr/>
          <p:nvPr/>
        </p:nvSpPr>
        <p:spPr>
          <a:xfrm flipH="1">
            <a:off x="5748480" y="2162160"/>
            <a:ext cx="1440" cy="371160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0" dur="indefinite" restart="never" nodeType="tmRoot">
          <p:childTnLst>
            <p:seq>
              <p:cTn id="1551" dur="indefinite" nodeType="mainSeq">
                <p:childTnLst>
                  <p:par>
                    <p:cTn id="1552" fill="hold">
                      <p:stCondLst>
                        <p:cond delay="indefinite"/>
                      </p:stCondLst>
                      <p:childTnLst>
                        <p:par>
                          <p:cTn id="1553" fill="hold">
                            <p:stCondLst>
                              <p:cond delay="0"/>
                            </p:stCondLst>
                            <p:childTnLst>
                              <p:par>
                                <p:cTn id="15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7" fill="hold">
                      <p:stCondLst>
                        <p:cond delay="indefinite"/>
                      </p:stCondLst>
                      <p:childTnLst>
                        <p:par>
                          <p:cTn id="1558" fill="hold">
                            <p:stCondLst>
                              <p:cond delay="0"/>
                            </p:stCondLst>
                            <p:childTnLst>
                              <p:par>
                                <p:cTn id="15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1" fill="hold">
                      <p:stCondLst>
                        <p:cond delay="indefinite"/>
                      </p:stCondLst>
                      <p:childTnLst>
                        <p:par>
                          <p:cTn id="1562" fill="hold">
                            <p:stCondLst>
                              <p:cond delay="0"/>
                            </p:stCondLst>
                            <p:childTnLst>
                              <p:par>
                                <p:cTn id="15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6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0" fill="hold">
                      <p:stCondLst>
                        <p:cond delay="indefinite"/>
                      </p:stCondLst>
                      <p:childTnLst>
                        <p:par>
                          <p:cTn id="1571" fill="hold">
                            <p:stCondLst>
                              <p:cond delay="0"/>
                            </p:stCondLst>
                            <p:childTnLst>
                              <p:par>
                                <p:cTn id="157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4" fill="hold">
                      <p:stCondLst>
                        <p:cond delay="indefinite"/>
                      </p:stCondLst>
                      <p:childTnLst>
                        <p:par>
                          <p:cTn id="1575" fill="hold">
                            <p:stCondLst>
                              <p:cond delay="0"/>
                            </p:stCondLst>
                            <p:childTnLst>
                              <p:par>
                                <p:cTn id="157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9" fill="hold">
                      <p:stCondLst>
                        <p:cond delay="indefinite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4" name="TextBox 23"/>
          <p:cNvSpPr/>
          <p:nvPr/>
        </p:nvSpPr>
        <p:spPr>
          <a:xfrm>
            <a:off x="776880" y="3159000"/>
            <a:ext cx="75906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Ex11G &amp; Ex11I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6" name="Text Box 4"/>
          <p:cNvSpPr/>
          <p:nvPr/>
        </p:nvSpPr>
        <p:spPr>
          <a:xfrm>
            <a:off x="0" y="1419120"/>
            <a:ext cx="914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Application of Addition and Double Angle Formulae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7" name="Text Box 5"/>
          <p:cNvSpPr/>
          <p:nvPr/>
        </p:nvSpPr>
        <p:spPr>
          <a:xfrm>
            <a:off x="0" y="352260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Non-calculator questions will be indicated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598" name="Picture 9" descr="No-calculator"/>
          <p:cNvPicPr/>
          <p:nvPr/>
        </p:nvPicPr>
        <p:blipFill>
          <a:blip r:embed="rId1"/>
          <a:stretch/>
        </p:blipFill>
        <p:spPr>
          <a:xfrm>
            <a:off x="7686720" y="3244680"/>
            <a:ext cx="747720" cy="100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9" name="Text Box 10"/>
          <p:cNvSpPr/>
          <p:nvPr/>
        </p:nvSpPr>
        <p:spPr>
          <a:xfrm>
            <a:off x="0" y="4367160"/>
            <a:ext cx="9144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You will need a pencil, paper, ruler and rubber.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01" name="Picture 8" descr="tick"/>
          <p:cNvPicPr/>
          <p:nvPr/>
        </p:nvPicPr>
        <p:blipFill>
          <a:blip r:embed="rId1"/>
          <a:stretch/>
        </p:blipFill>
        <p:spPr>
          <a:xfrm>
            <a:off x="6134040" y="522144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2" name="Text Box 52"/>
          <p:cNvSpPr/>
          <p:nvPr/>
        </p:nvSpPr>
        <p:spPr>
          <a:xfrm>
            <a:off x="438120" y="733320"/>
            <a:ext cx="6167520" cy="17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 is the point (8, 4). The line OA is inclined at an angle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radians to the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-axis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4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 a)  Find the exact values of:       i)    sin (2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               ii)    cos (2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line OB is inclined at an angle  2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radians to the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-axis.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4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 b)  Write down the exact value of the gradient of OB.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03" name="Picture 53" descr="2003-1%20Q%2010a"/>
          <p:cNvPicPr/>
          <p:nvPr/>
        </p:nvPicPr>
        <p:blipFill>
          <a:blip r:embed="rId2"/>
          <a:stretch/>
        </p:blipFill>
        <p:spPr>
          <a:xfrm>
            <a:off x="6888240" y="615960"/>
            <a:ext cx="1708200" cy="125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4" name="Picture 54" descr="2003-1%20Q%2010b"/>
          <p:cNvPicPr/>
          <p:nvPr/>
        </p:nvPicPr>
        <p:blipFill>
          <a:blip r:embed="rId3"/>
          <a:stretch/>
        </p:blipFill>
        <p:spPr>
          <a:xfrm>
            <a:off x="6967440" y="1882800"/>
            <a:ext cx="1635120" cy="145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5" name="Text Box 55"/>
          <p:cNvSpPr/>
          <p:nvPr/>
        </p:nvSpPr>
        <p:spPr>
          <a:xfrm>
            <a:off x="601560" y="2617920"/>
            <a:ext cx="13780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triangle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6" name="Text Box 60"/>
          <p:cNvSpPr/>
          <p:nvPr/>
        </p:nvSpPr>
        <p:spPr>
          <a:xfrm>
            <a:off x="4140360" y="2617920"/>
            <a:ext cx="13777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07" name="Object 62"/>
          <p:cNvGraphicFramePr/>
          <p:nvPr/>
        </p:nvGraphicFramePr>
        <p:xfrm>
          <a:off x="2516040" y="2484360"/>
          <a:ext cx="457200" cy="3430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08" name="Object 62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516040" y="2484360"/>
                    <a:ext cx="457200" cy="34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9" name="Text Box 63"/>
          <p:cNvSpPr/>
          <p:nvPr/>
        </p:nvSpPr>
        <p:spPr>
          <a:xfrm>
            <a:off x="601560" y="3490920"/>
            <a:ext cx="35481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values for cos p and sin p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10" name="Object 64"/>
          <p:cNvGraphicFramePr/>
          <p:nvPr/>
        </p:nvGraphicFramePr>
        <p:xfrm>
          <a:off x="4416480" y="3379680"/>
          <a:ext cx="2508120" cy="5954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11" name="Object 6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416480" y="3379680"/>
                    <a:ext cx="2508120" cy="595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2" name="Text Box 65"/>
          <p:cNvSpPr/>
          <p:nvPr/>
        </p:nvSpPr>
        <p:spPr>
          <a:xfrm>
            <a:off x="601560" y="4081320"/>
            <a:ext cx="15955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(2p)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13" name="Object 66"/>
          <p:cNvGraphicFramePr/>
          <p:nvPr/>
        </p:nvGraphicFramePr>
        <p:xfrm>
          <a:off x="2406600" y="4130640"/>
          <a:ext cx="2111400" cy="2890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14" name="Object 66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406600" y="4130640"/>
                    <a:ext cx="211140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5" name="Object 67"/>
          <p:cNvGraphicFramePr/>
          <p:nvPr/>
        </p:nvGraphicFramePr>
        <p:xfrm>
          <a:off x="4514760" y="4002120"/>
          <a:ext cx="3036960" cy="5824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16" name="Object 67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514760" y="4002120"/>
                    <a:ext cx="3036960" cy="582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7" name="Text Box 68"/>
          <p:cNvSpPr/>
          <p:nvPr/>
        </p:nvSpPr>
        <p:spPr>
          <a:xfrm>
            <a:off x="601560" y="4699080"/>
            <a:ext cx="15955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 (2p)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18" name="Object 69"/>
          <p:cNvGraphicFramePr/>
          <p:nvPr/>
        </p:nvGraphicFramePr>
        <p:xfrm>
          <a:off x="2368440" y="4743360"/>
          <a:ext cx="2347920" cy="3254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19" name="Object 69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368440" y="4743360"/>
                    <a:ext cx="2347920" cy="325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0" name="Object 70"/>
          <p:cNvGraphicFramePr/>
          <p:nvPr/>
        </p:nvGraphicFramePr>
        <p:xfrm>
          <a:off x="4560840" y="4627440"/>
          <a:ext cx="3424320" cy="56520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21" name="Object 70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4560840" y="4627440"/>
                    <a:ext cx="3424320" cy="565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2" name="Text Box 71"/>
          <p:cNvSpPr/>
          <p:nvPr/>
        </p:nvSpPr>
        <p:spPr>
          <a:xfrm>
            <a:off x="601560" y="5334120"/>
            <a:ext cx="16909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m = tan (2p)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23" name="Object 72"/>
          <p:cNvGraphicFramePr/>
          <p:nvPr/>
        </p:nvGraphicFramePr>
        <p:xfrm>
          <a:off x="2408400" y="5227560"/>
          <a:ext cx="1643040" cy="59544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24" name="Object 72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408400" y="5227560"/>
                    <a:ext cx="1643040" cy="595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5" name="Object 73"/>
          <p:cNvGraphicFramePr/>
          <p:nvPr/>
        </p:nvGraphicFramePr>
        <p:xfrm>
          <a:off x="4321080" y="5227560"/>
          <a:ext cx="1648080" cy="56844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26" name="Object 73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4321080" y="5227560"/>
                    <a:ext cx="1648080" cy="56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27" name="Group 75"/>
          <p:cNvGrpSpPr/>
          <p:nvPr/>
        </p:nvGrpSpPr>
        <p:grpSpPr>
          <a:xfrm>
            <a:off x="2319480" y="2481120"/>
            <a:ext cx="1407960" cy="925200"/>
            <a:chOff x="2319480" y="2481120"/>
            <a:chExt cx="1407960" cy="925200"/>
          </a:xfrm>
        </p:grpSpPr>
        <p:grpSp>
          <p:nvGrpSpPr>
            <p:cNvPr id="628" name="Group 59"/>
            <p:cNvGrpSpPr/>
            <p:nvPr/>
          </p:nvGrpSpPr>
          <p:grpSpPr>
            <a:xfrm>
              <a:off x="2319480" y="2481120"/>
              <a:ext cx="1407960" cy="925200"/>
              <a:chOff x="2319480" y="2481120"/>
              <a:chExt cx="1407960" cy="925200"/>
            </a:xfrm>
          </p:grpSpPr>
          <p:sp>
            <p:nvSpPr>
              <p:cNvPr id="629" name="AutoShape 56"/>
              <p:cNvSpPr/>
              <p:nvPr/>
            </p:nvSpPr>
            <p:spPr>
              <a:xfrm flipH="1">
                <a:off x="2319480" y="2481120"/>
                <a:ext cx="1131840" cy="668520"/>
              </a:xfrm>
              <a:prstGeom prst="rtTriangle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ctr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30" name="Text Box 57"/>
              <p:cNvSpPr/>
              <p:nvPr/>
            </p:nvSpPr>
            <p:spPr>
              <a:xfrm>
                <a:off x="2851200" y="3162240"/>
                <a:ext cx="24624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tIns="0" rIns="0" bIns="0" anchor="t">
                <a:spAutoFit/>
              </a:bodyPr>
              <a:p>
                <a:pPr algn="ctr">
                  <a:spcBef>
                    <a:spcPts val="1001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rPr>
                  <a:t>8</a:t>
                </a:r>
                <a:endParaRPr lang="en-US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31" name="Text Box 58"/>
              <p:cNvSpPr/>
              <p:nvPr/>
            </p:nvSpPr>
            <p:spPr>
              <a:xfrm>
                <a:off x="3481560" y="2671560"/>
                <a:ext cx="24588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tIns="0" rIns="0" bIns="0" anchor="t">
                <a:spAutoFit/>
              </a:bodyPr>
              <a:p>
                <a:pPr algn="ctr">
                  <a:spcBef>
                    <a:spcPts val="1001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rPr>
                  <a:t>4</a:t>
                </a:r>
                <a:endParaRPr lang="en-US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632" name="Text Box 74"/>
            <p:cNvSpPr/>
            <p:nvPr/>
          </p:nvSpPr>
          <p:spPr>
            <a:xfrm>
              <a:off x="2696400" y="286560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p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83" dur="indefinite" restart="never" nodeType="tmRoot">
          <p:childTnLst>
            <p:seq>
              <p:cTn id="1584" dur="indefinite" nodeType="mainSeq">
                <p:childTnLst>
                  <p:par>
                    <p:cTn id="1585" fill="hold">
                      <p:stCondLst>
                        <p:cond delay="indefinite"/>
                      </p:stCondLst>
                      <p:childTnLst>
                        <p:par>
                          <p:cTn id="1586" fill="hold">
                            <p:stCondLst>
                              <p:cond delay="0"/>
                            </p:stCondLst>
                            <p:childTnLst>
                              <p:par>
                                <p:cTn id="15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89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0" fill="hold">
                      <p:stCondLst>
                        <p:cond delay="indefinite"/>
                      </p:stCondLst>
                      <p:childTnLst>
                        <p:par>
                          <p:cTn id="1591" fill="hold">
                            <p:stCondLst>
                              <p:cond delay="0"/>
                            </p:stCondLst>
                            <p:childTnLst>
                              <p:par>
                                <p:cTn id="15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9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5" fill="hold">
                      <p:stCondLst>
                        <p:cond delay="indefinite"/>
                      </p:stCondLst>
                      <p:childTnLst>
                        <p:par>
                          <p:cTn id="1596" fill="hold">
                            <p:stCondLst>
                              <p:cond delay="0"/>
                            </p:stCondLst>
                            <p:childTnLst>
                              <p:par>
                                <p:cTn id="15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9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0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5" fill="hold">
                      <p:stCondLst>
                        <p:cond delay="indefinite"/>
                      </p:stCondLst>
                      <p:childTnLst>
                        <p:par>
                          <p:cTn id="1606" fill="hold">
                            <p:stCondLst>
                              <p:cond delay="0"/>
                            </p:stCondLst>
                            <p:childTnLst>
                              <p:par>
                                <p:cTn id="16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09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0" fill="hold">
                      <p:stCondLst>
                        <p:cond delay="indefinite"/>
                      </p:stCondLst>
                      <p:childTnLst>
                        <p:par>
                          <p:cTn id="1611" fill="hold">
                            <p:stCondLst>
                              <p:cond delay="0"/>
                            </p:stCondLst>
                            <p:childTnLst>
                              <p:par>
                                <p:cTn id="16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1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5" fill="hold">
                      <p:stCondLst>
                        <p:cond delay="indefinite"/>
                      </p:stCondLst>
                      <p:childTnLst>
                        <p:par>
                          <p:cTn id="1616" fill="hold">
                            <p:stCondLst>
                              <p:cond delay="0"/>
                            </p:stCondLst>
                            <p:childTnLst>
                              <p:par>
                                <p:cTn id="16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1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0" fill="hold">
                      <p:stCondLst>
                        <p:cond delay="indefinite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2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5" fill="hold">
                      <p:stCondLst>
                        <p:cond delay="indefinite"/>
                      </p:stCondLst>
                      <p:childTnLst>
                        <p:par>
                          <p:cTn id="1626" fill="hold">
                            <p:stCondLst>
                              <p:cond delay="0"/>
                            </p:stCondLst>
                            <p:childTnLst>
                              <p:par>
                                <p:cTn id="16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29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34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5" fill="hold">
                      <p:stCondLst>
                        <p:cond delay="indefinite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3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0" fill="hold">
                      <p:stCondLst>
                        <p:cond delay="indefinite"/>
                      </p:stCondLst>
                      <p:childTnLst>
                        <p:par>
                          <p:cTn id="1641" fill="hold">
                            <p:stCondLst>
                              <p:cond delay="0"/>
                            </p:stCondLst>
                            <p:childTnLst>
                              <p:par>
                                <p:cTn id="16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44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5" fill="hold">
                      <p:stCondLst>
                        <p:cond delay="indefinite"/>
                      </p:stCondLst>
                      <p:childTnLst>
                        <p:par>
                          <p:cTn id="1646" fill="hold">
                            <p:stCondLst>
                              <p:cond delay="0"/>
                            </p:stCondLst>
                            <p:childTnLst>
                              <p:par>
                                <p:cTn id="16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4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0" fill="hold">
                      <p:stCondLst>
                        <p:cond delay="indefinite"/>
                      </p:stCondLst>
                      <p:childTnLst>
                        <p:par>
                          <p:cTn id="1651" fill="hold">
                            <p:stCondLst>
                              <p:cond delay="0"/>
                            </p:stCondLst>
                            <p:childTnLst>
                              <p:par>
                                <p:cTn id="16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5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5" fill="hold">
                      <p:stCondLst>
                        <p:cond delay="indefinite"/>
                      </p:stCondLst>
                      <p:childTnLst>
                        <p:par>
                          <p:cTn id="1656" fill="hold">
                            <p:stCondLst>
                              <p:cond delay="0"/>
                            </p:stCondLst>
                            <p:childTnLst>
                              <p:par>
                                <p:cTn id="16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5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6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6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Picture 40" descr="2002-1%20Q%205"/>
          <p:cNvPicPr/>
          <p:nvPr/>
        </p:nvPicPr>
        <p:blipFill>
          <a:blip r:embed="rId1"/>
          <a:stretch/>
        </p:blipFill>
        <p:spPr>
          <a:xfrm>
            <a:off x="5992920" y="841320"/>
            <a:ext cx="2813040" cy="161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4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5" name="Text Box 15"/>
          <p:cNvSpPr/>
          <p:nvPr/>
        </p:nvSpPr>
        <p:spPr>
          <a:xfrm>
            <a:off x="438120" y="925560"/>
            <a:ext cx="3873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In triangle ABC show that the exact value of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6" name="Text Box 19"/>
          <p:cNvSpPr/>
          <p:nvPr/>
        </p:nvSpPr>
        <p:spPr>
          <a:xfrm>
            <a:off x="595440" y="2239920"/>
            <a:ext cx="1716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7" name="Text Box 21"/>
          <p:cNvSpPr/>
          <p:nvPr/>
        </p:nvSpPr>
        <p:spPr>
          <a:xfrm>
            <a:off x="573120" y="2881440"/>
            <a:ext cx="2622600" cy="7855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values for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a, cos a, sin b, cos b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38" name="Object 22"/>
          <p:cNvGraphicFramePr/>
          <p:nvPr/>
        </p:nvGraphicFramePr>
        <p:xfrm>
          <a:off x="3621240" y="2900520"/>
          <a:ext cx="4565520" cy="5950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39" name="Object 2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621240" y="2900520"/>
                    <a:ext cx="4565520" cy="595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0" name="Text Box 23"/>
          <p:cNvSpPr/>
          <p:nvPr/>
        </p:nvSpPr>
        <p:spPr>
          <a:xfrm>
            <a:off x="601560" y="3760920"/>
            <a:ext cx="18954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(a + b)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41" name="Object 24"/>
          <p:cNvGraphicFramePr/>
          <p:nvPr/>
        </p:nvGraphicFramePr>
        <p:xfrm>
          <a:off x="2836800" y="3794040"/>
          <a:ext cx="3424320" cy="3319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42" name="Object 2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836800" y="3794040"/>
                    <a:ext cx="3424320" cy="33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3" name="Object 38"/>
          <p:cNvGraphicFramePr/>
          <p:nvPr/>
        </p:nvGraphicFramePr>
        <p:xfrm>
          <a:off x="3276720" y="1263600"/>
          <a:ext cx="1831680" cy="7002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44" name="Object 38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276720" y="1263600"/>
                    <a:ext cx="1831680" cy="70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5" name="Object 41"/>
          <p:cNvGraphicFramePr/>
          <p:nvPr/>
        </p:nvGraphicFramePr>
        <p:xfrm>
          <a:off x="2681280" y="2252520"/>
          <a:ext cx="1893960" cy="3430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46" name="Object 41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681280" y="2252520"/>
                    <a:ext cx="1893960" cy="34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47" name="Group 44"/>
          <p:cNvGrpSpPr/>
          <p:nvPr/>
        </p:nvGrpSpPr>
        <p:grpSpPr>
          <a:xfrm>
            <a:off x="6413400" y="1176480"/>
            <a:ext cx="1662120" cy="352440"/>
            <a:chOff x="6413400" y="1176480"/>
            <a:chExt cx="1662120" cy="352440"/>
          </a:xfrm>
        </p:grpSpPr>
        <p:graphicFrame>
          <p:nvGraphicFramePr>
            <p:cNvPr id="648" name="Object 42"/>
            <p:cNvGraphicFramePr/>
            <p:nvPr/>
          </p:nvGraphicFramePr>
          <p:xfrm>
            <a:off x="6413400" y="1228680"/>
            <a:ext cx="335160" cy="3002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49" name="Object 42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413400" y="1228680"/>
                      <a:ext cx="335160" cy="300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50" name="Object 43"/>
            <p:cNvGraphicFramePr/>
            <p:nvPr/>
          </p:nvGraphicFramePr>
          <p:xfrm>
            <a:off x="7670880" y="1176480"/>
            <a:ext cx="404640" cy="31752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51" name="Object 43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7670880" y="1176480"/>
                      <a:ext cx="404640" cy="317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52" name="Text Box 45"/>
          <p:cNvSpPr/>
          <p:nvPr/>
        </p:nvSpPr>
        <p:spPr>
          <a:xfrm>
            <a:off x="601560" y="4367160"/>
            <a:ext cx="18954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53" name="Object 46"/>
          <p:cNvGraphicFramePr/>
          <p:nvPr/>
        </p:nvGraphicFramePr>
        <p:xfrm>
          <a:off x="2908440" y="4257720"/>
          <a:ext cx="3381120" cy="5572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54" name="Object 46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908440" y="4257720"/>
                    <a:ext cx="3381120" cy="55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5" name="Text Box 47"/>
          <p:cNvSpPr/>
          <p:nvPr/>
        </p:nvSpPr>
        <p:spPr>
          <a:xfrm>
            <a:off x="601560" y="5105520"/>
            <a:ext cx="9810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56" name="Object 48"/>
          <p:cNvGraphicFramePr/>
          <p:nvPr/>
        </p:nvGraphicFramePr>
        <p:xfrm>
          <a:off x="1882800" y="5016600"/>
          <a:ext cx="2313000" cy="52704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57" name="Object 48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1882800" y="5016600"/>
                    <a:ext cx="2313000" cy="527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" name="Object 49"/>
          <p:cNvGraphicFramePr/>
          <p:nvPr/>
        </p:nvGraphicFramePr>
        <p:xfrm>
          <a:off x="4408560" y="5005440"/>
          <a:ext cx="790560" cy="5284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59" name="Object 49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4408560" y="5005440"/>
                    <a:ext cx="790560" cy="52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0" name="Object 50"/>
          <p:cNvGraphicFramePr/>
          <p:nvPr/>
        </p:nvGraphicFramePr>
        <p:xfrm>
          <a:off x="5346720" y="5018040"/>
          <a:ext cx="2330280" cy="52884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61" name="Object 50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5346720" y="5018040"/>
                    <a:ext cx="2330280" cy="528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662" name="Picture 8" descr="tick"/>
          <p:cNvPicPr/>
          <p:nvPr/>
        </p:nvPicPr>
        <p:blipFill>
          <a:blip r:embed="rId22"/>
          <a:stretch/>
        </p:blipFill>
        <p:spPr>
          <a:xfrm>
            <a:off x="8082000" y="4959360"/>
            <a:ext cx="619200" cy="619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64" dur="indefinite" restart="never" nodeType="tmRoot">
          <p:childTnLst>
            <p:seq>
              <p:cTn id="1665" dur="indefinite" nodeType="mainSeq">
                <p:childTnLst>
                  <p:par>
                    <p:cTn id="1666" fill="hold">
                      <p:stCondLst>
                        <p:cond delay="indefinite"/>
                      </p:stCondLst>
                      <p:childTnLst>
                        <p:par>
                          <p:cTn id="1667" fill="hold">
                            <p:stCondLst>
                              <p:cond delay="0"/>
                            </p:stCondLst>
                            <p:childTnLst>
                              <p:par>
                                <p:cTn id="16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70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1" fill="hold">
                      <p:stCondLst>
                        <p:cond delay="indefinite"/>
                      </p:stCondLst>
                      <p:childTnLst>
                        <p:par>
                          <p:cTn id="1672" fill="hold">
                            <p:stCondLst>
                              <p:cond delay="0"/>
                            </p:stCondLst>
                            <p:childTnLst>
                              <p:par>
                                <p:cTn id="16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75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79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0" fill="hold">
                      <p:stCondLst>
                        <p:cond delay="indefinite"/>
                      </p:stCondLst>
                      <p:childTnLst>
                        <p:par>
                          <p:cTn id="1681" fill="hold">
                            <p:stCondLst>
                              <p:cond delay="0"/>
                            </p:stCondLst>
                            <p:childTnLst>
                              <p:par>
                                <p:cTn id="16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84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5" fill="hold">
                      <p:stCondLst>
                        <p:cond delay="indefinite"/>
                      </p:stCondLst>
                      <p:childTnLst>
                        <p:par>
                          <p:cTn id="1686" fill="hold">
                            <p:stCondLst>
                              <p:cond delay="0"/>
                            </p:stCondLst>
                            <p:childTnLst>
                              <p:par>
                                <p:cTn id="16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8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0" fill="hold">
                      <p:stCondLst>
                        <p:cond delay="indefinite"/>
                      </p:stCondLst>
                      <p:childTnLst>
                        <p:par>
                          <p:cTn id="1691" fill="hold">
                            <p:stCondLst>
                              <p:cond delay="0"/>
                            </p:stCondLst>
                            <p:childTnLst>
                              <p:par>
                                <p:cTn id="16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9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5" fill="hold">
                      <p:stCondLst>
                        <p:cond delay="indefinite"/>
                      </p:stCondLst>
                      <p:childTnLst>
                        <p:par>
                          <p:cTn id="1696" fill="hold">
                            <p:stCondLst>
                              <p:cond delay="0"/>
                            </p:stCondLst>
                            <p:childTnLst>
                              <p:par>
                                <p:cTn id="16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9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0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5" fill="hold">
                      <p:stCondLst>
                        <p:cond delay="indefinite"/>
                      </p:stCondLst>
                      <p:childTnLst>
                        <p:par>
                          <p:cTn id="1706" fill="hold">
                            <p:stCondLst>
                              <p:cond delay="0"/>
                            </p:stCondLst>
                            <p:childTnLst>
                              <p:par>
                                <p:cTn id="17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09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0" fill="hold">
                      <p:stCondLst>
                        <p:cond delay="indefinite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1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5" fill="hold">
                      <p:stCondLst>
                        <p:cond delay="indefinite"/>
                      </p:stCondLst>
                      <p:childTnLst>
                        <p:par>
                          <p:cTn id="1716" fill="hold">
                            <p:stCondLst>
                              <p:cond delay="0"/>
                            </p:stCondLst>
                            <p:childTnLst>
                              <p:par>
                                <p:cTn id="17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1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0" fill="hold">
                      <p:stCondLst>
                        <p:cond delay="indefinite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24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5" fill="hold">
                      <p:stCondLst>
                        <p:cond delay="indefinite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29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0" fill="hold">
                            <p:stCondLst>
                              <p:cond delay="500"/>
                            </p:stCondLst>
                            <p:childTnLst>
                              <p:par>
                                <p:cTn id="173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33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" name="Rectangle 2"/>
          <p:cNvSpPr/>
          <p:nvPr/>
        </p:nvSpPr>
        <p:spPr>
          <a:xfrm>
            <a:off x="1241280" y="2921040"/>
            <a:ext cx="2210040" cy="1981080"/>
          </a:xfrm>
          <a:prstGeom prst="rect">
            <a:avLst/>
          </a:prstGeom>
          <a:solidFill>
            <a:srgbClr val="66CCF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" name="Text Box 4"/>
          <p:cNvSpPr/>
          <p:nvPr/>
        </p:nvSpPr>
        <p:spPr>
          <a:xfrm>
            <a:off x="3451320" y="368316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" name="Line 6"/>
          <p:cNvSpPr/>
          <p:nvPr/>
        </p:nvSpPr>
        <p:spPr>
          <a:xfrm>
            <a:off x="3908520" y="3911760"/>
            <a:ext cx="1523880" cy="0"/>
          </a:xfrm>
          <a:prstGeom prst="line">
            <a:avLst/>
          </a:prstGeom>
          <a:ln w="76320">
            <a:solidFill>
              <a:srgbClr val="FFFFFF"/>
            </a:solidFill>
            <a:miter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" name="AutoShape 7"/>
          <p:cNvSpPr/>
          <p:nvPr/>
        </p:nvSpPr>
        <p:spPr>
          <a:xfrm>
            <a:off x="6012000" y="2997360"/>
            <a:ext cx="1904760" cy="1904760"/>
          </a:xfrm>
          <a:prstGeom prst="rtTriangle">
            <a:avLst/>
          </a:prstGeom>
          <a:solidFill>
            <a:srgbClr val="66CCF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" name="Text Box 9"/>
          <p:cNvSpPr/>
          <p:nvPr/>
        </p:nvSpPr>
        <p:spPr>
          <a:xfrm>
            <a:off x="5504040" y="368316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" name="Text Box 10"/>
          <p:cNvSpPr/>
          <p:nvPr/>
        </p:nvSpPr>
        <p:spPr>
          <a:xfrm>
            <a:off x="5950080" y="3600360"/>
            <a:ext cx="1036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80808"/>
                </a:solidFill>
                <a:effectLst/>
                <a:uFillTx/>
                <a:latin typeface="Comic Sans MS"/>
                <a:ea typeface="Arial"/>
              </a:rPr>
              <a:t>45º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" name="Text Box 11"/>
          <p:cNvSpPr/>
          <p:nvPr/>
        </p:nvSpPr>
        <p:spPr>
          <a:xfrm>
            <a:off x="6616800" y="4357800"/>
            <a:ext cx="1096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080808"/>
                </a:solidFill>
                <a:effectLst/>
                <a:uFillTx/>
                <a:latin typeface="Comic Sans MS"/>
                <a:ea typeface="Arial"/>
              </a:rPr>
              <a:t>45º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" name="Text Box 12"/>
          <p:cNvSpPr/>
          <p:nvPr/>
        </p:nvSpPr>
        <p:spPr>
          <a:xfrm>
            <a:off x="6821640" y="347652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" name="TextBox 28"/>
          <p:cNvSpPr/>
          <p:nvPr/>
        </p:nvSpPr>
        <p:spPr>
          <a:xfrm>
            <a:off x="923400" y="1944720"/>
            <a:ext cx="540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Consider the square with sides 1 unit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" name="Straight Connector 30"/>
          <p:cNvSpPr/>
          <p:nvPr/>
        </p:nvSpPr>
        <p:spPr>
          <a:xfrm flipH="1" flipV="1">
            <a:off x="1074600" y="2771280"/>
            <a:ext cx="2554560" cy="2279880"/>
          </a:xfrm>
          <a:prstGeom prst="line">
            <a:avLst/>
          </a:prstGeom>
          <a:ln w="38160">
            <a:solidFill>
              <a:srgbClr val="080808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0" name="Text Box 9"/>
          <p:cNvSpPr/>
          <p:nvPr/>
        </p:nvSpPr>
        <p:spPr>
          <a:xfrm>
            <a:off x="6570720" y="4910040"/>
            <a:ext cx="8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1" name="Text Box 4"/>
          <p:cNvSpPr/>
          <p:nvPr/>
        </p:nvSpPr>
        <p:spPr>
          <a:xfrm>
            <a:off x="2093760" y="4981680"/>
            <a:ext cx="838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2" name="TextBox 33"/>
          <p:cNvSpPr/>
          <p:nvPr/>
        </p:nvSpPr>
        <p:spPr>
          <a:xfrm>
            <a:off x="1860840" y="5718240"/>
            <a:ext cx="5712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now in a position to calculate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values for sin, cos and tan of 45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cover dir="l"/>
  </p:transition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2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3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Picture 35" descr="1999-1%20Q%2012"/>
          <p:cNvPicPr/>
          <p:nvPr/>
        </p:nvPicPr>
        <p:blipFill>
          <a:blip r:embed="rId1"/>
          <a:stretch/>
        </p:blipFill>
        <p:spPr>
          <a:xfrm>
            <a:off x="6700680" y="658800"/>
            <a:ext cx="2009880" cy="197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4" name="Rectangle 3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65" name="Picture 7" descr="tick"/>
          <p:cNvPicPr/>
          <p:nvPr/>
        </p:nvPicPr>
        <p:blipFill>
          <a:blip r:embed="rId2"/>
          <a:stretch/>
        </p:blipFill>
        <p:spPr>
          <a:xfrm>
            <a:off x="5672160" y="50864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6" name="Text Box 16"/>
          <p:cNvSpPr/>
          <p:nvPr/>
        </p:nvSpPr>
        <p:spPr>
          <a:xfrm>
            <a:off x="438120" y="925560"/>
            <a:ext cx="3873600" cy="8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Using triangle PQR, as shown, find the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1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exact value of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cos 2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7" name="Text Box 17"/>
          <p:cNvSpPr/>
          <p:nvPr/>
        </p:nvSpPr>
        <p:spPr>
          <a:xfrm>
            <a:off x="595440" y="2097000"/>
            <a:ext cx="1716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8" name="Text Box 18"/>
          <p:cNvSpPr/>
          <p:nvPr/>
        </p:nvSpPr>
        <p:spPr>
          <a:xfrm>
            <a:off x="573120" y="2738520"/>
            <a:ext cx="2622600" cy="83196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values for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and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69" name="Object 19"/>
          <p:cNvGraphicFramePr/>
          <p:nvPr/>
        </p:nvGraphicFramePr>
        <p:xfrm>
          <a:off x="3438360" y="2673360"/>
          <a:ext cx="3299040" cy="790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70" name="Object 19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438360" y="2673360"/>
                    <a:ext cx="3299040" cy="79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1" name="Text Box 20"/>
          <p:cNvSpPr/>
          <p:nvPr/>
        </p:nvSpPr>
        <p:spPr>
          <a:xfrm>
            <a:off x="601560" y="3689280"/>
            <a:ext cx="18954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 2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72" name="Object 21"/>
          <p:cNvGraphicFramePr/>
          <p:nvPr/>
        </p:nvGraphicFramePr>
        <p:xfrm>
          <a:off x="2836800" y="3652920"/>
          <a:ext cx="2813040" cy="4014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73" name="Object 21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836800" y="3652920"/>
                    <a:ext cx="2813040" cy="401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4" name="Object 23"/>
          <p:cNvGraphicFramePr/>
          <p:nvPr/>
        </p:nvGraphicFramePr>
        <p:xfrm>
          <a:off x="2701800" y="2039760"/>
          <a:ext cx="1368720" cy="4413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75" name="Object 23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701800" y="2039760"/>
                    <a:ext cx="1368720" cy="44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6" name="Object 25"/>
          <p:cNvGraphicFramePr/>
          <p:nvPr/>
        </p:nvGraphicFramePr>
        <p:xfrm>
          <a:off x="7209000" y="1314360"/>
          <a:ext cx="404640" cy="3002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677" name="Object 25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209000" y="1314360"/>
                    <a:ext cx="404640" cy="30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8" name="Text Box 27"/>
          <p:cNvSpPr/>
          <p:nvPr/>
        </p:nvSpPr>
        <p:spPr>
          <a:xfrm>
            <a:off x="601560" y="4410000"/>
            <a:ext cx="18954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79" name="Object 28"/>
          <p:cNvGraphicFramePr/>
          <p:nvPr/>
        </p:nvGraphicFramePr>
        <p:xfrm>
          <a:off x="2857680" y="4194000"/>
          <a:ext cx="2846160" cy="7477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680" name="Object 28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857680" y="4194000"/>
                    <a:ext cx="2846160" cy="74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1" name="Text Box 29"/>
          <p:cNvSpPr/>
          <p:nvPr/>
        </p:nvSpPr>
        <p:spPr>
          <a:xfrm>
            <a:off x="601560" y="5176800"/>
            <a:ext cx="9810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82" name="Object 30"/>
          <p:cNvGraphicFramePr/>
          <p:nvPr/>
        </p:nvGraphicFramePr>
        <p:xfrm>
          <a:off x="2031840" y="5049720"/>
          <a:ext cx="1927440" cy="63036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683" name="Object 30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2031840" y="5049720"/>
                    <a:ext cx="1927440" cy="63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" name="Object 31"/>
          <p:cNvGraphicFramePr/>
          <p:nvPr/>
        </p:nvGraphicFramePr>
        <p:xfrm>
          <a:off x="4421160" y="5040360"/>
          <a:ext cx="933480" cy="62856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685" name="Object 31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4421160" y="5040360"/>
                    <a:ext cx="933480" cy="62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4" dur="indefinite" restart="never" nodeType="tmRoot">
          <p:childTnLst>
            <p:seq>
              <p:cTn id="1735" dur="indefinite" nodeType="mainSeq">
                <p:childTnLst>
                  <p:par>
                    <p:cTn id="1736" fill="hold">
                      <p:stCondLst>
                        <p:cond delay="indefinite"/>
                      </p:stCondLst>
                      <p:childTnLst>
                        <p:par>
                          <p:cTn id="1737" fill="hold">
                            <p:stCondLst>
                              <p:cond delay="0"/>
                            </p:stCondLst>
                            <p:childTnLst>
                              <p:par>
                                <p:cTn id="17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40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1" fill="hold">
                      <p:stCondLst>
                        <p:cond delay="indefinite"/>
                      </p:stCondLst>
                      <p:childTnLst>
                        <p:par>
                          <p:cTn id="1742" fill="hold">
                            <p:stCondLst>
                              <p:cond delay="0"/>
                            </p:stCondLst>
                            <p:childTnLst>
                              <p:par>
                                <p:cTn id="17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4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6" fill="hold">
                            <p:stCondLst>
                              <p:cond delay="500"/>
                            </p:stCondLst>
                            <p:childTnLst>
                              <p:par>
                                <p:cTn id="174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49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0" fill="hold">
                      <p:stCondLst>
                        <p:cond delay="indefinite"/>
                      </p:stCondLst>
                      <p:childTnLst>
                        <p:par>
                          <p:cTn id="1751" fill="hold">
                            <p:stCondLst>
                              <p:cond delay="0"/>
                            </p:stCondLst>
                            <p:childTnLst>
                              <p:par>
                                <p:cTn id="17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54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5" fill="hold">
                      <p:stCondLst>
                        <p:cond delay="indefinite"/>
                      </p:stCondLst>
                      <p:childTnLst>
                        <p:par>
                          <p:cTn id="1756" fill="hold">
                            <p:stCondLst>
                              <p:cond delay="0"/>
                            </p:stCondLst>
                            <p:childTnLst>
                              <p:par>
                                <p:cTn id="17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59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0" fill="hold">
                      <p:stCondLst>
                        <p:cond delay="indefinite"/>
                      </p:stCondLst>
                      <p:childTnLst>
                        <p:par>
                          <p:cTn id="1761" fill="hold">
                            <p:stCondLst>
                              <p:cond delay="0"/>
                            </p:stCondLst>
                            <p:childTnLst>
                              <p:par>
                                <p:cTn id="17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64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5" fill="hold">
                      <p:stCondLst>
                        <p:cond delay="indefinite"/>
                      </p:stCondLst>
                      <p:childTnLst>
                        <p:par>
                          <p:cTn id="1766" fill="hold">
                            <p:stCondLst>
                              <p:cond delay="0"/>
                            </p:stCondLst>
                            <p:childTnLst>
                              <p:par>
                                <p:cTn id="176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69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74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5" fill="hold">
                      <p:stCondLst>
                        <p:cond delay="indefinite"/>
                      </p:stCondLst>
                      <p:childTnLst>
                        <p:par>
                          <p:cTn id="1776" fill="hold">
                            <p:stCondLst>
                              <p:cond delay="0"/>
                            </p:stCondLst>
                            <p:childTnLst>
                              <p:par>
                                <p:cTn id="17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79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0" fill="hold">
                      <p:stCondLst>
                        <p:cond delay="indefinite"/>
                      </p:stCondLst>
                      <p:childTnLst>
                        <p:par>
                          <p:cTn id="1781" fill="hold">
                            <p:stCondLst>
                              <p:cond delay="0"/>
                            </p:stCondLst>
                            <p:childTnLst>
                              <p:par>
                                <p:cTn id="17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84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5" fill="hold">
                      <p:stCondLst>
                        <p:cond delay="indefinite"/>
                      </p:stCondLst>
                      <p:childTnLst>
                        <p:par>
                          <p:cTn id="1786" fill="hold">
                            <p:stCondLst>
                              <p:cond delay="0"/>
                            </p:stCondLst>
                            <p:childTnLst>
                              <p:par>
                                <p:cTn id="17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89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0" fill="hold">
                      <p:stCondLst>
                        <p:cond delay="indefinite"/>
                      </p:stCondLst>
                      <p:childTnLst>
                        <p:par>
                          <p:cTn id="1791" fill="hold">
                            <p:stCondLst>
                              <p:cond delay="0"/>
                            </p:stCondLst>
                            <p:childTnLst>
                              <p:par>
                                <p:cTn id="17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94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5" fill="hold">
                            <p:stCondLst>
                              <p:cond delay="500"/>
                            </p:stCondLst>
                            <p:childTnLst>
                              <p:par>
                                <p:cTn id="179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9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Picture 29" descr="2000-1 Q 1"/>
          <p:cNvPicPr/>
          <p:nvPr/>
        </p:nvPicPr>
        <p:blipFill>
          <a:blip r:embed="rId1"/>
          <a:stretch/>
        </p:blipFill>
        <p:spPr>
          <a:xfrm>
            <a:off x="6296040" y="576360"/>
            <a:ext cx="2355840" cy="245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7" name="Rectangle 3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688" name="Picture 7" descr="tick"/>
          <p:cNvPicPr/>
          <p:nvPr/>
        </p:nvPicPr>
        <p:blipFill>
          <a:blip r:embed="rId2"/>
          <a:stretch/>
        </p:blipFill>
        <p:spPr>
          <a:xfrm>
            <a:off x="6588000" y="50324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9" name="Text Box 16"/>
          <p:cNvSpPr/>
          <p:nvPr/>
        </p:nvSpPr>
        <p:spPr>
          <a:xfrm>
            <a:off x="438120" y="925560"/>
            <a:ext cx="5619960" cy="12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On the co-ordinate diagram shown, A is the point (6, 8) and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B is the point (12, -5). Angle AOC =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and angle COB =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q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the exact value of  sin (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+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q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).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0" name="Text Box 17"/>
          <p:cNvSpPr/>
          <p:nvPr/>
        </p:nvSpPr>
        <p:spPr>
          <a:xfrm>
            <a:off x="595440" y="2247840"/>
            <a:ext cx="1716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1" name="Text Box 18"/>
          <p:cNvSpPr/>
          <p:nvPr/>
        </p:nvSpPr>
        <p:spPr>
          <a:xfrm>
            <a:off x="573120" y="2809800"/>
            <a:ext cx="2622600" cy="7855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values for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,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, sin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q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, cos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q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92" name="Object 19"/>
          <p:cNvGraphicFramePr/>
          <p:nvPr/>
        </p:nvGraphicFramePr>
        <p:xfrm>
          <a:off x="3298680" y="2851200"/>
          <a:ext cx="4861080" cy="549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93" name="Object 19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98680" y="2851200"/>
                    <a:ext cx="4861080" cy="549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4" name="Text Box 20"/>
          <p:cNvSpPr/>
          <p:nvPr/>
        </p:nvSpPr>
        <p:spPr>
          <a:xfrm>
            <a:off x="601560" y="3689280"/>
            <a:ext cx="20448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(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+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q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95" name="Object 21"/>
          <p:cNvGraphicFramePr/>
          <p:nvPr/>
        </p:nvGraphicFramePr>
        <p:xfrm>
          <a:off x="3024360" y="3720960"/>
          <a:ext cx="3838320" cy="355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96" name="Object 21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024360" y="3720960"/>
                    <a:ext cx="3838320" cy="35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7" name="Object 22"/>
          <p:cNvGraphicFramePr/>
          <p:nvPr/>
        </p:nvGraphicFramePr>
        <p:xfrm>
          <a:off x="2513160" y="2263680"/>
          <a:ext cx="2322360" cy="3510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98" name="Object 22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513160" y="2263680"/>
                    <a:ext cx="2322360" cy="35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9" name="Text Box 24"/>
          <p:cNvSpPr/>
          <p:nvPr/>
        </p:nvSpPr>
        <p:spPr>
          <a:xfrm>
            <a:off x="601560" y="4410000"/>
            <a:ext cx="18954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0" name="Text Box 26"/>
          <p:cNvSpPr/>
          <p:nvPr/>
        </p:nvSpPr>
        <p:spPr>
          <a:xfrm>
            <a:off x="601560" y="5176800"/>
            <a:ext cx="9810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01" name="Object 28"/>
          <p:cNvGraphicFramePr/>
          <p:nvPr/>
        </p:nvGraphicFramePr>
        <p:xfrm>
          <a:off x="4816440" y="5141880"/>
          <a:ext cx="1644840" cy="5079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702" name="Object 28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816440" y="5141880"/>
                    <a:ext cx="1644840" cy="50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03" name="Group 44"/>
          <p:cNvGrpSpPr/>
          <p:nvPr/>
        </p:nvGrpSpPr>
        <p:grpSpPr>
          <a:xfrm>
            <a:off x="7224120" y="1278000"/>
            <a:ext cx="1188720" cy="1077480"/>
            <a:chOff x="7224120" y="1278000"/>
            <a:chExt cx="1188720" cy="1077480"/>
          </a:xfrm>
        </p:grpSpPr>
        <p:sp>
          <p:nvSpPr>
            <p:cNvPr id="704" name="Text Box 30"/>
            <p:cNvSpPr/>
            <p:nvPr/>
          </p:nvSpPr>
          <p:spPr>
            <a:xfrm>
              <a:off x="7224120" y="168588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0099FF"/>
                  </a:solidFill>
                  <a:effectLst/>
                  <a:uFillTx/>
                  <a:latin typeface="Arial Narrow"/>
                </a:rPr>
                <a:t>6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05" name="Text Box 31"/>
            <p:cNvSpPr/>
            <p:nvPr/>
          </p:nvSpPr>
          <p:spPr>
            <a:xfrm>
              <a:off x="7622640" y="127800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0099FF"/>
                  </a:solidFill>
                  <a:effectLst/>
                  <a:uFillTx/>
                  <a:latin typeface="Arial Narrow"/>
                </a:rPr>
                <a:t>8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06" name="Text Box 32"/>
            <p:cNvSpPr/>
            <p:nvPr/>
          </p:nvSpPr>
          <p:spPr>
            <a:xfrm>
              <a:off x="8319600" y="211140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0099FF"/>
                  </a:solidFill>
                  <a:effectLst/>
                  <a:uFillTx/>
                  <a:latin typeface="Arial Narrow"/>
                </a:rPr>
                <a:t>5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07" name="Text Box 33"/>
            <p:cNvSpPr/>
            <p:nvPr/>
          </p:nvSpPr>
          <p:spPr>
            <a:xfrm>
              <a:off x="7676280" y="2063880"/>
              <a:ext cx="185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0099FF"/>
                  </a:solidFill>
                  <a:effectLst/>
                  <a:uFillTx/>
                  <a:latin typeface="Arial Narrow"/>
                </a:rPr>
                <a:t>12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708" name="Group 39"/>
          <p:cNvGrpSpPr/>
          <p:nvPr/>
        </p:nvGrpSpPr>
        <p:grpSpPr>
          <a:xfrm>
            <a:off x="7020720" y="1114560"/>
            <a:ext cx="584280" cy="1460160"/>
            <a:chOff x="7020720" y="1114560"/>
            <a:chExt cx="584280" cy="1460160"/>
          </a:xfrm>
        </p:grpSpPr>
        <p:sp>
          <p:nvSpPr>
            <p:cNvPr id="709" name="Text Box 36"/>
            <p:cNvSpPr/>
            <p:nvPr/>
          </p:nvSpPr>
          <p:spPr>
            <a:xfrm>
              <a:off x="7020720" y="1114560"/>
              <a:ext cx="185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10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10" name="Text Box 37"/>
            <p:cNvSpPr/>
            <p:nvPr/>
          </p:nvSpPr>
          <p:spPr>
            <a:xfrm>
              <a:off x="7419240" y="2330640"/>
              <a:ext cx="185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13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11" name="Text Box 40"/>
          <p:cNvSpPr/>
          <p:nvPr/>
        </p:nvSpPr>
        <p:spPr>
          <a:xfrm>
            <a:off x="4781520" y="1890720"/>
            <a:ext cx="17161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Mark up triangles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12" name="Object 41"/>
          <p:cNvGraphicFramePr/>
          <p:nvPr/>
        </p:nvGraphicFramePr>
        <p:xfrm>
          <a:off x="3068640" y="4316400"/>
          <a:ext cx="3097080" cy="5396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713" name="Object 41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068640" y="4316400"/>
                    <a:ext cx="3097080" cy="53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" name="Object 42"/>
          <p:cNvGraphicFramePr/>
          <p:nvPr/>
        </p:nvGraphicFramePr>
        <p:xfrm>
          <a:off x="1967040" y="5110200"/>
          <a:ext cx="2601720" cy="5396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715" name="Object 42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967040" y="5110200"/>
                    <a:ext cx="2601720" cy="53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99" dur="indefinite" restart="never" nodeType="tmRoot">
          <p:childTnLst>
            <p:seq>
              <p:cTn id="1800" dur="indefinite" nodeType="mainSeq">
                <p:childTnLst>
                  <p:par>
                    <p:cTn id="1801" fill="hold">
                      <p:stCondLst>
                        <p:cond delay="indefinite"/>
                      </p:stCondLst>
                      <p:childTnLst>
                        <p:par>
                          <p:cTn id="1802" fill="hold">
                            <p:stCondLst>
                              <p:cond delay="0"/>
                            </p:stCondLst>
                            <p:childTnLst>
                              <p:par>
                                <p:cTn id="18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05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6" fill="hold">
                      <p:stCondLst>
                        <p:cond delay="indefinite"/>
                      </p:stCondLst>
                      <p:childTnLst>
                        <p:par>
                          <p:cTn id="1807" fill="hold">
                            <p:stCondLst>
                              <p:cond delay="0"/>
                            </p:stCondLst>
                            <p:childTnLst>
                              <p:par>
                                <p:cTn id="18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10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1" fill="hold">
                      <p:stCondLst>
                        <p:cond delay="indefinite"/>
                      </p:stCondLst>
                      <p:childTnLst>
                        <p:par>
                          <p:cTn id="1812" fill="hold">
                            <p:stCondLst>
                              <p:cond delay="0"/>
                            </p:stCondLst>
                            <p:childTnLst>
                              <p:par>
                                <p:cTn id="18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15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2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2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5" fill="hold">
                      <p:stCondLst>
                        <p:cond delay="indefinite"/>
                      </p:stCondLst>
                      <p:childTnLst>
                        <p:par>
                          <p:cTn id="1826" fill="hold">
                            <p:stCondLst>
                              <p:cond delay="0"/>
                            </p:stCondLst>
                            <p:childTnLst>
                              <p:par>
                                <p:cTn id="18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2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0" fill="hold">
                      <p:stCondLst>
                        <p:cond delay="indefinite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34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5" fill="hold">
                      <p:stCondLst>
                        <p:cond delay="indefinite"/>
                      </p:stCondLst>
                      <p:childTnLst>
                        <p:par>
                          <p:cTn id="1836" fill="hold">
                            <p:stCondLst>
                              <p:cond delay="0"/>
                            </p:stCondLst>
                            <p:childTnLst>
                              <p:par>
                                <p:cTn id="18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39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44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5" fill="hold">
                      <p:stCondLst>
                        <p:cond delay="indefinite"/>
                      </p:stCondLst>
                      <p:childTnLst>
                        <p:par>
                          <p:cTn id="1846" fill="hold">
                            <p:stCondLst>
                              <p:cond delay="0"/>
                            </p:stCondLst>
                            <p:childTnLst>
                              <p:par>
                                <p:cTn id="18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49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54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5" fill="hold">
                      <p:stCondLst>
                        <p:cond delay="indefinite"/>
                      </p:stCondLst>
                      <p:childTnLst>
                        <p:par>
                          <p:cTn id="1856" fill="hold">
                            <p:stCondLst>
                              <p:cond delay="0"/>
                            </p:stCondLst>
                            <p:childTnLst>
                              <p:par>
                                <p:cTn id="18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59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0" fill="hold">
                      <p:stCondLst>
                        <p:cond delay="indefinite"/>
                      </p:stCondLst>
                      <p:childTnLst>
                        <p:par>
                          <p:cTn id="1861" fill="hold">
                            <p:stCondLst>
                              <p:cond delay="0"/>
                            </p:stCondLst>
                            <p:childTnLst>
                              <p:par>
                                <p:cTn id="18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64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5" fill="hold">
                      <p:stCondLst>
                        <p:cond delay="indefinite"/>
                      </p:stCondLst>
                      <p:childTnLst>
                        <p:par>
                          <p:cTn id="1866" fill="hold">
                            <p:stCondLst>
                              <p:cond delay="0"/>
                            </p:stCondLst>
                            <p:childTnLst>
                              <p:par>
                                <p:cTn id="186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69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0" fill="hold">
                            <p:stCondLst>
                              <p:cond delay="500"/>
                            </p:stCondLst>
                            <p:childTnLst>
                              <p:par>
                                <p:cTn id="187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73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717" name="Picture 6" descr="tick"/>
          <p:cNvPicPr/>
          <p:nvPr/>
        </p:nvPicPr>
        <p:blipFill>
          <a:blip r:embed="rId1"/>
          <a:stretch/>
        </p:blipFill>
        <p:spPr>
          <a:xfrm>
            <a:off x="6872400" y="5051520"/>
            <a:ext cx="61884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8" name="Text Box 18"/>
          <p:cNvSpPr/>
          <p:nvPr/>
        </p:nvSpPr>
        <p:spPr>
          <a:xfrm>
            <a:off x="493560" y="2125800"/>
            <a:ext cx="1570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triangles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9" name="Text Box 19"/>
          <p:cNvSpPr/>
          <p:nvPr/>
        </p:nvSpPr>
        <p:spPr>
          <a:xfrm>
            <a:off x="2394000" y="2127240"/>
            <a:ext cx="1665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0" name="Text Box 21"/>
          <p:cNvSpPr/>
          <p:nvPr/>
        </p:nvSpPr>
        <p:spPr>
          <a:xfrm>
            <a:off x="533520" y="3313080"/>
            <a:ext cx="15825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sin 2A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21" name="Object 24"/>
          <p:cNvGraphicFramePr/>
          <p:nvPr/>
        </p:nvGraphicFramePr>
        <p:xfrm>
          <a:off x="2436840" y="3327480"/>
          <a:ext cx="2433600" cy="330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22" name="Object 2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436840" y="3327480"/>
                    <a:ext cx="243360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23" name="Group 54"/>
          <p:cNvGrpSpPr/>
          <p:nvPr/>
        </p:nvGrpSpPr>
        <p:grpSpPr>
          <a:xfrm>
            <a:off x="439560" y="731880"/>
            <a:ext cx="5923080" cy="1124640"/>
            <a:chOff x="439560" y="731880"/>
            <a:chExt cx="5923080" cy="1124640"/>
          </a:xfrm>
        </p:grpSpPr>
        <p:sp>
          <p:nvSpPr>
            <p:cNvPr id="724" name="Text Box 38"/>
            <p:cNvSpPr/>
            <p:nvPr/>
          </p:nvSpPr>
          <p:spPr>
            <a:xfrm>
              <a:off x="439560" y="768240"/>
              <a:ext cx="5923080" cy="108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A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 and </a:t>
              </a: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B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 are acute angles such that                      and                       .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Find the exact value of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a)                             b)                          c)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725" name="Object 39"/>
            <p:cNvGraphicFramePr/>
            <p:nvPr/>
          </p:nvGraphicFramePr>
          <p:xfrm>
            <a:off x="3610080" y="743040"/>
            <a:ext cx="927000" cy="47772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726" name="Object 39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3610080" y="743040"/>
                      <a:ext cx="927000" cy="477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27" name="Object 41"/>
            <p:cNvGraphicFramePr/>
            <p:nvPr/>
          </p:nvGraphicFramePr>
          <p:xfrm>
            <a:off x="5014800" y="731880"/>
            <a:ext cx="984240" cy="47772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728" name="Object 41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014800" y="731880"/>
                      <a:ext cx="984240" cy="477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29" name="Object 42"/>
            <p:cNvGraphicFramePr/>
            <p:nvPr/>
          </p:nvGraphicFramePr>
          <p:xfrm>
            <a:off x="890640" y="1531800"/>
            <a:ext cx="657000" cy="26856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730" name="Object 42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90640" y="1531800"/>
                      <a:ext cx="657000" cy="268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31" name="Object 43"/>
            <p:cNvGraphicFramePr/>
            <p:nvPr/>
          </p:nvGraphicFramePr>
          <p:xfrm>
            <a:off x="2556000" y="1504800"/>
            <a:ext cx="695160" cy="26856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732" name="Object 43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2556000" y="1504800"/>
                      <a:ext cx="695160" cy="268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33" name="Object 44"/>
            <p:cNvGraphicFramePr/>
            <p:nvPr/>
          </p:nvGraphicFramePr>
          <p:xfrm>
            <a:off x="4159080" y="1514520"/>
            <a:ext cx="1140120" cy="30780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734" name="Object 44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59080" y="1514520"/>
                      <a:ext cx="1140120" cy="307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pSp>
        <p:nvGrpSpPr>
          <p:cNvPr id="735" name="Group 55"/>
          <p:cNvGrpSpPr/>
          <p:nvPr/>
        </p:nvGrpSpPr>
        <p:grpSpPr>
          <a:xfrm>
            <a:off x="6002280" y="1062000"/>
            <a:ext cx="2928960" cy="931680"/>
            <a:chOff x="6002280" y="1062000"/>
            <a:chExt cx="2928960" cy="931680"/>
          </a:xfrm>
        </p:grpSpPr>
        <p:grpSp>
          <p:nvGrpSpPr>
            <p:cNvPr id="736" name="Group 51"/>
            <p:cNvGrpSpPr/>
            <p:nvPr/>
          </p:nvGrpSpPr>
          <p:grpSpPr>
            <a:xfrm>
              <a:off x="6002280" y="1062000"/>
              <a:ext cx="1407960" cy="925200"/>
              <a:chOff x="6002280" y="1062000"/>
              <a:chExt cx="1407960" cy="925200"/>
            </a:xfrm>
          </p:grpSpPr>
          <p:grpSp>
            <p:nvGrpSpPr>
              <p:cNvPr id="737" name="Group 33"/>
              <p:cNvGrpSpPr/>
              <p:nvPr/>
            </p:nvGrpSpPr>
            <p:grpSpPr>
              <a:xfrm>
                <a:off x="6002280" y="1062000"/>
                <a:ext cx="1407960" cy="925200"/>
                <a:chOff x="6002280" y="1062000"/>
                <a:chExt cx="1407960" cy="925200"/>
              </a:xfrm>
            </p:grpSpPr>
            <p:sp>
              <p:nvSpPr>
                <p:cNvPr id="738" name="AutoShape 34"/>
                <p:cNvSpPr/>
                <p:nvPr/>
              </p:nvSpPr>
              <p:spPr>
                <a:xfrm flipH="1">
                  <a:off x="6002280" y="1062000"/>
                  <a:ext cx="1131840" cy="668520"/>
                </a:xfrm>
                <a:prstGeom prst="rtTriangle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9" name="Text Box 35"/>
                <p:cNvSpPr/>
                <p:nvPr/>
              </p:nvSpPr>
              <p:spPr>
                <a:xfrm>
                  <a:off x="6534000" y="1743120"/>
                  <a:ext cx="246240" cy="2440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tIns="0" rIns="0" bIns="0" anchor="t">
                  <a:spAutoFit/>
                </a:bodyPr>
                <a:p>
                  <a:pPr algn="ctr">
                    <a:spcBef>
                      <a:spcPts val="1001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rPr>
                    <a:t>4</a:t>
                  </a:r>
                  <a:endParaRPr lang="en-US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0" name="Text Box 36"/>
                <p:cNvSpPr/>
                <p:nvPr/>
              </p:nvSpPr>
              <p:spPr>
                <a:xfrm>
                  <a:off x="7164360" y="1252440"/>
                  <a:ext cx="245880" cy="2440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tIns="0" rIns="0" bIns="0" anchor="t">
                  <a:spAutoFit/>
                </a:bodyPr>
                <a:p>
                  <a:pPr algn="ctr">
                    <a:spcBef>
                      <a:spcPts val="1001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rPr>
                    <a:t>3</a:t>
                  </a:r>
                  <a:endParaRPr lang="en-US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sp>
            <p:nvSpPr>
              <p:cNvPr id="741" name="Text Box 37"/>
              <p:cNvSpPr/>
              <p:nvPr/>
            </p:nvSpPr>
            <p:spPr>
              <a:xfrm>
                <a:off x="6395760" y="1474560"/>
                <a:ext cx="11160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001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0" i="1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rPr>
                  <a:t>A</a:t>
                </a:r>
                <a:endParaRPr lang="en-US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grpSp>
          <p:nvGrpSpPr>
            <p:cNvPr id="742" name="Group 52"/>
            <p:cNvGrpSpPr/>
            <p:nvPr/>
          </p:nvGrpSpPr>
          <p:grpSpPr>
            <a:xfrm>
              <a:off x="7523280" y="1068480"/>
              <a:ext cx="1407960" cy="925200"/>
              <a:chOff x="7523280" y="1068480"/>
              <a:chExt cx="1407960" cy="925200"/>
            </a:xfrm>
          </p:grpSpPr>
          <p:grpSp>
            <p:nvGrpSpPr>
              <p:cNvPr id="743" name="Group 46"/>
              <p:cNvGrpSpPr/>
              <p:nvPr/>
            </p:nvGrpSpPr>
            <p:grpSpPr>
              <a:xfrm>
                <a:off x="7523280" y="1068480"/>
                <a:ext cx="1407960" cy="925200"/>
                <a:chOff x="7523280" y="1068480"/>
                <a:chExt cx="1407960" cy="925200"/>
              </a:xfrm>
            </p:grpSpPr>
            <p:sp>
              <p:nvSpPr>
                <p:cNvPr id="744" name="AutoShape 47"/>
                <p:cNvSpPr/>
                <p:nvPr/>
              </p:nvSpPr>
              <p:spPr>
                <a:xfrm flipH="1">
                  <a:off x="7523280" y="1068480"/>
                  <a:ext cx="1131840" cy="668520"/>
                </a:xfrm>
                <a:prstGeom prst="rtTriangle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5" name="Text Box 48"/>
                <p:cNvSpPr/>
                <p:nvPr/>
              </p:nvSpPr>
              <p:spPr>
                <a:xfrm>
                  <a:off x="8055000" y="1749600"/>
                  <a:ext cx="246240" cy="2440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tIns="0" rIns="0" bIns="0" anchor="t">
                  <a:spAutoFit/>
                </a:bodyPr>
                <a:p>
                  <a:pPr algn="ctr">
                    <a:spcBef>
                      <a:spcPts val="1001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rPr>
                    <a:t>12</a:t>
                  </a:r>
                  <a:endParaRPr lang="en-US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6" name="Text Box 49"/>
                <p:cNvSpPr/>
                <p:nvPr/>
              </p:nvSpPr>
              <p:spPr>
                <a:xfrm>
                  <a:off x="8685360" y="1258920"/>
                  <a:ext cx="245880" cy="2440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tIns="0" rIns="0" bIns="0" anchor="t">
                  <a:spAutoFit/>
                </a:bodyPr>
                <a:p>
                  <a:pPr algn="ctr">
                    <a:spcBef>
                      <a:spcPts val="1001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b="0" u="none" strike="noStrike">
                      <a:solidFill>
                        <a:srgbClr val="FFFFFF"/>
                      </a:solidFill>
                      <a:effectLst/>
                      <a:uFillTx/>
                      <a:latin typeface="Arial Narrow"/>
                    </a:rPr>
                    <a:t>5</a:t>
                  </a:r>
                  <a:endParaRPr lang="en-US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sp>
            <p:nvSpPr>
              <p:cNvPr id="747" name="Text Box 50"/>
              <p:cNvSpPr/>
              <p:nvPr/>
            </p:nvSpPr>
            <p:spPr>
              <a:xfrm>
                <a:off x="7916760" y="1481400"/>
                <a:ext cx="11160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001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0" i="1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rPr>
                  <a:t>B</a:t>
                </a:r>
                <a:endParaRPr lang="en-US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748" name="Text Box 57"/>
          <p:cNvSpPr/>
          <p:nvPr/>
        </p:nvSpPr>
        <p:spPr>
          <a:xfrm>
            <a:off x="4254120" y="2146320"/>
            <a:ext cx="3421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Hypotenuses are 5 and 13 respectively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49" name="Group 60"/>
          <p:cNvGrpSpPr/>
          <p:nvPr/>
        </p:nvGrpSpPr>
        <p:grpSpPr>
          <a:xfrm>
            <a:off x="6540120" y="1066680"/>
            <a:ext cx="1618920" cy="271080"/>
            <a:chOff x="6540120" y="1066680"/>
            <a:chExt cx="1618920" cy="271080"/>
          </a:xfrm>
        </p:grpSpPr>
        <p:sp>
          <p:nvSpPr>
            <p:cNvPr id="750" name="Text Box 58"/>
            <p:cNvSpPr/>
            <p:nvPr/>
          </p:nvSpPr>
          <p:spPr>
            <a:xfrm>
              <a:off x="6540120" y="109368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5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51" name="Text Box 59"/>
            <p:cNvSpPr/>
            <p:nvPr/>
          </p:nvSpPr>
          <p:spPr>
            <a:xfrm>
              <a:off x="7973280" y="1066680"/>
              <a:ext cx="18576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13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52" name="Text Box 61"/>
          <p:cNvSpPr/>
          <p:nvPr/>
        </p:nvSpPr>
        <p:spPr>
          <a:xfrm>
            <a:off x="533520" y="2743200"/>
            <a:ext cx="3316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sin A, cos A, sin B, cos B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53" name="Object 62"/>
          <p:cNvGraphicFramePr/>
          <p:nvPr/>
        </p:nvGraphicFramePr>
        <p:xfrm>
          <a:off x="3994200" y="2665440"/>
          <a:ext cx="4392720" cy="5158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54" name="Object 62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3994200" y="2665440"/>
                    <a:ext cx="439272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5" name="Object 63"/>
          <p:cNvGraphicFramePr/>
          <p:nvPr/>
        </p:nvGraphicFramePr>
        <p:xfrm>
          <a:off x="4925880" y="3235320"/>
          <a:ext cx="2640240" cy="5158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56" name="Object 63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4925880" y="3235320"/>
                    <a:ext cx="264024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7" name="Text Box 64"/>
          <p:cNvSpPr/>
          <p:nvPr/>
        </p:nvSpPr>
        <p:spPr>
          <a:xfrm>
            <a:off x="533520" y="3957480"/>
            <a:ext cx="15825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cos 2A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58" name="Object 65"/>
          <p:cNvGraphicFramePr/>
          <p:nvPr/>
        </p:nvGraphicFramePr>
        <p:xfrm>
          <a:off x="2303640" y="3951360"/>
          <a:ext cx="2701800" cy="37152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59" name="Object 65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303640" y="3951360"/>
                    <a:ext cx="2701800" cy="371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0" name="Object 66"/>
          <p:cNvGraphicFramePr/>
          <p:nvPr/>
        </p:nvGraphicFramePr>
        <p:xfrm>
          <a:off x="4917960" y="3798720"/>
          <a:ext cx="3835440" cy="59868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61" name="Object 6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4917960" y="3798720"/>
                    <a:ext cx="3835440" cy="598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2" name="Text Box 67"/>
          <p:cNvSpPr/>
          <p:nvPr/>
        </p:nvSpPr>
        <p:spPr>
          <a:xfrm>
            <a:off x="533520" y="4595760"/>
            <a:ext cx="2004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sin (2A + B)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63" name="Object 68"/>
          <p:cNvGraphicFramePr/>
          <p:nvPr/>
        </p:nvGraphicFramePr>
        <p:xfrm>
          <a:off x="2752560" y="4581360"/>
          <a:ext cx="4310280" cy="41292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64" name="Object 68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752560" y="4581360"/>
                    <a:ext cx="4310280" cy="41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5" name="Text Box 69"/>
          <p:cNvSpPr/>
          <p:nvPr/>
        </p:nvSpPr>
        <p:spPr>
          <a:xfrm>
            <a:off x="533520" y="5257800"/>
            <a:ext cx="11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66" name="Object 70"/>
          <p:cNvGraphicFramePr/>
          <p:nvPr/>
        </p:nvGraphicFramePr>
        <p:xfrm>
          <a:off x="2022480" y="5114880"/>
          <a:ext cx="4433760" cy="63972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67" name="Object 70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022480" y="5114880"/>
                    <a:ext cx="4433760" cy="63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4" dur="indefinite" restart="never" nodeType="tmRoot">
          <p:childTnLst>
            <p:seq>
              <p:cTn id="1875" dur="indefinite" nodeType="mainSeq">
                <p:childTnLst>
                  <p:par>
                    <p:cTn id="1876" fill="hold">
                      <p:stCondLst>
                        <p:cond delay="indefinite"/>
                      </p:stCondLst>
                      <p:childTnLst>
                        <p:par>
                          <p:cTn id="1877" fill="hold">
                            <p:stCondLst>
                              <p:cond delay="0"/>
                            </p:stCondLst>
                            <p:childTnLst>
                              <p:par>
                                <p:cTn id="18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80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1" fill="hold">
                      <p:stCondLst>
                        <p:cond delay="indefinite"/>
                      </p:stCondLst>
                      <p:childTnLst>
                        <p:par>
                          <p:cTn id="1882" fill="hold">
                            <p:stCondLst>
                              <p:cond delay="0"/>
                            </p:stCondLst>
                            <p:childTnLst>
                              <p:par>
                                <p:cTn id="18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8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90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1" fill="hold">
                      <p:stCondLst>
                        <p:cond delay="indefinite"/>
                      </p:stCondLst>
                      <p:childTnLst>
                        <p:par>
                          <p:cTn id="1892" fill="hold">
                            <p:stCondLst>
                              <p:cond delay="0"/>
                            </p:stCondLst>
                            <p:childTnLst>
                              <p:par>
                                <p:cTn id="18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95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6" fill="hold">
                            <p:stCondLst>
                              <p:cond delay="500"/>
                            </p:stCondLst>
                            <p:childTnLst>
                              <p:par>
                                <p:cTn id="189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99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0" fill="hold">
                      <p:stCondLst>
                        <p:cond delay="indefinite"/>
                      </p:stCondLst>
                      <p:childTnLst>
                        <p:par>
                          <p:cTn id="1901" fill="hold">
                            <p:stCondLst>
                              <p:cond delay="0"/>
                            </p:stCondLst>
                            <p:childTnLst>
                              <p:par>
                                <p:cTn id="19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04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5" fill="hold">
                      <p:stCondLst>
                        <p:cond delay="indefinite"/>
                      </p:stCondLst>
                      <p:childTnLst>
                        <p:par>
                          <p:cTn id="1906" fill="hold">
                            <p:stCondLst>
                              <p:cond delay="0"/>
                            </p:stCondLst>
                            <p:childTnLst>
                              <p:par>
                                <p:cTn id="19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09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0" fill="hold">
                      <p:stCondLst>
                        <p:cond delay="indefinite"/>
                      </p:stCondLst>
                      <p:childTnLst>
                        <p:par>
                          <p:cTn id="1911" fill="hold">
                            <p:stCondLst>
                              <p:cond delay="0"/>
                            </p:stCondLst>
                            <p:childTnLst>
                              <p:par>
                                <p:cTn id="19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14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5" fill="hold">
                      <p:stCondLst>
                        <p:cond delay="indefinite"/>
                      </p:stCondLst>
                      <p:childTnLst>
                        <p:par>
                          <p:cTn id="1916" fill="hold">
                            <p:stCondLst>
                              <p:cond delay="0"/>
                            </p:stCondLst>
                            <p:childTnLst>
                              <p:par>
                                <p:cTn id="19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19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24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5" fill="hold">
                      <p:stCondLst>
                        <p:cond delay="indefinite"/>
                      </p:stCondLst>
                      <p:childTnLst>
                        <p:par>
                          <p:cTn id="1926" fill="hold">
                            <p:stCondLst>
                              <p:cond delay="0"/>
                            </p:stCondLst>
                            <p:childTnLst>
                              <p:par>
                                <p:cTn id="19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2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0" fill="hold">
                      <p:stCondLst>
                        <p:cond delay="indefinite"/>
                      </p:stCondLst>
                      <p:childTnLst>
                        <p:par>
                          <p:cTn id="1931" fill="hold">
                            <p:stCondLst>
                              <p:cond delay="0"/>
                            </p:stCondLst>
                            <p:childTnLst>
                              <p:par>
                                <p:cTn id="19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34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5" fill="hold">
                      <p:stCondLst>
                        <p:cond delay="indefinite"/>
                      </p:stCondLst>
                      <p:childTnLst>
                        <p:par>
                          <p:cTn id="1936" fill="hold">
                            <p:stCondLst>
                              <p:cond delay="0"/>
                            </p:stCondLst>
                            <p:childTnLst>
                              <p:par>
                                <p:cTn id="19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39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0" fill="hold">
                      <p:stCondLst>
                        <p:cond delay="indefinite"/>
                      </p:stCondLst>
                      <p:childTnLst>
                        <p:par>
                          <p:cTn id="1941" fill="hold">
                            <p:stCondLst>
                              <p:cond delay="0"/>
                            </p:stCondLst>
                            <p:childTnLst>
                              <p:par>
                                <p:cTn id="19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44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5" fill="hold">
                      <p:stCondLst>
                        <p:cond delay="indefinite"/>
                      </p:stCondLst>
                      <p:childTnLst>
                        <p:par>
                          <p:cTn id="1946" fill="hold">
                            <p:stCondLst>
                              <p:cond delay="0"/>
                            </p:stCondLst>
                            <p:childTnLst>
                              <p:par>
                                <p:cTn id="19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49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54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5" fill="hold">
                      <p:stCondLst>
                        <p:cond delay="indefinite"/>
                      </p:stCondLst>
                      <p:childTnLst>
                        <p:par>
                          <p:cTn id="1956" fill="hold">
                            <p:stCondLst>
                              <p:cond delay="0"/>
                            </p:stCondLst>
                            <p:childTnLst>
                              <p:par>
                                <p:cTn id="19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59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0" fill="hold">
                            <p:stCondLst>
                              <p:cond delay="500"/>
                            </p:stCondLst>
                            <p:childTnLst>
                              <p:par>
                                <p:cTn id="196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63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769" name="Picture 6" descr="tick"/>
          <p:cNvPicPr/>
          <p:nvPr/>
        </p:nvPicPr>
        <p:blipFill>
          <a:blip r:embed="rId1"/>
          <a:stretch/>
        </p:blipFill>
        <p:spPr>
          <a:xfrm>
            <a:off x="6750000" y="49100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0" name="Text Box 15"/>
          <p:cNvSpPr/>
          <p:nvPr/>
        </p:nvSpPr>
        <p:spPr>
          <a:xfrm>
            <a:off x="493560" y="2125800"/>
            <a:ext cx="1570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triangle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1" name="Text Box 16"/>
          <p:cNvSpPr/>
          <p:nvPr/>
        </p:nvSpPr>
        <p:spPr>
          <a:xfrm>
            <a:off x="2394000" y="2127240"/>
            <a:ext cx="1665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2" name="Text Box 17"/>
          <p:cNvSpPr/>
          <p:nvPr/>
        </p:nvSpPr>
        <p:spPr>
          <a:xfrm>
            <a:off x="533520" y="3456000"/>
            <a:ext cx="1950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sin (x + 30)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73" name="Object 18"/>
          <p:cNvGraphicFramePr/>
          <p:nvPr/>
        </p:nvGraphicFramePr>
        <p:xfrm>
          <a:off x="2700360" y="3470400"/>
          <a:ext cx="3979800" cy="330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74" name="Object 18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700360" y="3470400"/>
                    <a:ext cx="397980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5" name="Text Box 20"/>
          <p:cNvSpPr/>
          <p:nvPr/>
        </p:nvSpPr>
        <p:spPr>
          <a:xfrm>
            <a:off x="439560" y="768240"/>
            <a:ext cx="4327560" cy="9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If  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x°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is an acute angle such that   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show that the exact value of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76" name="Object 21"/>
          <p:cNvGraphicFramePr/>
          <p:nvPr/>
        </p:nvGraphicFramePr>
        <p:xfrm>
          <a:off x="3419640" y="731880"/>
          <a:ext cx="966600" cy="4777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77" name="Object 21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3419640" y="731880"/>
                    <a:ext cx="966600" cy="47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8" name="Object 25"/>
          <p:cNvGraphicFramePr/>
          <p:nvPr/>
        </p:nvGraphicFramePr>
        <p:xfrm>
          <a:off x="3029040" y="1139760"/>
          <a:ext cx="2205000" cy="6555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79" name="Object 25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029040" y="1139760"/>
                    <a:ext cx="2205000" cy="655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80" name="Group 53"/>
          <p:cNvGrpSpPr/>
          <p:nvPr/>
        </p:nvGrpSpPr>
        <p:grpSpPr>
          <a:xfrm>
            <a:off x="7326360" y="830160"/>
            <a:ext cx="1078920" cy="1212840"/>
            <a:chOff x="7326360" y="830160"/>
            <a:chExt cx="1078920" cy="1212840"/>
          </a:xfrm>
        </p:grpSpPr>
        <p:grpSp>
          <p:nvGrpSpPr>
            <p:cNvPr id="781" name="Group 28"/>
            <p:cNvGrpSpPr/>
            <p:nvPr/>
          </p:nvGrpSpPr>
          <p:grpSpPr>
            <a:xfrm>
              <a:off x="7326360" y="830160"/>
              <a:ext cx="1078920" cy="1212840"/>
              <a:chOff x="7326360" y="830160"/>
              <a:chExt cx="1078920" cy="1212840"/>
            </a:xfrm>
          </p:grpSpPr>
          <p:sp>
            <p:nvSpPr>
              <p:cNvPr id="782" name="AutoShape 29"/>
              <p:cNvSpPr/>
              <p:nvPr/>
            </p:nvSpPr>
            <p:spPr>
              <a:xfrm flipH="1">
                <a:off x="7326360" y="830160"/>
                <a:ext cx="867600" cy="950760"/>
              </a:xfrm>
              <a:prstGeom prst="rtTriangle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ctr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83" name="Text Box 30"/>
              <p:cNvSpPr/>
              <p:nvPr/>
            </p:nvSpPr>
            <p:spPr>
              <a:xfrm>
                <a:off x="7733880" y="1798920"/>
                <a:ext cx="18864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tIns="0" rIns="0" bIns="0" anchor="t">
                <a:spAutoFit/>
              </a:bodyPr>
              <a:p>
                <a:pPr algn="ctr">
                  <a:spcBef>
                    <a:spcPts val="1001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rPr>
                  <a:t>3</a:t>
                </a:r>
                <a:endParaRPr lang="en-US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84" name="Text Box 31"/>
              <p:cNvSpPr/>
              <p:nvPr/>
            </p:nvSpPr>
            <p:spPr>
              <a:xfrm>
                <a:off x="8218080" y="1100880"/>
                <a:ext cx="18720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tIns="0" rIns="0" bIns="0" anchor="t">
                <a:spAutoFit/>
              </a:bodyPr>
              <a:p>
                <a:pPr algn="ctr">
                  <a:spcBef>
                    <a:spcPts val="1001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rPr>
                  <a:t>4</a:t>
                </a:r>
                <a:endParaRPr lang="en-US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785" name="Text Box 32"/>
            <p:cNvSpPr/>
            <p:nvPr/>
          </p:nvSpPr>
          <p:spPr>
            <a:xfrm>
              <a:off x="7580520" y="1514520"/>
              <a:ext cx="838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x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86" name="Text Box 39"/>
          <p:cNvSpPr/>
          <p:nvPr/>
        </p:nvSpPr>
        <p:spPr>
          <a:xfrm>
            <a:off x="4251600" y="2146320"/>
            <a:ext cx="1524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Hypotenuse is 5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7" name="Text Box 41"/>
          <p:cNvSpPr/>
          <p:nvPr/>
        </p:nvSpPr>
        <p:spPr>
          <a:xfrm>
            <a:off x="7617960" y="1066680"/>
            <a:ext cx="93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spAutoFit/>
          </a:bodyPr>
          <a:p>
            <a:pPr algn="ctr"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5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8" name="Text Box 43"/>
          <p:cNvSpPr/>
          <p:nvPr/>
        </p:nvSpPr>
        <p:spPr>
          <a:xfrm>
            <a:off x="533520" y="2814480"/>
            <a:ext cx="26748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sin x  and  cos 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89" name="Object 44"/>
          <p:cNvGraphicFramePr/>
          <p:nvPr/>
        </p:nvGraphicFramePr>
        <p:xfrm>
          <a:off x="3451320" y="2724120"/>
          <a:ext cx="2041560" cy="5158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90" name="Object 4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451320" y="2724120"/>
                    <a:ext cx="204156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1" name="Text Box 46"/>
          <p:cNvSpPr/>
          <p:nvPr/>
        </p:nvSpPr>
        <p:spPr>
          <a:xfrm>
            <a:off x="533520" y="4157640"/>
            <a:ext cx="12142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2" name="Text Box 49"/>
          <p:cNvSpPr/>
          <p:nvPr/>
        </p:nvSpPr>
        <p:spPr>
          <a:xfrm>
            <a:off x="533520" y="4995720"/>
            <a:ext cx="12682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93" name="Object 56"/>
          <p:cNvGraphicFramePr/>
          <p:nvPr/>
        </p:nvGraphicFramePr>
        <p:xfrm>
          <a:off x="2101680" y="3976560"/>
          <a:ext cx="3299040" cy="7016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94" name="Object 56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101680" y="3976560"/>
                    <a:ext cx="3299040" cy="70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5" name="Object 57"/>
          <p:cNvGraphicFramePr/>
          <p:nvPr/>
        </p:nvGraphicFramePr>
        <p:xfrm>
          <a:off x="2079720" y="4795920"/>
          <a:ext cx="2782800" cy="7016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96" name="Object 57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079720" y="4795920"/>
                    <a:ext cx="2782800" cy="70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7" name="Object 58"/>
          <p:cNvGraphicFramePr/>
          <p:nvPr/>
        </p:nvGraphicFramePr>
        <p:xfrm>
          <a:off x="5011560" y="4809960"/>
          <a:ext cx="1608480" cy="70200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98" name="Object 58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5011560" y="4809960"/>
                    <a:ext cx="1608480" cy="70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64" dur="indefinite" restart="never" nodeType="tmRoot">
          <p:childTnLst>
            <p:seq>
              <p:cTn id="1965" dur="indefinite" nodeType="mainSeq">
                <p:childTnLst>
                  <p:par>
                    <p:cTn id="1966" fill="hold">
                      <p:stCondLst>
                        <p:cond delay="indefinite"/>
                      </p:stCondLst>
                      <p:childTnLst>
                        <p:par>
                          <p:cTn id="1967" fill="hold">
                            <p:stCondLst>
                              <p:cond delay="0"/>
                            </p:stCondLst>
                            <p:childTnLst>
                              <p:par>
                                <p:cTn id="19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70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1" fill="hold">
                      <p:stCondLst>
                        <p:cond delay="indefinite"/>
                      </p:stCondLst>
                      <p:childTnLst>
                        <p:par>
                          <p:cTn id="1972" fill="hold">
                            <p:stCondLst>
                              <p:cond delay="0"/>
                            </p:stCondLst>
                            <p:childTnLst>
                              <p:par>
                                <p:cTn id="19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75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6" fill="hold">
                      <p:stCondLst>
                        <p:cond delay="indefinite"/>
                      </p:stCondLst>
                      <p:childTnLst>
                        <p:par>
                          <p:cTn id="1977" fill="hold">
                            <p:stCondLst>
                              <p:cond delay="0"/>
                            </p:stCondLst>
                            <p:childTnLst>
                              <p:par>
                                <p:cTn id="19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80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1" fill="hold">
                      <p:stCondLst>
                        <p:cond delay="indefinite"/>
                      </p:stCondLst>
                      <p:childTnLst>
                        <p:par>
                          <p:cTn id="1982" fill="hold">
                            <p:stCondLst>
                              <p:cond delay="0"/>
                            </p:stCondLst>
                            <p:childTnLst>
                              <p:par>
                                <p:cTn id="19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85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6" fill="hold">
                            <p:stCondLst>
                              <p:cond delay="500"/>
                            </p:stCondLst>
                            <p:childTnLst>
                              <p:par>
                                <p:cTn id="198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89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94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5" fill="hold">
                      <p:stCondLst>
                        <p:cond delay="indefinite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99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0" fill="hold">
                      <p:stCondLst>
                        <p:cond delay="indefinite"/>
                      </p:stCondLst>
                      <p:childTnLst>
                        <p:par>
                          <p:cTn id="2001" fill="hold">
                            <p:stCondLst>
                              <p:cond delay="0"/>
                            </p:stCondLst>
                            <p:childTnLst>
                              <p:par>
                                <p:cTn id="20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04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5" fill="hold">
                      <p:stCondLst>
                        <p:cond delay="indefinite"/>
                      </p:stCondLst>
                      <p:childTnLst>
                        <p:par>
                          <p:cTn id="2006" fill="hold">
                            <p:stCondLst>
                              <p:cond delay="0"/>
                            </p:stCondLst>
                            <p:childTnLst>
                              <p:par>
                                <p:cTn id="20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09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0" fill="hold">
                      <p:stCondLst>
                        <p:cond delay="indefinite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14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5" fill="hold">
                      <p:stCondLst>
                        <p:cond delay="indefinite"/>
                      </p:stCondLst>
                      <p:childTnLst>
                        <p:par>
                          <p:cTn id="2016" fill="hold">
                            <p:stCondLst>
                              <p:cond delay="0"/>
                            </p:stCondLst>
                            <p:childTnLst>
                              <p:par>
                                <p:cTn id="20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19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2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5" fill="hold">
                      <p:stCondLst>
                        <p:cond delay="indefinite"/>
                      </p:stCondLst>
                      <p:childTnLst>
                        <p:par>
                          <p:cTn id="2026" fill="hold">
                            <p:stCondLst>
                              <p:cond delay="0"/>
                            </p:stCondLst>
                            <p:childTnLst>
                              <p:par>
                                <p:cTn id="20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29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0" fill="hold">
                      <p:stCondLst>
                        <p:cond delay="indefinite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34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5" fill="hold">
                            <p:stCondLst>
                              <p:cond delay="500"/>
                            </p:stCondLst>
                            <p:childTnLst>
                              <p:par>
                                <p:cTn id="203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38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Picture 41" descr="1996-1%20Q%2015"/>
          <p:cNvPicPr/>
          <p:nvPr/>
        </p:nvPicPr>
        <p:blipFill>
          <a:blip r:embed="rId1"/>
          <a:stretch/>
        </p:blipFill>
        <p:spPr>
          <a:xfrm>
            <a:off x="6953400" y="635040"/>
            <a:ext cx="2108160" cy="240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0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801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802" name="Picture 4" descr="Round-button-yellow"/>
            <p:cNvPicPr/>
            <p:nvPr/>
          </p:nvPicPr>
          <p:blipFill>
            <a:blip r:embed="rId2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03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804" name="Picture 6" descr="tick"/>
          <p:cNvPicPr/>
          <p:nvPr/>
        </p:nvPicPr>
        <p:blipFill>
          <a:blip r:embed="rId3"/>
          <a:stretch/>
        </p:blipFill>
        <p:spPr>
          <a:xfrm>
            <a:off x="7472520" y="4324320"/>
            <a:ext cx="61884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5" name="AutoShape 7">
            <a:hlinkClick r:id="" action="ppaction://hlinkshowjump?jump=nextslide"/>
            <a:hlinkClick r:id="rId4"/>
          </p:cNvPr>
          <p:cNvSpPr/>
          <p:nvPr/>
        </p:nvSpPr>
        <p:spPr>
          <a:xfrm>
            <a:off x="822960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6" name="AutoShape 8">
            <a:hlinkClick r:id="" action="ppaction://hlinkshowjump?jump=previousslide"/>
            <a:hlinkClick r:id="rId5"/>
          </p:cNvPr>
          <p:cNvSpPr/>
          <p:nvPr/>
        </p:nvSpPr>
        <p:spPr>
          <a:xfrm rot="10800000">
            <a:off x="304560" y="6095880"/>
            <a:ext cx="609480" cy="457200"/>
          </a:xfrm>
          <a:prstGeom prst="rightArrow">
            <a:avLst>
              <a:gd name="adj1" fmla="val 50000"/>
              <a:gd name="adj2" fmla="val 33327"/>
            </a:avLst>
          </a:prstGeom>
          <a:solidFill>
            <a:srgbClr val="00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7" name="Text Box 9"/>
          <p:cNvSpPr/>
          <p:nvPr/>
        </p:nvSpPr>
        <p:spPr>
          <a:xfrm>
            <a:off x="920880" y="615780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Previous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8" name="Text Box 10"/>
          <p:cNvSpPr/>
          <p:nvPr/>
        </p:nvSpPr>
        <p:spPr>
          <a:xfrm>
            <a:off x="7550640" y="6157800"/>
            <a:ext cx="597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Next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9" name="AutoShape 11">
            <a:hlinkClick r:id="rId6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0" name="Text Box 12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1" name="Text Box 13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12" name="Picture 14" descr="No-calculator"/>
          <p:cNvPicPr/>
          <p:nvPr/>
        </p:nvPicPr>
        <p:blipFill>
          <a:blip r:embed="rId7"/>
          <a:stretch/>
        </p:blipFill>
        <p:spPr>
          <a:xfrm>
            <a:off x="5764320" y="5891040"/>
            <a:ext cx="595080" cy="79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3" name="Text Box 16"/>
          <p:cNvSpPr/>
          <p:nvPr/>
        </p:nvSpPr>
        <p:spPr>
          <a:xfrm>
            <a:off x="523800" y="2338560"/>
            <a:ext cx="1665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4" name="Text Box 17"/>
          <p:cNvSpPr/>
          <p:nvPr/>
        </p:nvSpPr>
        <p:spPr>
          <a:xfrm>
            <a:off x="574560" y="3751200"/>
            <a:ext cx="18147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cos (x + y)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15" name="Object 18"/>
          <p:cNvGraphicFramePr/>
          <p:nvPr/>
        </p:nvGraphicFramePr>
        <p:xfrm>
          <a:off x="2790720" y="3746520"/>
          <a:ext cx="3691080" cy="3301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16" name="Object 18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790720" y="3746520"/>
                    <a:ext cx="369108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7" name="Text Box 30"/>
          <p:cNvSpPr/>
          <p:nvPr/>
        </p:nvSpPr>
        <p:spPr>
          <a:xfrm>
            <a:off x="490680" y="2843280"/>
            <a:ext cx="2209680" cy="78552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x, cos x, sin y, cos y.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18" name="Object 31"/>
          <p:cNvGraphicFramePr/>
          <p:nvPr/>
        </p:nvGraphicFramePr>
        <p:xfrm>
          <a:off x="2809800" y="2916360"/>
          <a:ext cx="4267440" cy="5569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19" name="Object 31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809800" y="2916360"/>
                    <a:ext cx="4267440" cy="55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0" name="Text Box 32"/>
          <p:cNvSpPr/>
          <p:nvPr/>
        </p:nvSpPr>
        <p:spPr>
          <a:xfrm>
            <a:off x="603360" y="4429080"/>
            <a:ext cx="12142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1" name="Text Box 33"/>
          <p:cNvSpPr/>
          <p:nvPr/>
        </p:nvSpPr>
        <p:spPr>
          <a:xfrm>
            <a:off x="601560" y="5197320"/>
            <a:ext cx="12686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22" name="Object 38"/>
          <p:cNvGraphicFramePr/>
          <p:nvPr/>
        </p:nvGraphicFramePr>
        <p:xfrm>
          <a:off x="4573440" y="4986360"/>
          <a:ext cx="1855800" cy="7016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23" name="Object 38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4573440" y="4986360"/>
                    <a:ext cx="1855800" cy="70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24" name="Group 42"/>
          <p:cNvGrpSpPr/>
          <p:nvPr/>
        </p:nvGrpSpPr>
        <p:grpSpPr>
          <a:xfrm>
            <a:off x="439560" y="700200"/>
            <a:ext cx="5869080" cy="1591560"/>
            <a:chOff x="439560" y="700200"/>
            <a:chExt cx="5869080" cy="1591560"/>
          </a:xfrm>
        </p:grpSpPr>
        <p:sp>
          <p:nvSpPr>
            <p:cNvPr id="825" name="Text Box 19"/>
            <p:cNvSpPr/>
            <p:nvPr/>
          </p:nvSpPr>
          <p:spPr>
            <a:xfrm>
              <a:off x="439560" y="700200"/>
              <a:ext cx="5513400" cy="159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The diagram shows two right angled triangles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ABD and BCD with AB = 7 cm, BC = 4 cm and CD = 3 cm. 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Angle DBC =  </a:t>
              </a: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x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°  and angle ABD is  </a:t>
              </a:r>
              <a:r>
                <a:rPr lang="en-GB" sz="18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y</a:t>
              </a: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°.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spcBef>
                  <a:spcPts val="9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Show that the exact value of  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826" name="Object 39"/>
            <p:cNvGraphicFramePr/>
            <p:nvPr/>
          </p:nvGraphicFramePr>
          <p:xfrm>
            <a:off x="3938760" y="1471680"/>
            <a:ext cx="2369880" cy="646200"/>
          </p:xfrm>
          <a:graphic>
            <a:graphicData uri="http://schemas.openxmlformats.org/presentationml/2006/ole">
              <p:oleObj r:id="rId14" spid="">
                <p:embed/>
                <p:pic>
                  <p:nvPicPr>
                    <p:cNvPr id="827" name="Object 39"/>
                    <p:cNvPicPr/>
                    <p:nvPr/>
                  </p:nvPicPr>
                  <p:blipFill>
                    <a:blip r:embed="rId15"/>
                    <a:stretch/>
                  </p:blipFill>
                  <p:spPr>
                    <a:xfrm>
                      <a:off x="3938760" y="1471680"/>
                      <a:ext cx="2369880" cy="646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828" name="Object 43"/>
          <p:cNvGraphicFramePr/>
          <p:nvPr/>
        </p:nvGraphicFramePr>
        <p:xfrm>
          <a:off x="2459160" y="2317680"/>
          <a:ext cx="1958760" cy="37620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29" name="Object 43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459160" y="2317680"/>
                    <a:ext cx="1958760" cy="376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30" name="Group 44"/>
          <p:cNvGrpSpPr/>
          <p:nvPr/>
        </p:nvGrpSpPr>
        <p:grpSpPr>
          <a:xfrm>
            <a:off x="7895880" y="1022400"/>
            <a:ext cx="608400" cy="1266480"/>
            <a:chOff x="7895880" y="1022400"/>
            <a:chExt cx="608400" cy="1266480"/>
          </a:xfrm>
        </p:grpSpPr>
        <p:graphicFrame>
          <p:nvGraphicFramePr>
            <p:cNvPr id="831" name="Object 20"/>
            <p:cNvGraphicFramePr/>
            <p:nvPr/>
          </p:nvGraphicFramePr>
          <p:xfrm>
            <a:off x="8088480" y="1022400"/>
            <a:ext cx="415800" cy="277920"/>
          </p:xfrm>
          <a:graphic>
            <a:graphicData uri="http://schemas.openxmlformats.org/presentationml/2006/ole">
              <p:oleObj r:id="rId18" spid="">
                <p:embed/>
                <p:pic>
                  <p:nvPicPr>
                    <p:cNvPr id="832" name="Object 20"/>
                    <p:cNvPicPr/>
                    <p:nvPr/>
                  </p:nvPicPr>
                  <p:blipFill>
                    <a:blip r:embed="rId19"/>
                    <a:stretch/>
                  </p:blipFill>
                  <p:spPr>
                    <a:xfrm>
                      <a:off x="8088480" y="1022400"/>
                      <a:ext cx="415800" cy="2779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833" name="Text Box 29"/>
            <p:cNvSpPr/>
            <p:nvPr/>
          </p:nvSpPr>
          <p:spPr>
            <a:xfrm>
              <a:off x="7895880" y="204480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5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834" name="Object 45"/>
          <p:cNvGraphicFramePr/>
          <p:nvPr/>
        </p:nvGraphicFramePr>
        <p:xfrm>
          <a:off x="2011320" y="4235400"/>
          <a:ext cx="3183120" cy="69048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35" name="Object 45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011320" y="4235400"/>
                    <a:ext cx="3183120" cy="69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6" name="Object 46"/>
          <p:cNvGraphicFramePr/>
          <p:nvPr/>
        </p:nvGraphicFramePr>
        <p:xfrm>
          <a:off x="1984320" y="5000760"/>
          <a:ext cx="2635200" cy="69048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37" name="Object 46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1984320" y="5000760"/>
                    <a:ext cx="2635200" cy="69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8" name="Object 47"/>
          <p:cNvGraphicFramePr/>
          <p:nvPr/>
        </p:nvGraphicFramePr>
        <p:xfrm>
          <a:off x="6321600" y="4986360"/>
          <a:ext cx="1566720" cy="70164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39" name="Object 47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6321600" y="4986360"/>
                    <a:ext cx="1566720" cy="70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9" dur="indefinite" restart="never" nodeType="tmRoot">
          <p:childTnLst>
            <p:seq>
              <p:cTn id="2040" dur="indefinite" nodeType="mainSeq">
                <p:childTnLst>
                  <p:par>
                    <p:cTn id="2041" fill="hold">
                      <p:stCondLst>
                        <p:cond delay="indefinite"/>
                      </p:stCondLst>
                      <p:childTnLst>
                        <p:par>
                          <p:cTn id="2042" fill="hold">
                            <p:stCondLst>
                              <p:cond delay="0"/>
                            </p:stCondLst>
                            <p:childTnLst>
                              <p:par>
                                <p:cTn id="20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45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6" fill="hold">
                      <p:stCondLst>
                        <p:cond delay="indefinite"/>
                      </p:stCondLst>
                      <p:childTnLst>
                        <p:par>
                          <p:cTn id="2047" fill="hold">
                            <p:stCondLst>
                              <p:cond delay="0"/>
                            </p:stCondLst>
                            <p:childTnLst>
                              <p:par>
                                <p:cTn id="20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50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1" fill="hold">
                            <p:stCondLst>
                              <p:cond delay="500"/>
                            </p:stCondLst>
                            <p:childTnLst>
                              <p:par>
                                <p:cTn id="205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54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5" fill="hold">
                      <p:stCondLst>
                        <p:cond delay="indefinite"/>
                      </p:stCondLst>
                      <p:childTnLst>
                        <p:par>
                          <p:cTn id="2056" fill="hold">
                            <p:stCondLst>
                              <p:cond delay="0"/>
                            </p:stCondLst>
                            <p:childTnLst>
                              <p:par>
                                <p:cTn id="20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59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0" fill="hold">
                      <p:stCondLst>
                        <p:cond delay="indefinite"/>
                      </p:stCondLst>
                      <p:childTnLst>
                        <p:par>
                          <p:cTn id="2061" fill="hold">
                            <p:stCondLst>
                              <p:cond delay="0"/>
                            </p:stCondLst>
                            <p:childTnLst>
                              <p:par>
                                <p:cTn id="20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64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5" fill="hold">
                      <p:stCondLst>
                        <p:cond delay="indefinite"/>
                      </p:stCondLst>
                      <p:childTnLst>
                        <p:par>
                          <p:cTn id="2066" fill="hold">
                            <p:stCondLst>
                              <p:cond delay="0"/>
                            </p:stCondLst>
                            <p:childTnLst>
                              <p:par>
                                <p:cTn id="206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69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0" fill="hold">
                      <p:stCondLst>
                        <p:cond delay="indefinite"/>
                      </p:stCondLst>
                      <p:childTnLst>
                        <p:par>
                          <p:cTn id="2071" fill="hold">
                            <p:stCondLst>
                              <p:cond delay="0"/>
                            </p:stCondLst>
                            <p:childTnLst>
                              <p:par>
                                <p:cTn id="20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74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5" fill="hold">
                      <p:stCondLst>
                        <p:cond delay="indefinite"/>
                      </p:stCondLst>
                      <p:childTnLst>
                        <p:par>
                          <p:cTn id="2076" fill="hold">
                            <p:stCondLst>
                              <p:cond delay="0"/>
                            </p:stCondLst>
                            <p:childTnLst>
                              <p:par>
                                <p:cTn id="20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79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0" fill="hold">
                      <p:stCondLst>
                        <p:cond delay="indefinite"/>
                      </p:stCondLst>
                      <p:childTnLst>
                        <p:par>
                          <p:cTn id="2081" fill="hold">
                            <p:stCondLst>
                              <p:cond delay="0"/>
                            </p:stCondLst>
                            <p:childTnLst>
                              <p:par>
                                <p:cTn id="20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84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5" fill="hold">
                      <p:stCondLst>
                        <p:cond delay="indefinite"/>
                      </p:stCondLst>
                      <p:childTnLst>
                        <p:par>
                          <p:cTn id="2086" fill="hold">
                            <p:stCondLst>
                              <p:cond delay="0"/>
                            </p:stCondLst>
                            <p:childTnLst>
                              <p:par>
                                <p:cTn id="20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89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0" fill="hold">
                      <p:stCondLst>
                        <p:cond delay="indefinite"/>
                      </p:stCondLst>
                      <p:childTnLst>
                        <p:par>
                          <p:cTn id="2091" fill="hold">
                            <p:stCondLst>
                              <p:cond delay="0"/>
                            </p:stCondLst>
                            <p:childTnLst>
                              <p:par>
                                <p:cTn id="20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9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5" fill="hold">
                      <p:stCondLst>
                        <p:cond delay="indefinite"/>
                      </p:stCondLst>
                      <p:childTnLst>
                        <p:par>
                          <p:cTn id="2096" fill="hold">
                            <p:stCondLst>
                              <p:cond delay="0"/>
                            </p:stCondLst>
                            <p:childTnLst>
                              <p:par>
                                <p:cTn id="20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99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0" fill="hold">
                      <p:stCondLst>
                        <p:cond delay="indefinite"/>
                      </p:stCondLst>
                      <p:childTnLst>
                        <p:par>
                          <p:cTn id="2101" fill="hold">
                            <p:stCondLst>
                              <p:cond delay="0"/>
                            </p:stCondLst>
                            <p:childTnLst>
                              <p:par>
                                <p:cTn id="21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04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5" fill="hold">
                            <p:stCondLst>
                              <p:cond delay="500"/>
                            </p:stCondLst>
                            <p:childTnLst>
                              <p:par>
                                <p:cTn id="210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08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41" name="Picture 6" descr="tick"/>
          <p:cNvPicPr/>
          <p:nvPr/>
        </p:nvPicPr>
        <p:blipFill>
          <a:blip r:embed="rId1"/>
          <a:stretch/>
        </p:blipFill>
        <p:spPr>
          <a:xfrm>
            <a:off x="3613320" y="5224320"/>
            <a:ext cx="61884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2" name="Text Box 15"/>
          <p:cNvSpPr/>
          <p:nvPr/>
        </p:nvSpPr>
        <p:spPr>
          <a:xfrm>
            <a:off x="493560" y="2125800"/>
            <a:ext cx="1570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triangle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3" name="Text Box 16"/>
          <p:cNvSpPr/>
          <p:nvPr/>
        </p:nvSpPr>
        <p:spPr>
          <a:xfrm>
            <a:off x="4605480" y="2128680"/>
            <a:ext cx="16650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44" name="Object 18"/>
          <p:cNvGraphicFramePr/>
          <p:nvPr/>
        </p:nvGraphicFramePr>
        <p:xfrm>
          <a:off x="3675240" y="3263760"/>
          <a:ext cx="2576160" cy="578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45" name="Object 18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675240" y="3263760"/>
                    <a:ext cx="2576160" cy="57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6" name="Text Box 19"/>
          <p:cNvSpPr/>
          <p:nvPr/>
        </p:nvSpPr>
        <p:spPr>
          <a:xfrm>
            <a:off x="452520" y="973080"/>
            <a:ext cx="4914720" cy="84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framework of a child’s swing has dimensions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2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as shown in the diagram. Find the exact value of  sin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x°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7" name="Text Box 30"/>
          <p:cNvSpPr/>
          <p:nvPr/>
        </p:nvSpPr>
        <p:spPr>
          <a:xfrm>
            <a:off x="493560" y="3387600"/>
            <a:ext cx="30718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sin ½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cos ½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48" name="Object 31"/>
          <p:cNvGraphicFramePr/>
          <p:nvPr/>
        </p:nvGraphicFramePr>
        <p:xfrm>
          <a:off x="6435720" y="2112840"/>
          <a:ext cx="741240" cy="3715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49" name="Object 31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435720" y="2112840"/>
                    <a:ext cx="741240" cy="371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0" name="Text Box 32"/>
          <p:cNvSpPr/>
          <p:nvPr/>
        </p:nvSpPr>
        <p:spPr>
          <a:xfrm>
            <a:off x="506520" y="4676760"/>
            <a:ext cx="12142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1" name="Text Box 33"/>
          <p:cNvSpPr/>
          <p:nvPr/>
        </p:nvSpPr>
        <p:spPr>
          <a:xfrm>
            <a:off x="533520" y="5378400"/>
            <a:ext cx="12682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52" name="Picture 39" descr="1996-1%20Q%2018"/>
          <p:cNvPicPr/>
          <p:nvPr/>
        </p:nvPicPr>
        <p:blipFill>
          <a:blip r:embed="rId6"/>
          <a:stretch/>
        </p:blipFill>
        <p:spPr>
          <a:xfrm>
            <a:off x="5199120" y="816120"/>
            <a:ext cx="3645000" cy="1244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853" name="Group 46"/>
          <p:cNvGrpSpPr/>
          <p:nvPr/>
        </p:nvGrpSpPr>
        <p:grpSpPr>
          <a:xfrm>
            <a:off x="6648480" y="2335320"/>
            <a:ext cx="2184480" cy="1561680"/>
            <a:chOff x="6648480" y="2335320"/>
            <a:chExt cx="2184480" cy="1561680"/>
          </a:xfrm>
        </p:grpSpPr>
        <p:sp>
          <p:nvSpPr>
            <p:cNvPr id="854" name="AutoShape 40"/>
            <p:cNvSpPr/>
            <p:nvPr/>
          </p:nvSpPr>
          <p:spPr>
            <a:xfrm>
              <a:off x="6648480" y="2335320"/>
              <a:ext cx="2184480" cy="1243080"/>
            </a:xfrm>
            <a:prstGeom prst="triangle">
              <a:avLst>
                <a:gd name="adj" fmla="val 50000"/>
              </a:avLst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55" name="Text Box 41"/>
            <p:cNvSpPr/>
            <p:nvPr/>
          </p:nvSpPr>
          <p:spPr>
            <a:xfrm>
              <a:off x="7089480" y="266688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56" name="Text Box 42"/>
            <p:cNvSpPr/>
            <p:nvPr/>
          </p:nvSpPr>
          <p:spPr>
            <a:xfrm>
              <a:off x="8335440" y="268128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57" name="Text Box 43"/>
            <p:cNvSpPr/>
            <p:nvPr/>
          </p:nvSpPr>
          <p:spPr>
            <a:xfrm>
              <a:off x="7651440" y="365292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4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58" name="Text Box 44"/>
            <p:cNvSpPr/>
            <p:nvPr/>
          </p:nvSpPr>
          <p:spPr>
            <a:xfrm>
              <a:off x="7683480" y="2449440"/>
              <a:ext cx="838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x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859" name="Text Box 45"/>
          <p:cNvSpPr/>
          <p:nvPr/>
        </p:nvSpPr>
        <p:spPr>
          <a:xfrm>
            <a:off x="2246400" y="2130480"/>
            <a:ext cx="21286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in perpendicular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860" name="Group 63"/>
          <p:cNvGrpSpPr/>
          <p:nvPr/>
        </p:nvGrpSpPr>
        <p:grpSpPr>
          <a:xfrm>
            <a:off x="7195680" y="2333520"/>
            <a:ext cx="691920" cy="1243080"/>
            <a:chOff x="7195680" y="2333520"/>
            <a:chExt cx="691920" cy="1243080"/>
          </a:xfrm>
        </p:grpSpPr>
        <p:sp>
          <p:nvSpPr>
            <p:cNvPr id="861" name="Rectangle 48"/>
            <p:cNvSpPr/>
            <p:nvPr/>
          </p:nvSpPr>
          <p:spPr>
            <a:xfrm>
              <a:off x="7604280" y="3452760"/>
              <a:ext cx="123840" cy="123840"/>
            </a:xfrm>
            <a:prstGeom prst="rect">
              <a:avLst/>
            </a:prstGeom>
            <a:noFill/>
            <a:ln w="9360">
              <a:solidFill>
                <a:srgbClr val="0099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62" name="Text Box 29"/>
            <p:cNvSpPr/>
            <p:nvPr/>
          </p:nvSpPr>
          <p:spPr>
            <a:xfrm>
              <a:off x="7195680" y="331956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0099FF"/>
                  </a:solidFill>
                  <a:effectLst/>
                  <a:uFillTx/>
                  <a:latin typeface="Arial Narrow"/>
                </a:rPr>
                <a:t>2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63" name="Line 47"/>
            <p:cNvSpPr/>
            <p:nvPr/>
          </p:nvSpPr>
          <p:spPr>
            <a:xfrm>
              <a:off x="7724880" y="2333520"/>
              <a:ext cx="0" cy="1241640"/>
            </a:xfrm>
            <a:prstGeom prst="line">
              <a:avLst/>
            </a:prstGeom>
            <a:ln w="9360">
              <a:solidFill>
                <a:srgbClr val="0099FF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864" name="Object 51"/>
            <p:cNvGraphicFramePr/>
            <p:nvPr/>
          </p:nvGraphicFramePr>
          <p:xfrm>
            <a:off x="7423200" y="2577960"/>
            <a:ext cx="258840" cy="525600"/>
          </p:xfrm>
          <a:graphic>
            <a:graphicData uri="http://schemas.openxmlformats.org/presentationml/2006/ole">
              <p:oleObj r:id="rId7" spid="">
                <p:embed/>
                <p:pic>
                  <p:nvPicPr>
                    <p:cNvPr id="865" name="Object 51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423200" y="2577960"/>
                      <a:ext cx="258840" cy="525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866" name="Text Box 53"/>
            <p:cNvSpPr/>
            <p:nvPr/>
          </p:nvSpPr>
          <p:spPr>
            <a:xfrm>
              <a:off x="7794360" y="290844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0099FF"/>
                  </a:solidFill>
                  <a:effectLst/>
                  <a:uFillTx/>
                  <a:latin typeface="Arial Narrow"/>
                </a:rPr>
                <a:t>h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867" name="Object 55"/>
          <p:cNvGraphicFramePr/>
          <p:nvPr/>
        </p:nvGraphicFramePr>
        <p:xfrm>
          <a:off x="7764480" y="2890800"/>
          <a:ext cx="263520" cy="2635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868" name="Object 55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764480" y="2890800"/>
                    <a:ext cx="263520" cy="26352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69" name="Text Box 17"/>
          <p:cNvSpPr/>
          <p:nvPr/>
        </p:nvSpPr>
        <p:spPr>
          <a:xfrm>
            <a:off x="506520" y="2746440"/>
            <a:ext cx="3316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fact that  sin x = sin ( ½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½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0" name="Text Box 59"/>
          <p:cNvSpPr/>
          <p:nvPr/>
        </p:nvSpPr>
        <p:spPr>
          <a:xfrm>
            <a:off x="493560" y="4030560"/>
            <a:ext cx="241488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sin ( ½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½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x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71" name="Object 60"/>
          <p:cNvGraphicFramePr/>
          <p:nvPr/>
        </p:nvGraphicFramePr>
        <p:xfrm>
          <a:off x="3094200" y="3924360"/>
          <a:ext cx="5072040" cy="5364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872" name="Object 60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094200" y="3924360"/>
                    <a:ext cx="5072040" cy="536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3" name="Object 61"/>
          <p:cNvGraphicFramePr/>
          <p:nvPr/>
        </p:nvGraphicFramePr>
        <p:xfrm>
          <a:off x="1979640" y="4548240"/>
          <a:ext cx="2392200" cy="5778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874" name="Object 61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979640" y="4548240"/>
                    <a:ext cx="2392200" cy="57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5" name="Object 62"/>
          <p:cNvGraphicFramePr/>
          <p:nvPr/>
        </p:nvGraphicFramePr>
        <p:xfrm>
          <a:off x="2052720" y="5154480"/>
          <a:ext cx="1319040" cy="70164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876" name="Object 62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2052720" y="5154480"/>
                    <a:ext cx="1319040" cy="70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09" dur="indefinite" restart="never" nodeType="tmRoot">
          <p:childTnLst>
            <p:seq>
              <p:cTn id="2110" dur="indefinite" nodeType="mainSeq">
                <p:childTnLst>
                  <p:par>
                    <p:cTn id="2111" fill="hold">
                      <p:stCondLst>
                        <p:cond delay="indefinite"/>
                      </p:stCondLst>
                      <p:childTnLst>
                        <p:par>
                          <p:cTn id="2112" fill="hold">
                            <p:stCondLst>
                              <p:cond delay="0"/>
                            </p:stCondLst>
                            <p:childTnLst>
                              <p:par>
                                <p:cTn id="21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15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6" fill="hold">
                      <p:stCondLst>
                        <p:cond delay="indefinite"/>
                      </p:stCondLst>
                      <p:childTnLst>
                        <p:par>
                          <p:cTn id="2117" fill="hold">
                            <p:stCondLst>
                              <p:cond delay="0"/>
                            </p:stCondLst>
                            <p:childTnLst>
                              <p:par>
                                <p:cTn id="21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20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1" fill="hold">
                      <p:stCondLst>
                        <p:cond delay="indefinite"/>
                      </p:stCondLst>
                      <p:childTnLst>
                        <p:par>
                          <p:cTn id="2122" fill="hold">
                            <p:stCondLst>
                              <p:cond delay="0"/>
                            </p:stCondLst>
                            <p:childTnLst>
                              <p:par>
                                <p:cTn id="21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25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6" fill="hold">
                      <p:stCondLst>
                        <p:cond delay="indefinite"/>
                      </p:stCondLst>
                      <p:childTnLst>
                        <p:par>
                          <p:cTn id="2127" fill="hold">
                            <p:stCondLst>
                              <p:cond delay="0"/>
                            </p:stCondLst>
                            <p:childTnLst>
                              <p:par>
                                <p:cTn id="21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30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1" fill="hold">
                      <p:stCondLst>
                        <p:cond delay="indefinite"/>
                      </p:stCondLst>
                      <p:childTnLst>
                        <p:par>
                          <p:cTn id="2132" fill="hold">
                            <p:stCondLst>
                              <p:cond delay="0"/>
                            </p:stCondLst>
                            <p:childTnLst>
                              <p:par>
                                <p:cTn id="21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35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6" fill="hold">
                      <p:stCondLst>
                        <p:cond delay="indefinite"/>
                      </p:stCondLst>
                      <p:childTnLst>
                        <p:par>
                          <p:cTn id="2137" fill="hold">
                            <p:stCondLst>
                              <p:cond delay="0"/>
                            </p:stCondLst>
                            <p:childTnLst>
                              <p:par>
                                <p:cTn id="21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40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1" fill="hold">
                            <p:stCondLst>
                              <p:cond delay="500"/>
                            </p:stCondLst>
                            <p:childTnLst>
                              <p:par>
                                <p:cTn id="214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44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5" fill="hold">
                      <p:stCondLst>
                        <p:cond delay="indefinite"/>
                      </p:stCondLst>
                      <p:childTnLst>
                        <p:par>
                          <p:cTn id="2146" fill="hold">
                            <p:stCondLst>
                              <p:cond delay="0"/>
                            </p:stCondLst>
                            <p:childTnLst>
                              <p:par>
                                <p:cTn id="21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49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0" fill="hold">
                      <p:stCondLst>
                        <p:cond delay="indefinite"/>
                      </p:stCondLst>
                      <p:childTnLst>
                        <p:par>
                          <p:cTn id="2151" fill="hold">
                            <p:stCondLst>
                              <p:cond delay="0"/>
                            </p:stCondLst>
                            <p:childTnLst>
                              <p:par>
                                <p:cTn id="21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54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5" fill="hold">
                      <p:stCondLst>
                        <p:cond delay="indefinite"/>
                      </p:stCondLst>
                      <p:childTnLst>
                        <p:par>
                          <p:cTn id="2156" fill="hold">
                            <p:stCondLst>
                              <p:cond delay="0"/>
                            </p:stCondLst>
                            <p:childTnLst>
                              <p:par>
                                <p:cTn id="21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59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0" fill="hold">
                      <p:stCondLst>
                        <p:cond delay="indefinite"/>
                      </p:stCondLst>
                      <p:childTnLst>
                        <p:par>
                          <p:cTn id="2161" fill="hold">
                            <p:stCondLst>
                              <p:cond delay="0"/>
                            </p:stCondLst>
                            <p:childTnLst>
                              <p:par>
                                <p:cTn id="21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64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5" fill="hold">
                      <p:stCondLst>
                        <p:cond delay="indefinite"/>
                      </p:stCondLst>
                      <p:childTnLst>
                        <p:par>
                          <p:cTn id="2166" fill="hold">
                            <p:stCondLst>
                              <p:cond delay="0"/>
                            </p:stCondLst>
                            <p:childTnLst>
                              <p:par>
                                <p:cTn id="216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69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0" fill="hold">
                      <p:stCondLst>
                        <p:cond delay="indefinite"/>
                      </p:stCondLst>
                      <p:childTnLst>
                        <p:par>
                          <p:cTn id="2171" fill="hold">
                            <p:stCondLst>
                              <p:cond delay="0"/>
                            </p:stCondLst>
                            <p:childTnLst>
                              <p:par>
                                <p:cTn id="21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74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5" fill="hold">
                      <p:stCondLst>
                        <p:cond delay="indefinite"/>
                      </p:stCondLst>
                      <p:childTnLst>
                        <p:par>
                          <p:cTn id="2176" fill="hold">
                            <p:stCondLst>
                              <p:cond delay="0"/>
                            </p:stCondLst>
                            <p:childTnLst>
                              <p:par>
                                <p:cTn id="21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79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0" fill="hold">
                      <p:stCondLst>
                        <p:cond delay="indefinite"/>
                      </p:stCondLst>
                      <p:childTnLst>
                        <p:par>
                          <p:cTn id="2181" fill="hold">
                            <p:stCondLst>
                              <p:cond delay="0"/>
                            </p:stCondLst>
                            <p:childTnLst>
                              <p:par>
                                <p:cTn id="21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84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5" fill="hold">
                      <p:stCondLst>
                        <p:cond delay="indefinite"/>
                      </p:stCondLst>
                      <p:childTnLst>
                        <p:par>
                          <p:cTn id="2186" fill="hold">
                            <p:stCondLst>
                              <p:cond delay="0"/>
                            </p:stCondLst>
                            <p:childTnLst>
                              <p:par>
                                <p:cTn id="21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89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0" fill="hold">
                            <p:stCondLst>
                              <p:cond delay="500"/>
                            </p:stCondLst>
                            <p:childTnLst>
                              <p:par>
                                <p:cTn id="219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9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ectangle 3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78" name="Picture 7" descr="tick"/>
          <p:cNvPicPr/>
          <p:nvPr/>
        </p:nvPicPr>
        <p:blipFill>
          <a:blip r:embed="rId1"/>
          <a:stretch/>
        </p:blipFill>
        <p:spPr>
          <a:xfrm>
            <a:off x="7035840" y="501480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9" name="Text Box 15"/>
          <p:cNvSpPr/>
          <p:nvPr/>
        </p:nvSpPr>
        <p:spPr>
          <a:xfrm>
            <a:off x="438120" y="925560"/>
            <a:ext cx="5126040" cy="84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Given that                                                        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5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the exact value of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0" name="Text Box 17"/>
          <p:cNvSpPr/>
          <p:nvPr/>
        </p:nvSpPr>
        <p:spPr>
          <a:xfrm>
            <a:off x="573120" y="2681280"/>
            <a:ext cx="2622600" cy="83196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values for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and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81" name="Object 18"/>
          <p:cNvGraphicFramePr/>
          <p:nvPr/>
        </p:nvGraphicFramePr>
        <p:xfrm>
          <a:off x="3384720" y="2616120"/>
          <a:ext cx="3408120" cy="790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82" name="Object 18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384720" y="2616120"/>
                    <a:ext cx="3408120" cy="79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3" name="Text Box 19"/>
          <p:cNvSpPr/>
          <p:nvPr/>
        </p:nvSpPr>
        <p:spPr>
          <a:xfrm>
            <a:off x="601560" y="3632040"/>
            <a:ext cx="18954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2</a:t>
            </a:r>
            <a:r>
              <a:rPr lang="en-GB" sz="20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84" name="Object 20"/>
          <p:cNvGraphicFramePr/>
          <p:nvPr/>
        </p:nvGraphicFramePr>
        <p:xfrm>
          <a:off x="2795760" y="3638520"/>
          <a:ext cx="2587320" cy="401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85" name="Object 20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795760" y="3638520"/>
                    <a:ext cx="2587320" cy="40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6" name="Object 22"/>
          <p:cNvGraphicFramePr/>
          <p:nvPr/>
        </p:nvGraphicFramePr>
        <p:xfrm>
          <a:off x="7415280" y="1136520"/>
          <a:ext cx="439560" cy="3175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87" name="Object 22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7415280" y="1136520"/>
                    <a:ext cx="439560" cy="31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8" name="Text Box 23"/>
          <p:cNvSpPr/>
          <p:nvPr/>
        </p:nvSpPr>
        <p:spPr>
          <a:xfrm>
            <a:off x="601560" y="4410000"/>
            <a:ext cx="18954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89" name="Object 24"/>
          <p:cNvGraphicFramePr/>
          <p:nvPr/>
        </p:nvGraphicFramePr>
        <p:xfrm>
          <a:off x="2797200" y="4203720"/>
          <a:ext cx="2386080" cy="7477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90" name="Object 2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797200" y="4203720"/>
                    <a:ext cx="2386080" cy="74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1" name="Text Box 25"/>
          <p:cNvSpPr/>
          <p:nvPr/>
        </p:nvSpPr>
        <p:spPr>
          <a:xfrm>
            <a:off x="601560" y="5276880"/>
            <a:ext cx="98100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92" name="Object 31"/>
          <p:cNvGraphicFramePr/>
          <p:nvPr/>
        </p:nvGraphicFramePr>
        <p:xfrm>
          <a:off x="1643040" y="727200"/>
          <a:ext cx="2390760" cy="6620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93" name="Object 31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643040" y="727200"/>
                    <a:ext cx="2390760" cy="662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94" name="Group 40"/>
          <p:cNvGrpSpPr/>
          <p:nvPr/>
        </p:nvGrpSpPr>
        <p:grpSpPr>
          <a:xfrm>
            <a:off x="7381440" y="942840"/>
            <a:ext cx="1232280" cy="1212480"/>
            <a:chOff x="7381440" y="942840"/>
            <a:chExt cx="1232280" cy="1212480"/>
          </a:xfrm>
        </p:grpSpPr>
        <p:sp>
          <p:nvSpPr>
            <p:cNvPr id="895" name="AutoShape 35"/>
            <p:cNvSpPr/>
            <p:nvPr/>
          </p:nvSpPr>
          <p:spPr>
            <a:xfrm flipH="1">
              <a:off x="7381080" y="942840"/>
              <a:ext cx="868680" cy="951120"/>
            </a:xfrm>
            <a:prstGeom prst="rtTriangle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96" name="Text Box 36"/>
            <p:cNvSpPr/>
            <p:nvPr/>
          </p:nvSpPr>
          <p:spPr>
            <a:xfrm>
              <a:off x="7790040" y="1911240"/>
              <a:ext cx="188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97" name="Text Box 38"/>
            <p:cNvSpPr/>
            <p:nvPr/>
          </p:nvSpPr>
          <p:spPr>
            <a:xfrm>
              <a:off x="7636680" y="162720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a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898" name="Object 39"/>
            <p:cNvGraphicFramePr/>
            <p:nvPr/>
          </p:nvGraphicFramePr>
          <p:xfrm>
            <a:off x="8247240" y="1295280"/>
            <a:ext cx="366480" cy="2714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899" name="Object 3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8247240" y="1295280"/>
                      <a:ext cx="366480" cy="271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900" name="Object 41"/>
          <p:cNvGraphicFramePr/>
          <p:nvPr/>
        </p:nvGraphicFramePr>
        <p:xfrm>
          <a:off x="2489040" y="1417680"/>
          <a:ext cx="797040" cy="3301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901" name="Object 41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489040" y="1417680"/>
                    <a:ext cx="79704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02" name="Text Box 43"/>
          <p:cNvSpPr/>
          <p:nvPr/>
        </p:nvSpPr>
        <p:spPr>
          <a:xfrm>
            <a:off x="493560" y="2025720"/>
            <a:ext cx="1570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triangle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03" name="Text Box 44"/>
          <p:cNvSpPr/>
          <p:nvPr/>
        </p:nvSpPr>
        <p:spPr>
          <a:xfrm>
            <a:off x="2448000" y="2028960"/>
            <a:ext cx="1665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04" name="Object 46"/>
          <p:cNvGraphicFramePr/>
          <p:nvPr/>
        </p:nvGraphicFramePr>
        <p:xfrm>
          <a:off x="4305240" y="1965240"/>
          <a:ext cx="1951200" cy="41760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905" name="Object 46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4305240" y="1965240"/>
                    <a:ext cx="1951200" cy="41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6" name="Object 47"/>
          <p:cNvGraphicFramePr/>
          <p:nvPr/>
        </p:nvGraphicFramePr>
        <p:xfrm>
          <a:off x="2832120" y="5099040"/>
          <a:ext cx="1582560" cy="70020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907" name="Object 47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832120" y="5099040"/>
                    <a:ext cx="1582560" cy="70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8" name="Object 48"/>
          <p:cNvGraphicFramePr/>
          <p:nvPr/>
        </p:nvGraphicFramePr>
        <p:xfrm>
          <a:off x="5335560" y="5067360"/>
          <a:ext cx="1111320" cy="70020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909" name="Object 48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5335560" y="5067360"/>
                    <a:ext cx="1111320" cy="70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94" dur="indefinite" restart="never" nodeType="tmRoot">
          <p:childTnLst>
            <p:seq>
              <p:cTn id="2195" dur="indefinite" nodeType="mainSeq">
                <p:childTnLst>
                  <p:par>
                    <p:cTn id="2196" fill="hold">
                      <p:stCondLst>
                        <p:cond delay="indefinite"/>
                      </p:stCondLst>
                      <p:childTnLst>
                        <p:par>
                          <p:cTn id="2197" fill="hold">
                            <p:stCondLst>
                              <p:cond delay="0"/>
                            </p:stCondLst>
                            <p:childTnLst>
                              <p:par>
                                <p:cTn id="21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00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1" fill="hold">
                      <p:stCondLst>
                        <p:cond delay="indefinite"/>
                      </p:stCondLst>
                      <p:childTnLst>
                        <p:par>
                          <p:cTn id="2202" fill="hold">
                            <p:stCondLst>
                              <p:cond delay="0"/>
                            </p:stCondLst>
                            <p:childTnLst>
                              <p:par>
                                <p:cTn id="22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05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6" fill="hold">
                      <p:stCondLst>
                        <p:cond delay="indefinite"/>
                      </p:stCondLst>
                      <p:childTnLst>
                        <p:par>
                          <p:cTn id="2207" fill="hold">
                            <p:stCondLst>
                              <p:cond delay="0"/>
                            </p:stCondLst>
                            <p:childTnLst>
                              <p:par>
                                <p:cTn id="22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10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1" fill="hold">
                      <p:stCondLst>
                        <p:cond delay="indefinite"/>
                      </p:stCondLst>
                      <p:childTnLst>
                        <p:par>
                          <p:cTn id="2212" fill="hold">
                            <p:stCondLst>
                              <p:cond delay="0"/>
                            </p:stCondLst>
                            <p:childTnLst>
                              <p:par>
                                <p:cTn id="22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15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2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19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0" fill="hold">
                      <p:stCondLst>
                        <p:cond delay="indefinite"/>
                      </p:stCondLst>
                      <p:childTnLst>
                        <p:par>
                          <p:cTn id="2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24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5" fill="hold">
                      <p:stCondLst>
                        <p:cond delay="indefinite"/>
                      </p:stCondLst>
                      <p:childTnLst>
                        <p:par>
                          <p:cTn id="2226" fill="hold">
                            <p:stCondLst>
                              <p:cond delay="0"/>
                            </p:stCondLst>
                            <p:childTnLst>
                              <p:par>
                                <p:cTn id="22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29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0" fill="hold">
                      <p:stCondLst>
                        <p:cond delay="indefinite"/>
                      </p:stCondLst>
                      <p:childTnLst>
                        <p:par>
                          <p:cTn id="2231" fill="hold">
                            <p:stCondLst>
                              <p:cond delay="0"/>
                            </p:stCondLst>
                            <p:childTnLst>
                              <p:par>
                                <p:cTn id="22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3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5" fill="hold">
                      <p:stCondLst>
                        <p:cond delay="indefinite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39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0" fill="hold">
                      <p:stCondLst>
                        <p:cond delay="indefinite"/>
                      </p:stCondLst>
                      <p:childTnLst>
                        <p:par>
                          <p:cTn id="2241" fill="hold">
                            <p:stCondLst>
                              <p:cond delay="0"/>
                            </p:stCondLst>
                            <p:childTnLst>
                              <p:par>
                                <p:cTn id="22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44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5" fill="hold">
                      <p:stCondLst>
                        <p:cond delay="indefinite"/>
                      </p:stCondLst>
                      <p:childTnLst>
                        <p:par>
                          <p:cTn id="2246" fill="hold">
                            <p:stCondLst>
                              <p:cond delay="0"/>
                            </p:stCondLst>
                            <p:childTnLst>
                              <p:par>
                                <p:cTn id="22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4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0" fill="hold">
                      <p:stCondLst>
                        <p:cond delay="indefinite"/>
                      </p:stCondLst>
                      <p:childTnLst>
                        <p:par>
                          <p:cTn id="2251" fill="hold">
                            <p:stCondLst>
                              <p:cond delay="0"/>
                            </p:stCondLst>
                            <p:childTnLst>
                              <p:par>
                                <p:cTn id="22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54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5" fill="hold">
                      <p:stCondLst>
                        <p:cond delay="indefinite"/>
                      </p:stCondLst>
                      <p:childTnLst>
                        <p:par>
                          <p:cTn id="2256" fill="hold">
                            <p:stCondLst>
                              <p:cond delay="0"/>
                            </p:stCondLst>
                            <p:childTnLst>
                              <p:par>
                                <p:cTn id="22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59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0" fill="hold">
                      <p:stCondLst>
                        <p:cond delay="indefinite"/>
                      </p:stCondLst>
                      <p:childTnLst>
                        <p:par>
                          <p:cTn id="2261" fill="hold">
                            <p:stCondLst>
                              <p:cond delay="0"/>
                            </p:stCondLst>
                            <p:childTnLst>
                              <p:par>
                                <p:cTn id="22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64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68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11" name="Picture 6" descr="tick"/>
          <p:cNvPicPr/>
          <p:nvPr/>
        </p:nvPicPr>
        <p:blipFill>
          <a:blip r:embed="rId1"/>
          <a:stretch/>
        </p:blipFill>
        <p:spPr>
          <a:xfrm>
            <a:off x="6230880" y="528336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2" name="Text Box 14"/>
          <p:cNvSpPr/>
          <p:nvPr/>
        </p:nvSpPr>
        <p:spPr>
          <a:xfrm>
            <a:off x="438120" y="853920"/>
            <a:ext cx="3419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algebraically the exact value of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13" name="Object 16"/>
          <p:cNvGraphicFramePr/>
          <p:nvPr/>
        </p:nvGraphicFramePr>
        <p:xfrm>
          <a:off x="3252960" y="2814480"/>
          <a:ext cx="4356000" cy="1003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14" name="Object 1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252960" y="2814480"/>
                    <a:ext cx="4356000" cy="1003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15" name="Text Box 17"/>
          <p:cNvSpPr/>
          <p:nvPr/>
        </p:nvSpPr>
        <p:spPr>
          <a:xfrm>
            <a:off x="531720" y="1542960"/>
            <a:ext cx="22320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(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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+120)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16" name="Object 18"/>
          <p:cNvGraphicFramePr/>
          <p:nvPr/>
        </p:nvGraphicFramePr>
        <p:xfrm>
          <a:off x="2927520" y="1500120"/>
          <a:ext cx="4960800" cy="4809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17" name="Object 18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927520" y="1500120"/>
                    <a:ext cx="4960800" cy="48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18" name="Text Box 20"/>
          <p:cNvSpPr/>
          <p:nvPr/>
        </p:nvSpPr>
        <p:spPr>
          <a:xfrm>
            <a:off x="531720" y="3083040"/>
            <a:ext cx="2443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table of exact values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19" name="Object 21"/>
          <p:cNvGraphicFramePr/>
          <p:nvPr/>
        </p:nvGraphicFramePr>
        <p:xfrm>
          <a:off x="3157560" y="3968640"/>
          <a:ext cx="5459400" cy="6318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920" name="Object 21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157560" y="3968640"/>
                    <a:ext cx="5459400" cy="631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21" name="Text Box 22"/>
          <p:cNvSpPr/>
          <p:nvPr/>
        </p:nvSpPr>
        <p:spPr>
          <a:xfrm>
            <a:off x="587520" y="4079880"/>
            <a:ext cx="23317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Combine and 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22" name="Object 36"/>
          <p:cNvGraphicFramePr/>
          <p:nvPr/>
        </p:nvGraphicFramePr>
        <p:xfrm>
          <a:off x="3724200" y="822240"/>
          <a:ext cx="4200480" cy="4730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23" name="Object 36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724200" y="822240"/>
                    <a:ext cx="4200480" cy="47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24" name="Text Box 40"/>
          <p:cNvSpPr/>
          <p:nvPr/>
        </p:nvSpPr>
        <p:spPr>
          <a:xfrm>
            <a:off x="531720" y="2238480"/>
            <a:ext cx="22320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 (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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+150)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25" name="Object 41"/>
          <p:cNvGraphicFramePr/>
          <p:nvPr/>
        </p:nvGraphicFramePr>
        <p:xfrm>
          <a:off x="2903400" y="2195640"/>
          <a:ext cx="5008680" cy="4809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926" name="Object 41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903400" y="2195640"/>
                    <a:ext cx="5008680" cy="48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27" name="Text Box 43"/>
          <p:cNvSpPr/>
          <p:nvPr/>
        </p:nvSpPr>
        <p:spPr>
          <a:xfrm>
            <a:off x="587520" y="4745160"/>
            <a:ext cx="9381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28" name="Object 45"/>
          <p:cNvGraphicFramePr/>
          <p:nvPr/>
        </p:nvGraphicFramePr>
        <p:xfrm>
          <a:off x="1924200" y="4645080"/>
          <a:ext cx="4343400" cy="56988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929" name="Object 45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1924200" y="4645080"/>
                    <a:ext cx="4343400" cy="56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30" name="Object 46"/>
          <p:cNvGraphicFramePr/>
          <p:nvPr/>
        </p:nvGraphicFramePr>
        <p:xfrm>
          <a:off x="5030640" y="5343480"/>
          <a:ext cx="646200" cy="4762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931" name="Object 46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5030640" y="5343480"/>
                    <a:ext cx="646200" cy="47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69" dur="indefinite" restart="never" nodeType="tmRoot">
          <p:childTnLst>
            <p:seq>
              <p:cTn id="2270" dur="indefinite" nodeType="mainSeq">
                <p:childTnLst>
                  <p:par>
                    <p:cTn id="2271" fill="hold">
                      <p:stCondLst>
                        <p:cond delay="indefinite"/>
                      </p:stCondLst>
                      <p:childTnLst>
                        <p:par>
                          <p:cTn id="2272" fill="hold">
                            <p:stCondLst>
                              <p:cond delay="0"/>
                            </p:stCondLst>
                            <p:childTnLst>
                              <p:par>
                                <p:cTn id="22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75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6" fill="hold">
                      <p:stCondLst>
                        <p:cond delay="indefinite"/>
                      </p:stCondLst>
                      <p:childTnLst>
                        <p:par>
                          <p:cTn id="2277" fill="hold">
                            <p:stCondLst>
                              <p:cond delay="0"/>
                            </p:stCondLst>
                            <p:childTnLst>
                              <p:par>
                                <p:cTn id="22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80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1" fill="hold">
                      <p:stCondLst>
                        <p:cond delay="indefinite"/>
                      </p:stCondLst>
                      <p:childTnLst>
                        <p:par>
                          <p:cTn id="2282" fill="hold">
                            <p:stCondLst>
                              <p:cond delay="0"/>
                            </p:stCondLst>
                            <p:childTnLst>
                              <p:par>
                                <p:cTn id="22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85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6" fill="hold">
                      <p:stCondLst>
                        <p:cond delay="indefinite"/>
                      </p:stCondLst>
                      <p:childTnLst>
                        <p:par>
                          <p:cTn id="2287" fill="hold">
                            <p:stCondLst>
                              <p:cond delay="0"/>
                            </p:stCondLst>
                            <p:childTnLst>
                              <p:par>
                                <p:cTn id="22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90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1" fill="hold">
                      <p:stCondLst>
                        <p:cond delay="indefinite"/>
                      </p:stCondLst>
                      <p:childTnLst>
                        <p:par>
                          <p:cTn id="2292" fill="hold">
                            <p:stCondLst>
                              <p:cond delay="0"/>
                            </p:stCondLst>
                            <p:childTnLst>
                              <p:par>
                                <p:cTn id="22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95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6" fill="hold">
                      <p:stCondLst>
                        <p:cond delay="indefinite"/>
                      </p:stCondLst>
                      <p:childTnLst>
                        <p:par>
                          <p:cTn id="2297" fill="hold">
                            <p:stCondLst>
                              <p:cond delay="0"/>
                            </p:stCondLst>
                            <p:childTnLst>
                              <p:par>
                                <p:cTn id="22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00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1" fill="hold">
                      <p:stCondLst>
                        <p:cond delay="indefinite"/>
                      </p:stCondLst>
                      <p:childTnLst>
                        <p:par>
                          <p:cTn id="2302" fill="hold">
                            <p:stCondLst>
                              <p:cond delay="0"/>
                            </p:stCondLst>
                            <p:childTnLst>
                              <p:par>
                                <p:cTn id="23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05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6" fill="hold">
                      <p:stCondLst>
                        <p:cond delay="indefinite"/>
                      </p:stCondLst>
                      <p:childTnLst>
                        <p:par>
                          <p:cTn id="2307" fill="hold">
                            <p:stCondLst>
                              <p:cond delay="0"/>
                            </p:stCondLst>
                            <p:childTnLst>
                              <p:par>
                                <p:cTn id="23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10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1" fill="hold">
                      <p:stCondLst>
                        <p:cond delay="indefinite"/>
                      </p:stCondLst>
                      <p:childTnLst>
                        <p:par>
                          <p:cTn id="2312" fill="hold">
                            <p:stCondLst>
                              <p:cond delay="0"/>
                            </p:stCondLst>
                            <p:childTnLst>
                              <p:par>
                                <p:cTn id="23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15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6" fill="hold">
                      <p:stCondLst>
                        <p:cond delay="indefinite"/>
                      </p:stCondLst>
                      <p:childTnLst>
                        <p:par>
                          <p:cTn id="2317" fill="hold">
                            <p:stCondLst>
                              <p:cond delay="0"/>
                            </p:stCondLst>
                            <p:childTnLst>
                              <p:par>
                                <p:cTn id="23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0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1" fill="hold">
                      <p:stCondLst>
                        <p:cond delay="indefinite"/>
                      </p:stCondLst>
                      <p:childTnLst>
                        <p:par>
                          <p:cTn id="2322" fill="hold">
                            <p:stCondLst>
                              <p:cond delay="0"/>
                            </p:stCondLst>
                            <p:childTnLst>
                              <p:par>
                                <p:cTn id="23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5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6" fill="hold">
                            <p:stCondLst>
                              <p:cond delay="500"/>
                            </p:stCondLst>
                            <p:childTnLst>
                              <p:par>
                                <p:cTn id="232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9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33" name="Picture 6" descr="tick"/>
          <p:cNvPicPr/>
          <p:nvPr/>
        </p:nvPicPr>
        <p:blipFill>
          <a:blip r:embed="rId1"/>
          <a:stretch/>
        </p:blipFill>
        <p:spPr>
          <a:xfrm>
            <a:off x="5573880" y="5256360"/>
            <a:ext cx="61884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4" name="Text Box 14"/>
          <p:cNvSpPr/>
          <p:nvPr/>
        </p:nvSpPr>
        <p:spPr>
          <a:xfrm>
            <a:off x="438120" y="925560"/>
            <a:ext cx="5126040" cy="9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3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If                                                     find the exact value of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35" name="Text Box 15"/>
          <p:cNvSpPr/>
          <p:nvPr/>
        </p:nvSpPr>
        <p:spPr>
          <a:xfrm>
            <a:off x="503280" y="2552760"/>
            <a:ext cx="2622600" cy="83196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values for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and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36" name="Object 16"/>
          <p:cNvGraphicFramePr/>
          <p:nvPr/>
        </p:nvGraphicFramePr>
        <p:xfrm>
          <a:off x="3332160" y="2543040"/>
          <a:ext cx="2749680" cy="681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37" name="Object 1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332160" y="2543040"/>
                    <a:ext cx="2749680" cy="68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38" name="Text Box 17"/>
          <p:cNvSpPr/>
          <p:nvPr/>
        </p:nvSpPr>
        <p:spPr>
          <a:xfrm>
            <a:off x="560520" y="3419640"/>
            <a:ext cx="18954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39" name="Object 18"/>
          <p:cNvGraphicFramePr/>
          <p:nvPr/>
        </p:nvGraphicFramePr>
        <p:xfrm>
          <a:off x="2714760" y="3425760"/>
          <a:ext cx="2638440" cy="401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40" name="Object 18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714760" y="3425760"/>
                    <a:ext cx="2638440" cy="40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41" name="Text Box 31"/>
          <p:cNvSpPr/>
          <p:nvPr/>
        </p:nvSpPr>
        <p:spPr>
          <a:xfrm>
            <a:off x="493560" y="2025720"/>
            <a:ext cx="1570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triangle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42" name="Text Box 32"/>
          <p:cNvSpPr/>
          <p:nvPr/>
        </p:nvSpPr>
        <p:spPr>
          <a:xfrm>
            <a:off x="2448000" y="2028960"/>
            <a:ext cx="1665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43" name="Object 36"/>
          <p:cNvGraphicFramePr/>
          <p:nvPr/>
        </p:nvGraphicFramePr>
        <p:xfrm>
          <a:off x="808200" y="785880"/>
          <a:ext cx="2352600" cy="6825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944" name="Object 36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808200" y="785880"/>
                    <a:ext cx="2352600" cy="68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45" name="Group 46"/>
          <p:cNvGrpSpPr/>
          <p:nvPr/>
        </p:nvGrpSpPr>
        <p:grpSpPr>
          <a:xfrm>
            <a:off x="7381800" y="942840"/>
            <a:ext cx="868320" cy="1279440"/>
            <a:chOff x="7381800" y="942840"/>
            <a:chExt cx="868320" cy="1279440"/>
          </a:xfrm>
        </p:grpSpPr>
        <p:sp>
          <p:nvSpPr>
            <p:cNvPr id="946" name="AutoShape 26"/>
            <p:cNvSpPr/>
            <p:nvPr/>
          </p:nvSpPr>
          <p:spPr>
            <a:xfrm flipH="1">
              <a:off x="7381800" y="942840"/>
              <a:ext cx="868320" cy="951120"/>
            </a:xfrm>
            <a:prstGeom prst="rtTriangle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7" name="Text Box 27"/>
            <p:cNvSpPr/>
            <p:nvPr/>
          </p:nvSpPr>
          <p:spPr>
            <a:xfrm>
              <a:off x="7593120" y="1138320"/>
              <a:ext cx="188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5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8" name="Text Box 28"/>
            <p:cNvSpPr/>
            <p:nvPr/>
          </p:nvSpPr>
          <p:spPr>
            <a:xfrm>
              <a:off x="7632720" y="1622520"/>
              <a:ext cx="2332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Symbol"/>
                  <a:ea typeface="Symbol"/>
                </a:rPr>
                <a:t>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49" name="Text Box 44"/>
            <p:cNvSpPr/>
            <p:nvPr/>
          </p:nvSpPr>
          <p:spPr>
            <a:xfrm>
              <a:off x="7759800" y="1978200"/>
              <a:ext cx="1886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4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950" name="Text Box 45"/>
          <p:cNvSpPr/>
          <p:nvPr/>
        </p:nvSpPr>
        <p:spPr>
          <a:xfrm>
            <a:off x="8305920" y="1246320"/>
            <a:ext cx="2444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51" name="Text Box 47"/>
          <p:cNvSpPr/>
          <p:nvPr/>
        </p:nvSpPr>
        <p:spPr>
          <a:xfrm>
            <a:off x="4299480" y="2023920"/>
            <a:ext cx="1645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Opposite side = 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52" name="Object 48"/>
          <p:cNvGraphicFramePr/>
          <p:nvPr/>
        </p:nvGraphicFramePr>
        <p:xfrm>
          <a:off x="5594400" y="3222720"/>
          <a:ext cx="2471760" cy="7365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53" name="Object 48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594400" y="3222720"/>
                    <a:ext cx="2471760" cy="736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54" name="Text Box 49"/>
          <p:cNvSpPr/>
          <p:nvPr/>
        </p:nvSpPr>
        <p:spPr>
          <a:xfrm>
            <a:off x="560520" y="4081320"/>
            <a:ext cx="30906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4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(4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=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55" name="Object 50"/>
          <p:cNvGraphicFramePr/>
          <p:nvPr/>
        </p:nvGraphicFramePr>
        <p:xfrm>
          <a:off x="3817800" y="4059360"/>
          <a:ext cx="2940120" cy="4014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956" name="Object 50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817800" y="4059360"/>
                    <a:ext cx="2940120" cy="401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57" name="Text Box 51"/>
          <p:cNvSpPr/>
          <p:nvPr/>
        </p:nvSpPr>
        <p:spPr>
          <a:xfrm>
            <a:off x="600120" y="4711680"/>
            <a:ext cx="164160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cos 2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58" name="Object 52"/>
          <p:cNvGraphicFramePr/>
          <p:nvPr/>
        </p:nvGraphicFramePr>
        <p:xfrm>
          <a:off x="2400480" y="4705200"/>
          <a:ext cx="2698560" cy="3812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959" name="Object 52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400480" y="4705200"/>
                    <a:ext cx="2698560" cy="38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0" name="Object 53"/>
          <p:cNvGraphicFramePr/>
          <p:nvPr/>
        </p:nvGraphicFramePr>
        <p:xfrm>
          <a:off x="5327640" y="4584600"/>
          <a:ext cx="2187720" cy="6447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961" name="Object 53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5327640" y="4584600"/>
                    <a:ext cx="2187720" cy="6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2" name="Text Box 54"/>
          <p:cNvSpPr/>
          <p:nvPr/>
        </p:nvSpPr>
        <p:spPr>
          <a:xfrm>
            <a:off x="614520" y="5386320"/>
            <a:ext cx="1346040" cy="3988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 4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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63" name="Object 55"/>
          <p:cNvGraphicFramePr/>
          <p:nvPr/>
        </p:nvGraphicFramePr>
        <p:xfrm>
          <a:off x="2168640" y="5262480"/>
          <a:ext cx="2030400" cy="64764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964" name="Object 55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168640" y="5262480"/>
                    <a:ext cx="2030400" cy="647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5" name="Object 56"/>
          <p:cNvGraphicFramePr/>
          <p:nvPr/>
        </p:nvGraphicFramePr>
        <p:xfrm>
          <a:off x="4448160" y="5243400"/>
          <a:ext cx="1062000" cy="6573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966" name="Object 56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4448160" y="5243400"/>
                    <a:ext cx="1062000" cy="65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7" name="Object 40"/>
          <p:cNvGraphicFramePr/>
          <p:nvPr/>
        </p:nvGraphicFramePr>
        <p:xfrm>
          <a:off x="878040" y="1496880"/>
          <a:ext cx="758520" cy="3351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968" name="Object 40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878040" y="1496880"/>
                    <a:ext cx="758520" cy="33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9" name="Object 42"/>
          <p:cNvGraphicFramePr/>
          <p:nvPr/>
        </p:nvGraphicFramePr>
        <p:xfrm>
          <a:off x="2779560" y="1496880"/>
          <a:ext cx="758880" cy="3351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970" name="Object 42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779560" y="1496880"/>
                    <a:ext cx="758880" cy="33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0" dur="indefinite" restart="never" nodeType="tmRoot">
          <p:childTnLst>
            <p:seq>
              <p:cTn id="2331" dur="indefinite" nodeType="mainSeq">
                <p:childTnLst>
                  <p:par>
                    <p:cTn id="2332" fill="hold">
                      <p:stCondLst>
                        <p:cond delay="indefinite"/>
                      </p:stCondLst>
                      <p:childTnLst>
                        <p:par>
                          <p:cTn id="2333" fill="hold">
                            <p:stCondLst>
                              <p:cond delay="0"/>
                            </p:stCondLst>
                            <p:childTnLst>
                              <p:par>
                                <p:cTn id="23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36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7" fill="hold">
                      <p:stCondLst>
                        <p:cond delay="indefinite"/>
                      </p:stCondLst>
                      <p:childTnLst>
                        <p:par>
                          <p:cTn id="2338" fill="hold">
                            <p:stCondLst>
                              <p:cond delay="0"/>
                            </p:stCondLst>
                            <p:childTnLst>
                              <p:par>
                                <p:cTn id="23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1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2" fill="hold">
                      <p:stCondLst>
                        <p:cond delay="indefinite"/>
                      </p:stCondLst>
                      <p:childTnLst>
                        <p:par>
                          <p:cTn id="2343" fill="hold">
                            <p:stCondLst>
                              <p:cond delay="0"/>
                            </p:stCondLst>
                            <p:childTnLst>
                              <p:par>
                                <p:cTn id="23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6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7" fill="hold">
                      <p:stCondLst>
                        <p:cond delay="indefinite"/>
                      </p:stCondLst>
                      <p:childTnLst>
                        <p:par>
                          <p:cTn id="2348" fill="hold">
                            <p:stCondLst>
                              <p:cond delay="0"/>
                            </p:stCondLst>
                            <p:childTnLst>
                              <p:par>
                                <p:cTn id="23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51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2" fill="hold">
                            <p:stCondLst>
                              <p:cond delay="500"/>
                            </p:stCondLst>
                            <p:childTnLst>
                              <p:par>
                                <p:cTn id="235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5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6" fill="hold">
                      <p:stCondLst>
                        <p:cond delay="indefinite"/>
                      </p:stCondLst>
                      <p:childTnLst>
                        <p:par>
                          <p:cTn id="2357" fill="hold">
                            <p:stCondLst>
                              <p:cond delay="0"/>
                            </p:stCondLst>
                            <p:childTnLst>
                              <p:par>
                                <p:cTn id="23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60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1" fill="hold">
                      <p:stCondLst>
                        <p:cond delay="indefinite"/>
                      </p:stCondLst>
                      <p:childTnLst>
                        <p:par>
                          <p:cTn id="2362" fill="hold">
                            <p:stCondLst>
                              <p:cond delay="0"/>
                            </p:stCondLst>
                            <p:childTnLst>
                              <p:par>
                                <p:cTn id="23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65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6" fill="hold">
                      <p:stCondLst>
                        <p:cond delay="indefinite"/>
                      </p:stCondLst>
                      <p:childTnLst>
                        <p:par>
                          <p:cTn id="2367" fill="hold">
                            <p:stCondLst>
                              <p:cond delay="0"/>
                            </p:stCondLst>
                            <p:childTnLst>
                              <p:par>
                                <p:cTn id="23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70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1" fill="hold">
                      <p:stCondLst>
                        <p:cond delay="indefinite"/>
                      </p:stCondLst>
                      <p:childTnLst>
                        <p:par>
                          <p:cTn id="2372" fill="hold">
                            <p:stCondLst>
                              <p:cond delay="0"/>
                            </p:stCondLst>
                            <p:childTnLst>
                              <p:par>
                                <p:cTn id="23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7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6" fill="hold">
                      <p:stCondLst>
                        <p:cond delay="indefinite"/>
                      </p:stCondLst>
                      <p:childTnLst>
                        <p:par>
                          <p:cTn id="2377" fill="hold">
                            <p:stCondLst>
                              <p:cond delay="0"/>
                            </p:stCondLst>
                            <p:childTnLst>
                              <p:par>
                                <p:cTn id="23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80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1" fill="hold">
                      <p:stCondLst>
                        <p:cond delay="indefinite"/>
                      </p:stCondLst>
                      <p:childTnLst>
                        <p:par>
                          <p:cTn id="2382" fill="hold">
                            <p:stCondLst>
                              <p:cond delay="0"/>
                            </p:stCondLst>
                            <p:childTnLst>
                              <p:par>
                                <p:cTn id="23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85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6" fill="hold">
                      <p:stCondLst>
                        <p:cond delay="indefinite"/>
                      </p:stCondLst>
                      <p:childTnLst>
                        <p:par>
                          <p:cTn id="2387" fill="hold">
                            <p:stCondLst>
                              <p:cond delay="0"/>
                            </p:stCondLst>
                            <p:childTnLst>
                              <p:par>
                                <p:cTn id="23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0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1" fill="hold">
                      <p:stCondLst>
                        <p:cond delay="indefinite"/>
                      </p:stCondLst>
                      <p:childTnLst>
                        <p:par>
                          <p:cTn id="2392" fill="hold">
                            <p:stCondLst>
                              <p:cond delay="0"/>
                            </p:stCondLst>
                            <p:childTnLst>
                              <p:par>
                                <p:cTn id="23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5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6" fill="hold">
                      <p:stCondLst>
                        <p:cond delay="indefinite"/>
                      </p:stCondLst>
                      <p:childTnLst>
                        <p:par>
                          <p:cTn id="2397" fill="hold">
                            <p:stCondLst>
                              <p:cond delay="0"/>
                            </p:stCondLst>
                            <p:childTnLst>
                              <p:par>
                                <p:cTn id="23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00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1" fill="hold">
                      <p:stCondLst>
                        <p:cond delay="indefinite"/>
                      </p:stCondLst>
                      <p:childTnLst>
                        <p:par>
                          <p:cTn id="2402" fill="hold">
                            <p:stCondLst>
                              <p:cond delay="0"/>
                            </p:stCondLst>
                            <p:childTnLst>
                              <p:par>
                                <p:cTn id="24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05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6" fill="hold">
                      <p:stCondLst>
                        <p:cond delay="indefinite"/>
                      </p:stCondLst>
                      <p:childTnLst>
                        <p:par>
                          <p:cTn id="2407" fill="hold">
                            <p:stCondLst>
                              <p:cond delay="0"/>
                            </p:stCondLst>
                            <p:childTnLst>
                              <p:par>
                                <p:cTn id="24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10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1" fill="hold">
                      <p:stCondLst>
                        <p:cond delay="indefinite"/>
                      </p:stCondLst>
                      <p:childTnLst>
                        <p:par>
                          <p:cTn id="2412" fill="hold">
                            <p:stCondLst>
                              <p:cond delay="0"/>
                            </p:stCondLst>
                            <p:childTnLst>
                              <p:par>
                                <p:cTn id="24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15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6" fill="hold">
                      <p:stCondLst>
                        <p:cond delay="indefinite"/>
                      </p:stCondLst>
                      <p:childTnLst>
                        <p:par>
                          <p:cTn id="2417" fill="hold">
                            <p:stCondLst>
                              <p:cond delay="0"/>
                            </p:stCondLst>
                            <p:childTnLst>
                              <p:par>
                                <p:cTn id="24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20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24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Rectangle 2"/>
          <p:cNvSpPr/>
          <p:nvPr/>
        </p:nvSpPr>
        <p:spPr>
          <a:xfrm>
            <a:off x="457200" y="274680"/>
            <a:ext cx="8229600" cy="34596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Maths4Scotland                                                                                     Higher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72" name="Picture 6" descr="tick"/>
          <p:cNvPicPr/>
          <p:nvPr/>
        </p:nvPicPr>
        <p:blipFill>
          <a:blip r:embed="rId1"/>
          <a:stretch/>
        </p:blipFill>
        <p:spPr>
          <a:xfrm>
            <a:off x="6381720" y="497988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3" name="Text Box 15"/>
          <p:cNvSpPr/>
          <p:nvPr/>
        </p:nvSpPr>
        <p:spPr>
          <a:xfrm>
            <a:off x="493560" y="2068560"/>
            <a:ext cx="1570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Draw triangles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4" name="Text Box 16"/>
          <p:cNvSpPr/>
          <p:nvPr/>
        </p:nvSpPr>
        <p:spPr>
          <a:xfrm>
            <a:off x="2394000" y="2070000"/>
            <a:ext cx="166536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Pythagoras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5" name="Text Box 17"/>
          <p:cNvSpPr/>
          <p:nvPr/>
        </p:nvSpPr>
        <p:spPr>
          <a:xfrm>
            <a:off x="533520" y="3470400"/>
            <a:ext cx="18968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Expand  sin (P + Q)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76" name="Object 18"/>
          <p:cNvGraphicFramePr/>
          <p:nvPr/>
        </p:nvGraphicFramePr>
        <p:xfrm>
          <a:off x="2619360" y="3429000"/>
          <a:ext cx="3960720" cy="412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77" name="Object 18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619360" y="3429000"/>
                    <a:ext cx="3960720" cy="41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78" name="Text Box 20"/>
          <p:cNvSpPr/>
          <p:nvPr/>
        </p:nvSpPr>
        <p:spPr>
          <a:xfrm>
            <a:off x="439560" y="768240"/>
            <a:ext cx="5923080" cy="105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For acute angles P and Q                              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2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Show that the exact value of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979" name="Group 57"/>
          <p:cNvGrpSpPr/>
          <p:nvPr/>
        </p:nvGrpSpPr>
        <p:grpSpPr>
          <a:xfrm>
            <a:off x="5987880" y="923760"/>
            <a:ext cx="2928960" cy="676080"/>
            <a:chOff x="5987880" y="923760"/>
            <a:chExt cx="2928960" cy="676080"/>
          </a:xfrm>
        </p:grpSpPr>
        <p:sp>
          <p:nvSpPr>
            <p:cNvPr id="980" name="AutoShape 29"/>
            <p:cNvSpPr/>
            <p:nvPr/>
          </p:nvSpPr>
          <p:spPr>
            <a:xfrm flipH="1">
              <a:off x="5987880" y="925200"/>
              <a:ext cx="1131840" cy="668520"/>
            </a:xfrm>
            <a:prstGeom prst="rtTriangle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81" name="Text Box 30"/>
            <p:cNvSpPr/>
            <p:nvPr/>
          </p:nvSpPr>
          <p:spPr>
            <a:xfrm>
              <a:off x="7119720" y="1128600"/>
              <a:ext cx="246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12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82" name="Text Box 31"/>
            <p:cNvSpPr/>
            <p:nvPr/>
          </p:nvSpPr>
          <p:spPr>
            <a:xfrm>
              <a:off x="6373800" y="923760"/>
              <a:ext cx="2458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13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83" name="Text Box 32"/>
            <p:cNvSpPr/>
            <p:nvPr/>
          </p:nvSpPr>
          <p:spPr>
            <a:xfrm>
              <a:off x="6381360" y="1338120"/>
              <a:ext cx="1116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P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84" name="AutoShape 35"/>
            <p:cNvSpPr/>
            <p:nvPr/>
          </p:nvSpPr>
          <p:spPr>
            <a:xfrm flipH="1">
              <a:off x="7508880" y="931680"/>
              <a:ext cx="1131840" cy="668160"/>
            </a:xfrm>
            <a:prstGeom prst="rtTriangle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85" name="Text Box 36"/>
            <p:cNvSpPr/>
            <p:nvPr/>
          </p:nvSpPr>
          <p:spPr>
            <a:xfrm>
              <a:off x="7958160" y="956880"/>
              <a:ext cx="2458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5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86" name="Text Box 37"/>
            <p:cNvSpPr/>
            <p:nvPr/>
          </p:nvSpPr>
          <p:spPr>
            <a:xfrm>
              <a:off x="8670960" y="1122120"/>
              <a:ext cx="24588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87" name="Text Box 38"/>
            <p:cNvSpPr/>
            <p:nvPr/>
          </p:nvSpPr>
          <p:spPr>
            <a:xfrm>
              <a:off x="7896240" y="1344240"/>
              <a:ext cx="24120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Q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988" name="Text Box 39"/>
          <p:cNvSpPr/>
          <p:nvPr/>
        </p:nvSpPr>
        <p:spPr>
          <a:xfrm>
            <a:off x="4253760" y="2089080"/>
            <a:ext cx="349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Adjacent sides  are 5 and 4 respectively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989" name="Group 58"/>
          <p:cNvGrpSpPr/>
          <p:nvPr/>
        </p:nvGrpSpPr>
        <p:grpSpPr>
          <a:xfrm>
            <a:off x="6662520" y="1627200"/>
            <a:ext cx="1609200" cy="256320"/>
            <a:chOff x="6662520" y="1627200"/>
            <a:chExt cx="1609200" cy="256320"/>
          </a:xfrm>
        </p:grpSpPr>
        <p:sp>
          <p:nvSpPr>
            <p:cNvPr id="990" name="Text Box 41"/>
            <p:cNvSpPr/>
            <p:nvPr/>
          </p:nvSpPr>
          <p:spPr>
            <a:xfrm>
              <a:off x="6662520" y="162720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5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991" name="Text Box 42"/>
            <p:cNvSpPr/>
            <p:nvPr/>
          </p:nvSpPr>
          <p:spPr>
            <a:xfrm>
              <a:off x="8178480" y="1639440"/>
              <a:ext cx="9324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4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992" name="Text Box 43"/>
          <p:cNvSpPr/>
          <p:nvPr/>
        </p:nvSpPr>
        <p:spPr>
          <a:xfrm>
            <a:off x="533520" y="2800440"/>
            <a:ext cx="331632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sin P, cos P, sin Q, cos Q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93" name="Object 44"/>
          <p:cNvGraphicFramePr/>
          <p:nvPr/>
        </p:nvGraphicFramePr>
        <p:xfrm>
          <a:off x="3984480" y="2722680"/>
          <a:ext cx="4413240" cy="5158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94" name="Object 4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3984480" y="2722680"/>
                    <a:ext cx="4413240" cy="51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95" name="Text Box 51"/>
          <p:cNvSpPr/>
          <p:nvPr/>
        </p:nvSpPr>
        <p:spPr>
          <a:xfrm>
            <a:off x="506520" y="4253040"/>
            <a:ext cx="11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Substitute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96" name="Object 53"/>
          <p:cNvGraphicFramePr/>
          <p:nvPr/>
        </p:nvGraphicFramePr>
        <p:xfrm>
          <a:off x="2909880" y="708120"/>
          <a:ext cx="2392200" cy="5061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997" name="Object 53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909880" y="708120"/>
                    <a:ext cx="2392200" cy="50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8" name="Object 55"/>
          <p:cNvGraphicFramePr/>
          <p:nvPr/>
        </p:nvGraphicFramePr>
        <p:xfrm>
          <a:off x="3059280" y="1176480"/>
          <a:ext cx="1722240" cy="5666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99" name="Object 55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059280" y="1176480"/>
                    <a:ext cx="1722240" cy="56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0" name="Object 59"/>
          <p:cNvGraphicFramePr/>
          <p:nvPr/>
        </p:nvGraphicFramePr>
        <p:xfrm>
          <a:off x="2260440" y="4095720"/>
          <a:ext cx="3259440" cy="6397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001" name="Object 5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60440" y="4095720"/>
                    <a:ext cx="3259440" cy="63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02" name="Text Box 60"/>
          <p:cNvSpPr/>
          <p:nvPr/>
        </p:nvSpPr>
        <p:spPr>
          <a:xfrm>
            <a:off x="506520" y="5091120"/>
            <a:ext cx="1119240" cy="36828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Simplify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03" name="Object 61"/>
          <p:cNvGraphicFramePr/>
          <p:nvPr/>
        </p:nvGraphicFramePr>
        <p:xfrm>
          <a:off x="2270160" y="4948200"/>
          <a:ext cx="2557440" cy="63972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004" name="Object 61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70160" y="4948200"/>
                    <a:ext cx="2557440" cy="63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5" name="Object 62"/>
          <p:cNvGraphicFramePr/>
          <p:nvPr/>
        </p:nvGraphicFramePr>
        <p:xfrm>
          <a:off x="5168880" y="4951440"/>
          <a:ext cx="990720" cy="6397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006" name="Object 62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5168880" y="4951440"/>
                    <a:ext cx="990720" cy="639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25" dur="indefinite" restart="never" nodeType="tmRoot">
          <p:childTnLst>
            <p:seq>
              <p:cTn id="2426" dur="indefinite" nodeType="mainSeq">
                <p:childTnLst>
                  <p:par>
                    <p:cTn id="2427" fill="hold">
                      <p:stCondLst>
                        <p:cond delay="indefinite"/>
                      </p:stCondLst>
                      <p:childTnLst>
                        <p:par>
                          <p:cTn id="2428" fill="hold">
                            <p:stCondLst>
                              <p:cond delay="0"/>
                            </p:stCondLst>
                            <p:childTnLst>
                              <p:par>
                                <p:cTn id="24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31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2" fill="hold">
                      <p:stCondLst>
                        <p:cond delay="indefinite"/>
                      </p:stCondLst>
                      <p:childTnLst>
                        <p:par>
                          <p:cTn id="2433" fill="hold">
                            <p:stCondLst>
                              <p:cond delay="0"/>
                            </p:stCondLst>
                            <p:childTnLst>
                              <p:par>
                                <p:cTn id="24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36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7" fill="hold">
                      <p:stCondLst>
                        <p:cond delay="indefinite"/>
                      </p:stCondLst>
                      <p:childTnLst>
                        <p:par>
                          <p:cTn id="2438" fill="hold">
                            <p:stCondLst>
                              <p:cond delay="0"/>
                            </p:stCondLst>
                            <p:childTnLst>
                              <p:par>
                                <p:cTn id="24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41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2" fill="hold">
                      <p:stCondLst>
                        <p:cond delay="indefinite"/>
                      </p:stCondLst>
                      <p:childTnLst>
                        <p:par>
                          <p:cTn id="2443" fill="hold">
                            <p:stCondLst>
                              <p:cond delay="0"/>
                            </p:stCondLst>
                            <p:childTnLst>
                              <p:par>
                                <p:cTn id="24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46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4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50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1" fill="hold">
                      <p:stCondLst>
                        <p:cond delay="indefinite"/>
                      </p:stCondLst>
                      <p:childTnLst>
                        <p:par>
                          <p:cTn id="2452" fill="hold">
                            <p:stCondLst>
                              <p:cond delay="0"/>
                            </p:stCondLst>
                            <p:childTnLst>
                              <p:par>
                                <p:cTn id="24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55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6" fill="hold">
                      <p:stCondLst>
                        <p:cond delay="indefinite"/>
                      </p:stCondLst>
                      <p:childTnLst>
                        <p:par>
                          <p:cTn id="2457" fill="hold">
                            <p:stCondLst>
                              <p:cond delay="0"/>
                            </p:stCondLst>
                            <p:childTnLst>
                              <p:par>
                                <p:cTn id="24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60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1" fill="hold">
                      <p:stCondLst>
                        <p:cond delay="indefinite"/>
                      </p:stCondLst>
                      <p:childTnLst>
                        <p:par>
                          <p:cTn id="2462" fill="hold">
                            <p:stCondLst>
                              <p:cond delay="0"/>
                            </p:stCondLst>
                            <p:childTnLst>
                              <p:par>
                                <p:cTn id="24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65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6" fill="hold">
                      <p:stCondLst>
                        <p:cond delay="indefinite"/>
                      </p:stCondLst>
                      <p:childTnLst>
                        <p:par>
                          <p:cTn id="2467" fill="hold">
                            <p:stCondLst>
                              <p:cond delay="0"/>
                            </p:stCondLst>
                            <p:childTnLst>
                              <p:par>
                                <p:cTn id="24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70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1" fill="hold">
                      <p:stCondLst>
                        <p:cond delay="indefinite"/>
                      </p:stCondLst>
                      <p:childTnLst>
                        <p:par>
                          <p:cTn id="2472" fill="hold">
                            <p:stCondLst>
                              <p:cond delay="0"/>
                            </p:stCondLst>
                            <p:childTnLst>
                              <p:par>
                                <p:cTn id="24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75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6" fill="hold">
                      <p:stCondLst>
                        <p:cond delay="indefinite"/>
                      </p:stCondLst>
                      <p:childTnLst>
                        <p:par>
                          <p:cTn id="2477" fill="hold">
                            <p:stCondLst>
                              <p:cond delay="0"/>
                            </p:stCondLst>
                            <p:childTnLst>
                              <p:par>
                                <p:cTn id="24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80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1" fill="hold">
                      <p:stCondLst>
                        <p:cond delay="indefinite"/>
                      </p:stCondLst>
                      <p:childTnLst>
                        <p:par>
                          <p:cTn id="2482" fill="hold">
                            <p:stCondLst>
                              <p:cond delay="0"/>
                            </p:stCondLst>
                            <p:childTnLst>
                              <p:par>
                                <p:cTn id="24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8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6" fill="hold">
                      <p:stCondLst>
                        <p:cond delay="indefinite"/>
                      </p:stCondLst>
                      <p:childTnLst>
                        <p:par>
                          <p:cTn id="2487" fill="hold">
                            <p:stCondLst>
                              <p:cond delay="0"/>
                            </p:stCondLst>
                            <p:childTnLst>
                              <p:par>
                                <p:cTn id="24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9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1" fill="hold">
                      <p:stCondLst>
                        <p:cond delay="indefinite"/>
                      </p:stCondLst>
                      <p:childTnLst>
                        <p:par>
                          <p:cTn id="2492" fill="hold">
                            <p:stCondLst>
                              <p:cond delay="0"/>
                            </p:stCondLst>
                            <p:childTnLst>
                              <p:par>
                                <p:cTn id="24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95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6" fill="hold">
                            <p:stCondLst>
                              <p:cond delay="500"/>
                            </p:stCondLst>
                            <p:childTnLst>
                              <p:par>
                                <p:cTn id="249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99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"/>
          <p:cNvGraphicFramePr/>
          <p:nvPr/>
        </p:nvGraphicFramePr>
        <p:xfrm>
          <a:off x="1160640" y="2195640"/>
          <a:ext cx="7391160" cy="4089240"/>
        </p:xfrm>
        <a:graphic>
          <a:graphicData uri="http://schemas.openxmlformats.org/drawingml/2006/table">
            <a:tbl>
              <a:tblPr/>
              <a:tblGrid>
                <a:gridCol w="1320480"/>
                <a:gridCol w="1346400"/>
                <a:gridCol w="1295280"/>
                <a:gridCol w="1219320"/>
                <a:gridCol w="1143000"/>
                <a:gridCol w="1066680"/>
              </a:tblGrid>
              <a:tr h="10411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x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30º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45º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60º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8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90º</a:t>
                      </a:r>
                      <a:endParaRPr lang="en-US" sz="2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1368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628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Sin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Cos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0159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1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Tan xº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1368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 anchorCtr="1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1400" b="0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Undefined</a:t>
                      </a:r>
                      <a:endParaRPr lang="en-US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1368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368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4" name="Text Box 39"/>
          <p:cNvSpPr/>
          <p:nvPr/>
        </p:nvSpPr>
        <p:spPr>
          <a:xfrm>
            <a:off x="4005360" y="3338640"/>
            <a:ext cx="930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½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5" name="Text Box 40"/>
          <p:cNvSpPr/>
          <p:nvPr/>
        </p:nvSpPr>
        <p:spPr>
          <a:xfrm>
            <a:off x="6586560" y="4430880"/>
            <a:ext cx="5335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½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6" name="Text Box 41"/>
          <p:cNvSpPr/>
          <p:nvPr/>
        </p:nvSpPr>
        <p:spPr>
          <a:xfrm>
            <a:off x="6516720" y="5522760"/>
            <a:ext cx="65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" name="Text Box 42"/>
          <p:cNvSpPr/>
          <p:nvPr/>
        </p:nvSpPr>
        <p:spPr>
          <a:xfrm>
            <a:off x="4005360" y="4303800"/>
            <a:ext cx="8571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" name="Text Box 44"/>
          <p:cNvSpPr/>
          <p:nvPr/>
        </p:nvSpPr>
        <p:spPr>
          <a:xfrm>
            <a:off x="6411960" y="3236760"/>
            <a:ext cx="84456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" name="Text Box 45"/>
          <p:cNvSpPr/>
          <p:nvPr/>
        </p:nvSpPr>
        <p:spPr>
          <a:xfrm>
            <a:off x="2847960" y="3541680"/>
            <a:ext cx="533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" name="Text Box 46"/>
          <p:cNvSpPr/>
          <p:nvPr/>
        </p:nvSpPr>
        <p:spPr>
          <a:xfrm flipV="1" rot="10683000">
            <a:off x="2866320" y="440568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" name="Text Box 47"/>
          <p:cNvSpPr/>
          <p:nvPr/>
        </p:nvSpPr>
        <p:spPr>
          <a:xfrm flipV="1" rot="10683000">
            <a:off x="2852280" y="5458320"/>
            <a:ext cx="228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0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" name="Text Box 48"/>
          <p:cNvSpPr/>
          <p:nvPr/>
        </p:nvSpPr>
        <p:spPr>
          <a:xfrm flipV="1" rot="10683000">
            <a:off x="7789320" y="3416040"/>
            <a:ext cx="2286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" name="Text Box 49"/>
          <p:cNvSpPr/>
          <p:nvPr/>
        </p:nvSpPr>
        <p:spPr>
          <a:xfrm flipV="1" rot="10683000">
            <a:off x="7782840" y="4438440"/>
            <a:ext cx="385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0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" name="Rectangle 2"/>
          <p:cNvSpPr/>
          <p:nvPr/>
        </p:nvSpPr>
        <p:spPr>
          <a:xfrm>
            <a:off x="1908000" y="55260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Values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5" name="Picture 4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06" name="Object 2"/>
          <p:cNvGraphicFramePr/>
          <p:nvPr/>
        </p:nvGraphicFramePr>
        <p:xfrm>
          <a:off x="4154400" y="5294160"/>
          <a:ext cx="561960" cy="928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7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154400" y="5294160"/>
                    <a:ext cx="561960" cy="92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8" name="Text Box 50"/>
          <p:cNvSpPr/>
          <p:nvPr/>
        </p:nvSpPr>
        <p:spPr>
          <a:xfrm>
            <a:off x="5356080" y="3284640"/>
            <a:ext cx="7113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1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" name="Text Box 51"/>
          <p:cNvSpPr/>
          <p:nvPr/>
        </p:nvSpPr>
        <p:spPr>
          <a:xfrm>
            <a:off x="5359320" y="4335480"/>
            <a:ext cx="7113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1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0" name="Text Box 52"/>
          <p:cNvSpPr/>
          <p:nvPr/>
        </p:nvSpPr>
        <p:spPr>
          <a:xfrm>
            <a:off x="5272200" y="5478480"/>
            <a:ext cx="711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1</a:t>
            </a:r>
            <a:r>
              <a:rPr lang="en-GB" sz="36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cover dir="l"/>
  </p:transition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ext Box 4"/>
          <p:cNvSpPr/>
          <p:nvPr/>
        </p:nvSpPr>
        <p:spPr>
          <a:xfrm>
            <a:off x="2881440" y="600120"/>
            <a:ext cx="4689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08" name="Object 2"/>
          <p:cNvGraphicFramePr/>
          <p:nvPr/>
        </p:nvGraphicFramePr>
        <p:xfrm>
          <a:off x="1428840" y="2031840"/>
          <a:ext cx="6734160" cy="947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09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28840" y="2031840"/>
                    <a:ext cx="6734160" cy="9478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1010" name="Group 10"/>
          <p:cNvGrpSpPr/>
          <p:nvPr/>
        </p:nvGrpSpPr>
        <p:grpSpPr>
          <a:xfrm>
            <a:off x="1206360" y="219240"/>
            <a:ext cx="1873440" cy="1450080"/>
            <a:chOff x="1206360" y="219240"/>
            <a:chExt cx="1873440" cy="1450080"/>
          </a:xfrm>
        </p:grpSpPr>
        <p:pic>
          <p:nvPicPr>
            <p:cNvPr id="1011" name="Picture 6" descr="256496_heart_beat.jpg"/>
            <p:cNvPicPr/>
            <p:nvPr/>
          </p:nvPicPr>
          <p:blipFill>
            <a:blip r:embed="rId3"/>
            <a:stretch/>
          </p:blipFill>
          <p:spPr>
            <a:xfrm>
              <a:off x="1206360" y="219240"/>
              <a:ext cx="1873440" cy="1404720"/>
            </a:xfrm>
            <a:prstGeom prst="rect">
              <a:avLst/>
            </a:prstGeom>
            <a:noFill/>
            <a:ln w="63360">
              <a:solidFill>
                <a:srgbClr val="C4C4C4"/>
              </a:solidFill>
              <a:miter/>
            </a:ln>
          </p:spPr>
        </p:pic>
        <p:sp>
          <p:nvSpPr>
            <p:cNvPr id="1012" name="TextBox 9"/>
            <p:cNvSpPr/>
            <p:nvPr/>
          </p:nvSpPr>
          <p:spPr>
            <a:xfrm>
              <a:off x="1284480" y="1209600"/>
              <a:ext cx="17661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Heart beat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013" name="Group 12"/>
          <p:cNvGrpSpPr/>
          <p:nvPr/>
        </p:nvGrpSpPr>
        <p:grpSpPr>
          <a:xfrm>
            <a:off x="1025640" y="5135400"/>
            <a:ext cx="1865160" cy="1560600"/>
            <a:chOff x="1025640" y="5135400"/>
            <a:chExt cx="1865160" cy="1560600"/>
          </a:xfrm>
        </p:grpSpPr>
        <p:pic>
          <p:nvPicPr>
            <p:cNvPr id="1014" name="Picture 4" descr="bigstockElectricWave308267.jpg"/>
            <p:cNvPicPr/>
            <p:nvPr/>
          </p:nvPicPr>
          <p:blipFill>
            <a:blip r:embed="rId4"/>
            <a:stretch/>
          </p:blipFill>
          <p:spPr>
            <a:xfrm>
              <a:off x="1025640" y="5135400"/>
              <a:ext cx="1865160" cy="1560600"/>
            </a:xfrm>
            <a:prstGeom prst="rect">
              <a:avLst/>
            </a:prstGeom>
            <a:noFill/>
            <a:ln w="63360">
              <a:solidFill>
                <a:srgbClr val="6D6D6D"/>
              </a:solidFill>
              <a:miter/>
            </a:ln>
          </p:spPr>
        </p:pic>
        <p:sp>
          <p:nvSpPr>
            <p:cNvPr id="1015" name="TextBox 11"/>
            <p:cNvSpPr/>
            <p:nvPr/>
          </p:nvSpPr>
          <p:spPr>
            <a:xfrm>
              <a:off x="1061640" y="6216480"/>
              <a:ext cx="15498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Electrical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pic>
        <p:nvPicPr>
          <p:cNvPr id="1016" name="Picture 13" descr="satellite_links.gif"/>
          <p:cNvPicPr/>
          <p:nvPr/>
        </p:nvPicPr>
        <p:blipFill>
          <a:blip r:embed="rId5"/>
          <a:stretch/>
        </p:blipFill>
        <p:spPr>
          <a:xfrm>
            <a:off x="3187800" y="4784760"/>
            <a:ext cx="2689200" cy="1913040"/>
          </a:xfrm>
          <a:prstGeom prst="rect">
            <a:avLst/>
          </a:prstGeom>
          <a:noFill/>
          <a:ln w="63360">
            <a:solidFill>
              <a:srgbClr val="C4C4C4"/>
            </a:solidFill>
            <a:miter/>
          </a:ln>
        </p:spPr>
      </p:pic>
      <p:sp>
        <p:nvSpPr>
          <p:cNvPr id="1017" name="Rectangle 14"/>
          <p:cNvSpPr/>
          <p:nvPr/>
        </p:nvSpPr>
        <p:spPr>
          <a:xfrm>
            <a:off x="901800" y="3068640"/>
            <a:ext cx="82296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Many wave shapes, whether occurring as                     sound, light, water or electrical waves,                              can be described mathematically as a combination              of sine and cosine waves.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018" name="Group 15"/>
          <p:cNvGrpSpPr/>
          <p:nvPr/>
        </p:nvGrpSpPr>
        <p:grpSpPr>
          <a:xfrm>
            <a:off x="6200640" y="4905360"/>
            <a:ext cx="2853360" cy="1779480"/>
            <a:chOff x="6200640" y="4905360"/>
            <a:chExt cx="2853360" cy="1779480"/>
          </a:xfrm>
        </p:grpSpPr>
        <p:pic>
          <p:nvPicPr>
            <p:cNvPr id="1019" name="Picture 5" descr="spectrum_sound.gif"/>
            <p:cNvPicPr/>
            <p:nvPr/>
          </p:nvPicPr>
          <p:blipFill>
            <a:blip r:embed="rId6"/>
            <a:stretch/>
          </p:blipFill>
          <p:spPr>
            <a:xfrm>
              <a:off x="6200640" y="4905360"/>
              <a:ext cx="2768760" cy="1779480"/>
            </a:xfrm>
            <a:prstGeom prst="rect">
              <a:avLst/>
            </a:prstGeom>
            <a:noFill/>
            <a:ln w="63360">
              <a:solidFill>
                <a:srgbClr val="6D6D6D"/>
              </a:solidFill>
              <a:miter/>
            </a:ln>
          </p:spPr>
        </p:pic>
        <p:sp>
          <p:nvSpPr>
            <p:cNvPr id="1020" name="TextBox 12"/>
            <p:cNvSpPr/>
            <p:nvPr/>
          </p:nvSpPr>
          <p:spPr>
            <a:xfrm>
              <a:off x="6236280" y="5252760"/>
              <a:ext cx="2817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  <a:ea typeface="Arial"/>
                </a:rPr>
                <a:t>Spectrum Analysis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00" dur="indefinite" restart="never" nodeType="tmRoot">
          <p:childTnLst>
            <p:seq>
              <p:cTn id="2501" dur="indefinite" nodeType="mainSeq">
                <p:childTnLst>
                  <p:par>
                    <p:cTn id="2502" fill="hold">
                      <p:stCondLst>
                        <p:cond delay="indefinite"/>
                      </p:stCondLst>
                      <p:childTnLst>
                        <p:par>
                          <p:cTn id="2503" fill="hold">
                            <p:stCondLst>
                              <p:cond delay="0"/>
                            </p:stCondLst>
                            <p:childTnLst>
                              <p:par>
                                <p:cTn id="250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06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7" fill="hold">
                      <p:stCondLst>
                        <p:cond delay="indefinite"/>
                      </p:stCondLst>
                      <p:childTnLst>
                        <p:par>
                          <p:cTn id="2508" fill="hold">
                            <p:stCondLst>
                              <p:cond delay="0"/>
                            </p:stCondLst>
                            <p:childTnLst>
                              <p:par>
                                <p:cTn id="250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1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2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3" fill="hold">
                      <p:stCondLst>
                        <p:cond delay="indefinite"/>
                      </p:stCondLst>
                      <p:childTnLst>
                        <p:par>
                          <p:cTn id="2514" fill="hold">
                            <p:stCondLst>
                              <p:cond delay="0"/>
                            </p:stCondLst>
                            <p:childTnLst>
                              <p:par>
                                <p:cTn id="251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7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8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9" fill="hold">
                      <p:stCondLst>
                        <p:cond delay="indefinite"/>
                      </p:stCondLst>
                      <p:childTnLst>
                        <p:par>
                          <p:cTn id="2520" fill="hold">
                            <p:stCondLst>
                              <p:cond delay="0"/>
                            </p:stCondLst>
                            <p:childTnLst>
                              <p:par>
                                <p:cTn id="2521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3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4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5" fill="hold">
                      <p:stCondLst>
                        <p:cond delay="indefinite"/>
                      </p:stCondLst>
                      <p:childTnLst>
                        <p:par>
                          <p:cTn id="2526" fill="hold">
                            <p:stCondLst>
                              <p:cond delay="0"/>
                            </p:stCondLst>
                            <p:childTnLst>
                              <p:par>
                                <p:cTn id="2527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9" dur="5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0" dur="5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Picture 18"/>
          <p:cNvPicPr/>
          <p:nvPr/>
        </p:nvPicPr>
        <p:blipFill>
          <a:blip r:embed="rId1"/>
          <a:srcRect l="19269" t="32466" r="27189" b="20832"/>
          <a:stretch/>
        </p:blipFill>
        <p:spPr>
          <a:xfrm>
            <a:off x="1486080" y="3048120"/>
            <a:ext cx="6527520" cy="341604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1022" name="Rectangle 12"/>
          <p:cNvSpPr/>
          <p:nvPr/>
        </p:nvSpPr>
        <p:spPr>
          <a:xfrm>
            <a:off x="851040" y="1146240"/>
            <a:ext cx="253800" cy="307800"/>
          </a:xfrm>
          <a:prstGeom prst="rect">
            <a:avLst/>
          </a:prstGeom>
          <a:solidFill>
            <a:srgbClr val="00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23" name="Object 6"/>
          <p:cNvGraphicFramePr/>
          <p:nvPr/>
        </p:nvGraphicFramePr>
        <p:xfrm>
          <a:off x="920880" y="1144440"/>
          <a:ext cx="203040" cy="228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24" name="Object 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20880" y="1144440"/>
                    <a:ext cx="203040" cy="228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5" name="Text Box 4"/>
          <p:cNvSpPr/>
          <p:nvPr/>
        </p:nvSpPr>
        <p:spPr>
          <a:xfrm>
            <a:off x="2330280" y="600120"/>
            <a:ext cx="4689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6" name="Cloud 26"/>
          <p:cNvSpPr/>
          <p:nvPr/>
        </p:nvSpPr>
        <p:spPr>
          <a:xfrm>
            <a:off x="860400" y="0"/>
            <a:ext cx="7988400" cy="3004920"/>
          </a:xfrm>
          <a:custGeom>
            <a:avLst/>
            <a:gdLst>
              <a:gd name="textAreaLeft" fmla="*/ 1100880 w 7988400"/>
              <a:gd name="textAreaRight" fmla="*/ 6319440 w 7988400"/>
              <a:gd name="textAreaTop" fmla="*/ 453600 h 3004920"/>
              <a:gd name="textAreaBottom" fmla="*/ 2412000 h 3004920"/>
              <a:gd name="GluePoint1X" fmla="*/ 7981643 w 43200"/>
              <a:gd name="GluePoint1Y" fmla="*/ 1487488 h 43200"/>
              <a:gd name="GluePoint2X" fmla="*/ 3994150 w 43200"/>
              <a:gd name="GluePoint2Y" fmla="*/ 2971807 h 43200"/>
              <a:gd name="GluePoint3X" fmla="*/ 24779 w 43200"/>
              <a:gd name="GluePoint3Y" fmla="*/ 1487488 h 43200"/>
              <a:gd name="GluePoint4X" fmla="*/ 3994150 w 43200"/>
              <a:gd name="GluePoint4Y" fmla="*/ 17009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General shape for y = sinx + cosx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 algn="ctr">
              <a:lnSpc>
                <a:spcPct val="100000"/>
              </a:lnSpc>
              <a:spcBef>
                <a:spcPts val="1375"/>
              </a:spcBef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Like y = sin(x) shifted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left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 algn="ctr">
              <a:lnSpc>
                <a:spcPct val="100000"/>
              </a:lnSpc>
              <a:spcBef>
                <a:spcPts val="1375"/>
              </a:spcBef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Like y = cosx shifted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right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 algn="ctr">
              <a:lnSpc>
                <a:spcPct val="100000"/>
              </a:lnSpc>
              <a:spcBef>
                <a:spcPts val="1375"/>
              </a:spcBef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Vertical height different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7" name="Freeform 28"/>
          <p:cNvSpPr/>
          <p:nvPr/>
        </p:nvSpPr>
        <p:spPr>
          <a:xfrm>
            <a:off x="1809720" y="3876840"/>
            <a:ext cx="6153120" cy="2062080"/>
          </a:xfrm>
          <a:custGeom>
            <a:avLst/>
            <a:gdLst>
              <a:gd name="textAreaLeft" fmla="*/ 0 w 6153120"/>
              <a:gd name="textAreaRight" fmla="*/ 6153480 w 6153120"/>
              <a:gd name="textAreaTop" fmla="*/ 0 h 2062080"/>
              <a:gd name="textAreaBottom" fmla="*/ 2062440 h 2062080"/>
              <a:gd name="GluePoint1X" fmla="*/ 0 w 6153150"/>
              <a:gd name="GluePoint1Y" fmla="*/ 1037994 h 2061633"/>
              <a:gd name="GluePoint2X" fmla="*/ 222250 w 6153150"/>
              <a:gd name="GluePoint2Y" fmla="*/ 808041 h 2061633"/>
              <a:gd name="GluePoint3X" fmla="*/ 444500 w 6153150"/>
              <a:gd name="GluePoint3Y" fmla="*/ 584474 h 2061633"/>
              <a:gd name="GluePoint4X" fmla="*/ 685800 w 6153150"/>
              <a:gd name="GluePoint4Y" fmla="*/ 373683 h 2061633"/>
              <a:gd name="GluePoint5X" fmla="*/ 869950 w 6153150"/>
              <a:gd name="GluePoint5Y" fmla="*/ 233155 h 2061633"/>
              <a:gd name="GluePoint6X" fmla="*/ 869950 w 6153150"/>
              <a:gd name="GluePoint6Y" fmla="*/ 233155 h 2061633"/>
              <a:gd name="GluePoint7X" fmla="*/ 1060474 w 6153150"/>
              <a:gd name="GluePoint7Y" fmla="*/ 124561 h 2061633"/>
              <a:gd name="GluePoint8X" fmla="*/ 1289074 w 6153150"/>
              <a:gd name="GluePoint8Y" fmla="*/ 35132 h 2061633"/>
              <a:gd name="GluePoint9X" fmla="*/ 1530374 w 6153150"/>
              <a:gd name="GluePoint9Y" fmla="*/ 3198 h 2061633"/>
              <a:gd name="GluePoint10X" fmla="*/ 1714524 w 6153150"/>
              <a:gd name="GluePoint10Y" fmla="*/ 15967 h 2061633"/>
              <a:gd name="GluePoint11X" fmla="*/ 1924074 w 6153150"/>
              <a:gd name="GluePoint11Y" fmla="*/ 79841 h 2061633"/>
              <a:gd name="GluePoint12X" fmla="*/ 2120901 w 6153150"/>
              <a:gd name="GluePoint12Y" fmla="*/ 175660 h 2061633"/>
              <a:gd name="GluePoint13X" fmla="*/ 2349501 w 6153150"/>
              <a:gd name="GluePoint13Y" fmla="*/ 335353 h 2061633"/>
              <a:gd name="GluePoint14X" fmla="*/ 2705101 w 6153150"/>
              <a:gd name="GluePoint14Y" fmla="*/ 648349 h 2061633"/>
              <a:gd name="GluePoint15X" fmla="*/ 3028951 w 6153150"/>
              <a:gd name="GluePoint15Y" fmla="*/ 986892 h 2061633"/>
              <a:gd name="GluePoint16X" fmla="*/ 3416301 w 6153150"/>
              <a:gd name="GluePoint16Y" fmla="*/ 1389318 h 2061633"/>
              <a:gd name="GluePoint17X" fmla="*/ 3752851 w 6153150"/>
              <a:gd name="GluePoint17Y" fmla="*/ 1695926 h 2061633"/>
              <a:gd name="GluePoint18X" fmla="*/ 4070351 w 6153150"/>
              <a:gd name="GluePoint18Y" fmla="*/ 1919490 h 2061633"/>
              <a:gd name="GluePoint19X" fmla="*/ 4381502 w 6153150"/>
              <a:gd name="GluePoint19Y" fmla="*/ 2040856 h 2061633"/>
              <a:gd name="GluePoint20X" fmla="*/ 4635502 w 6153150"/>
              <a:gd name="GluePoint20Y" fmla="*/ 2072793 h 2061633"/>
              <a:gd name="GluePoint21X" fmla="*/ 4857750 w 6153150"/>
              <a:gd name="GluePoint21Y" fmla="*/ 2047242 h 2061633"/>
              <a:gd name="GluePoint22X" fmla="*/ 5054602 w 6153150"/>
              <a:gd name="GluePoint22Y" fmla="*/ 1976979 h 2061633"/>
              <a:gd name="GluePoint23X" fmla="*/ 5226050 w 6153150"/>
              <a:gd name="GluePoint23Y" fmla="*/ 1881165 h 2061633"/>
              <a:gd name="GluePoint24X" fmla="*/ 5384802 w 6153150"/>
              <a:gd name="GluePoint24Y" fmla="*/ 1778963 h 2061633"/>
              <a:gd name="GluePoint25X" fmla="*/ 5626102 w 6153150"/>
              <a:gd name="GluePoint25Y" fmla="*/ 1574560 h 2061633"/>
              <a:gd name="GluePoint26X" fmla="*/ 6057902 w 6153150"/>
              <a:gd name="GluePoint26Y" fmla="*/ 1152975 h 2061633"/>
              <a:gd name="GluePoint27X" fmla="*/ 6153150 w 6153150"/>
              <a:gd name="GluePoint27Y" fmla="*/ 1031607 h 2061633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</a:cxnLst>
            <a:rect l="textAreaLeft" t="textAreaTop" r="textAreaRight" b="textAreaBottom"/>
            <a:pathLst>
              <a:path w="6153150" h="2061633">
                <a:moveTo>
                  <a:pt x="0" y="1031875"/>
                </a:moveTo>
                <a:lnTo>
                  <a:pt x="222250" y="803275"/>
                </a:lnTo>
                <a:cubicBezTo>
                  <a:pt x="296333" y="728133"/>
                  <a:pt x="367242" y="652992"/>
                  <a:pt x="444500" y="581025"/>
                </a:cubicBezTo>
                <a:cubicBezTo>
                  <a:pt x="521758" y="509058"/>
                  <a:pt x="614892" y="429683"/>
                  <a:pt x="685800" y="371475"/>
                </a:cubicBezTo>
                <a:cubicBezTo>
                  <a:pt x="756708" y="313267"/>
                  <a:pt x="869950" y="231775"/>
                  <a:pt x="869950" y="231775"/>
                </a:cubicBezTo>
                <a:cubicBezTo>
                  <a:pt x="901700" y="213783"/>
                  <a:pt x="990600" y="156633"/>
                  <a:pt x="1060450" y="123825"/>
                </a:cubicBezTo>
                <a:cubicBezTo>
                  <a:pt x="1130300" y="91017"/>
                  <a:pt x="1210733" y="55033"/>
                  <a:pt x="1289050" y="34925"/>
                </a:cubicBezTo>
                <a:cubicBezTo>
                  <a:pt x="1367367" y="14817"/>
                  <a:pt x="1459442" y="6350"/>
                  <a:pt x="1530350" y="3175"/>
                </a:cubicBezTo>
                <a:cubicBezTo>
                  <a:pt x="1601258" y="0"/>
                  <a:pt x="1648883" y="3175"/>
                  <a:pt x="1714500" y="15875"/>
                </a:cubicBezTo>
                <a:cubicBezTo>
                  <a:pt x="1780117" y="28575"/>
                  <a:pt x="1856317" y="52917"/>
                  <a:pt x="1924050" y="79375"/>
                </a:cubicBezTo>
                <a:cubicBezTo>
                  <a:pt x="1991783" y="105833"/>
                  <a:pt x="2049992" y="132292"/>
                  <a:pt x="2120900" y="174625"/>
                </a:cubicBezTo>
                <a:cubicBezTo>
                  <a:pt x="2191808" y="216958"/>
                  <a:pt x="2252133" y="255058"/>
                  <a:pt x="2349500" y="333375"/>
                </a:cubicBezTo>
                <a:cubicBezTo>
                  <a:pt x="2446867" y="411692"/>
                  <a:pt x="2591858" y="536575"/>
                  <a:pt x="2705100" y="644525"/>
                </a:cubicBezTo>
                <a:cubicBezTo>
                  <a:pt x="2818342" y="752475"/>
                  <a:pt x="3028950" y="981075"/>
                  <a:pt x="3028950" y="981075"/>
                </a:cubicBezTo>
                <a:cubicBezTo>
                  <a:pt x="3147483" y="1103842"/>
                  <a:pt x="3295650" y="1263650"/>
                  <a:pt x="3416300" y="1381125"/>
                </a:cubicBezTo>
                <a:cubicBezTo>
                  <a:pt x="3536950" y="1498600"/>
                  <a:pt x="3643842" y="1598083"/>
                  <a:pt x="3752850" y="1685925"/>
                </a:cubicBezTo>
                <a:cubicBezTo>
                  <a:pt x="3861858" y="1773767"/>
                  <a:pt x="3965575" y="1851025"/>
                  <a:pt x="4070350" y="1908175"/>
                </a:cubicBezTo>
                <a:cubicBezTo>
                  <a:pt x="4175125" y="1965325"/>
                  <a:pt x="4287308" y="2003425"/>
                  <a:pt x="4381500" y="2028825"/>
                </a:cubicBezTo>
                <a:cubicBezTo>
                  <a:pt x="4475692" y="2054225"/>
                  <a:pt x="4556125" y="2059517"/>
                  <a:pt x="4635500" y="2060575"/>
                </a:cubicBezTo>
                <a:cubicBezTo>
                  <a:pt x="4714875" y="2061633"/>
                  <a:pt x="4787900" y="2051050"/>
                  <a:pt x="4857750" y="2035175"/>
                </a:cubicBezTo>
                <a:cubicBezTo>
                  <a:pt x="4927600" y="2019300"/>
                  <a:pt x="4993217" y="1992842"/>
                  <a:pt x="5054600" y="1965325"/>
                </a:cubicBezTo>
                <a:cubicBezTo>
                  <a:pt x="5115983" y="1937808"/>
                  <a:pt x="5171017" y="1902883"/>
                  <a:pt x="5226050" y="1870075"/>
                </a:cubicBezTo>
                <a:cubicBezTo>
                  <a:pt x="5281083" y="1837267"/>
                  <a:pt x="5318125" y="1819275"/>
                  <a:pt x="5384800" y="1768475"/>
                </a:cubicBezTo>
                <a:cubicBezTo>
                  <a:pt x="5451475" y="1717675"/>
                  <a:pt x="5513917" y="1668992"/>
                  <a:pt x="5626100" y="1565275"/>
                </a:cubicBezTo>
                <a:cubicBezTo>
                  <a:pt x="5738283" y="1461558"/>
                  <a:pt x="5970058" y="1236133"/>
                  <a:pt x="6057900" y="1146175"/>
                </a:cubicBezTo>
                <a:cubicBezTo>
                  <a:pt x="6145742" y="1056217"/>
                  <a:pt x="6149446" y="1040871"/>
                  <a:pt x="6153150" y="1025525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8" name="Freeform 29"/>
          <p:cNvSpPr/>
          <p:nvPr/>
        </p:nvSpPr>
        <p:spPr>
          <a:xfrm>
            <a:off x="1803240" y="3873600"/>
            <a:ext cx="6153480" cy="2070000"/>
          </a:xfrm>
          <a:custGeom>
            <a:avLst/>
            <a:gdLst>
              <a:gd name="textAreaLeft" fmla="*/ 0 w 6153480"/>
              <a:gd name="textAreaRight" fmla="*/ 6153840 w 6153480"/>
              <a:gd name="textAreaTop" fmla="*/ 0 h 2070000"/>
              <a:gd name="textAreaBottom" fmla="*/ 2070360 h 2070000"/>
              <a:gd name="GluePoint1X" fmla="*/ 0 w 6153150"/>
              <a:gd name="GluePoint1Y" fmla="*/ 0 h 2070100"/>
              <a:gd name="GluePoint2X" fmla="*/ 209550 w 6153150"/>
              <a:gd name="GluePoint2Y" fmla="*/ 25400 h 2070100"/>
              <a:gd name="GluePoint3X" fmla="*/ 457200 w 6153150"/>
              <a:gd name="GluePoint3Y" fmla="*/ 114300 h 2070100"/>
              <a:gd name="GluePoint4X" fmla="*/ 787400 w 6153150"/>
              <a:gd name="GluePoint4Y" fmla="*/ 311150 h 2070100"/>
              <a:gd name="GluePoint5X" fmla="*/ 1117601 w 6153150"/>
              <a:gd name="GluePoint5Y" fmla="*/ 603250 h 2070100"/>
              <a:gd name="GluePoint6X" fmla="*/ 1441451 w 6153150"/>
              <a:gd name="GluePoint6Y" fmla="*/ 927100 h 2070100"/>
              <a:gd name="GluePoint7X" fmla="*/ 1784351 w 6153150"/>
              <a:gd name="GluePoint7Y" fmla="*/ 1289050 h 2070100"/>
              <a:gd name="GluePoint8X" fmla="*/ 2114551 w 6153150"/>
              <a:gd name="GluePoint8Y" fmla="*/ 1600200 h 2070100"/>
              <a:gd name="GluePoint9X" fmla="*/ 2362201 w 6153150"/>
              <a:gd name="GluePoint9Y" fmla="*/ 1803400 h 2070100"/>
              <a:gd name="GluePoint10X" fmla="*/ 2616201 w 6153150"/>
              <a:gd name="GluePoint10Y" fmla="*/ 1949450 h 2070100"/>
              <a:gd name="GluePoint11X" fmla="*/ 2813051 w 6153150"/>
              <a:gd name="GluePoint11Y" fmla="*/ 2025650 h 2070100"/>
              <a:gd name="GluePoint12X" fmla="*/ 3022601 w 6153150"/>
              <a:gd name="GluePoint12Y" fmla="*/ 2063750 h 2070100"/>
              <a:gd name="GluePoint13X" fmla="*/ 3136901 w 6153150"/>
              <a:gd name="GluePoint13Y" fmla="*/ 2063750 h 2070100"/>
              <a:gd name="GluePoint14X" fmla="*/ 3282951 w 6153150"/>
              <a:gd name="GluePoint14Y" fmla="*/ 2044700 h 2070100"/>
              <a:gd name="GluePoint15X" fmla="*/ 3568701 w 6153150"/>
              <a:gd name="GluePoint15Y" fmla="*/ 1943100 h 2070100"/>
              <a:gd name="GluePoint16X" fmla="*/ 3930651 w 6153150"/>
              <a:gd name="GluePoint16Y" fmla="*/ 1701800 h 2070100"/>
              <a:gd name="GluePoint17X" fmla="*/ 4318002 w 6153150"/>
              <a:gd name="GluePoint17Y" fmla="*/ 1352550 h 2070100"/>
              <a:gd name="GluePoint18X" fmla="*/ 4692650 w 6153150"/>
              <a:gd name="GluePoint18Y" fmla="*/ 952500 h 2070100"/>
              <a:gd name="GluePoint19X" fmla="*/ 5054602 w 6153150"/>
              <a:gd name="GluePoint19Y" fmla="*/ 603250 h 2070100"/>
              <a:gd name="GluePoint20X" fmla="*/ 5276850 w 6153150"/>
              <a:gd name="GluePoint20Y" fmla="*/ 400050 h 2070100"/>
              <a:gd name="GluePoint21X" fmla="*/ 5543550 w 6153150"/>
              <a:gd name="GluePoint21Y" fmla="*/ 196850 h 2070100"/>
              <a:gd name="GluePoint22X" fmla="*/ 5797550 w 6153150"/>
              <a:gd name="GluePoint22Y" fmla="*/ 76200 h 2070100"/>
              <a:gd name="GluePoint23X" fmla="*/ 6153150 w 6153150"/>
              <a:gd name="GluePoint23Y" fmla="*/ 6350 h 20701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</a:cxnLst>
            <a:rect l="textAreaLeft" t="textAreaTop" r="textAreaRight" b="textAreaBottom"/>
            <a:pathLst>
              <a:path w="6153150" h="2070100">
                <a:moveTo>
                  <a:pt x="0" y="0"/>
                </a:moveTo>
                <a:cubicBezTo>
                  <a:pt x="66675" y="3175"/>
                  <a:pt x="133350" y="6350"/>
                  <a:pt x="209550" y="25400"/>
                </a:cubicBezTo>
                <a:cubicBezTo>
                  <a:pt x="285750" y="44450"/>
                  <a:pt x="360892" y="66675"/>
                  <a:pt x="457200" y="114300"/>
                </a:cubicBezTo>
                <a:cubicBezTo>
                  <a:pt x="553508" y="161925"/>
                  <a:pt x="677333" y="229658"/>
                  <a:pt x="787400" y="311150"/>
                </a:cubicBezTo>
                <a:cubicBezTo>
                  <a:pt x="897467" y="392642"/>
                  <a:pt x="1008592" y="500592"/>
                  <a:pt x="1117600" y="603250"/>
                </a:cubicBezTo>
                <a:cubicBezTo>
                  <a:pt x="1226608" y="705908"/>
                  <a:pt x="1330325" y="812800"/>
                  <a:pt x="1441450" y="927100"/>
                </a:cubicBezTo>
                <a:cubicBezTo>
                  <a:pt x="1552575" y="1041400"/>
                  <a:pt x="1672167" y="1176867"/>
                  <a:pt x="1784350" y="1289050"/>
                </a:cubicBezTo>
                <a:cubicBezTo>
                  <a:pt x="1896533" y="1401233"/>
                  <a:pt x="2018242" y="1514475"/>
                  <a:pt x="2114550" y="1600200"/>
                </a:cubicBezTo>
                <a:cubicBezTo>
                  <a:pt x="2210858" y="1685925"/>
                  <a:pt x="2278592" y="1745192"/>
                  <a:pt x="2362200" y="1803400"/>
                </a:cubicBezTo>
                <a:cubicBezTo>
                  <a:pt x="2445808" y="1861608"/>
                  <a:pt x="2541058" y="1912408"/>
                  <a:pt x="2616200" y="1949450"/>
                </a:cubicBezTo>
                <a:cubicBezTo>
                  <a:pt x="2691342" y="1986492"/>
                  <a:pt x="2745317" y="2006600"/>
                  <a:pt x="2813050" y="2025650"/>
                </a:cubicBezTo>
                <a:cubicBezTo>
                  <a:pt x="2880783" y="2044700"/>
                  <a:pt x="2968625" y="2057400"/>
                  <a:pt x="3022600" y="2063750"/>
                </a:cubicBezTo>
                <a:cubicBezTo>
                  <a:pt x="3076575" y="2070100"/>
                  <a:pt x="3093508" y="2066925"/>
                  <a:pt x="3136900" y="2063750"/>
                </a:cubicBezTo>
                <a:cubicBezTo>
                  <a:pt x="3180292" y="2060575"/>
                  <a:pt x="3210983" y="2064808"/>
                  <a:pt x="3282950" y="2044700"/>
                </a:cubicBezTo>
                <a:cubicBezTo>
                  <a:pt x="3354917" y="2024592"/>
                  <a:pt x="3460750" y="2000250"/>
                  <a:pt x="3568700" y="1943100"/>
                </a:cubicBezTo>
                <a:cubicBezTo>
                  <a:pt x="3676650" y="1885950"/>
                  <a:pt x="3805767" y="1800225"/>
                  <a:pt x="3930650" y="1701800"/>
                </a:cubicBezTo>
                <a:cubicBezTo>
                  <a:pt x="4055533" y="1603375"/>
                  <a:pt x="4191000" y="1477433"/>
                  <a:pt x="4318000" y="1352550"/>
                </a:cubicBezTo>
                <a:cubicBezTo>
                  <a:pt x="4445000" y="1227667"/>
                  <a:pt x="4569883" y="1077383"/>
                  <a:pt x="4692650" y="952500"/>
                </a:cubicBezTo>
                <a:cubicBezTo>
                  <a:pt x="4815417" y="827617"/>
                  <a:pt x="4957233" y="695325"/>
                  <a:pt x="5054600" y="603250"/>
                </a:cubicBezTo>
                <a:cubicBezTo>
                  <a:pt x="5151967" y="511175"/>
                  <a:pt x="5195358" y="467783"/>
                  <a:pt x="5276850" y="400050"/>
                </a:cubicBezTo>
                <a:cubicBezTo>
                  <a:pt x="5358342" y="332317"/>
                  <a:pt x="5456767" y="250825"/>
                  <a:pt x="5543550" y="196850"/>
                </a:cubicBezTo>
                <a:cubicBezTo>
                  <a:pt x="5630333" y="142875"/>
                  <a:pt x="5695950" y="107950"/>
                  <a:pt x="5797550" y="76200"/>
                </a:cubicBezTo>
                <a:cubicBezTo>
                  <a:pt x="5899150" y="44450"/>
                  <a:pt x="6026150" y="25400"/>
                  <a:pt x="6153150" y="6350"/>
                </a:cubicBezTo>
              </a:path>
            </a:pathLst>
          </a:custGeom>
          <a:noFill/>
          <a:ln w="38160">
            <a:solidFill>
              <a:srgbClr val="0A0A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9" name="Freeform 32"/>
          <p:cNvSpPr/>
          <p:nvPr/>
        </p:nvSpPr>
        <p:spPr>
          <a:xfrm>
            <a:off x="1803240" y="3443400"/>
            <a:ext cx="6159600" cy="2917800"/>
          </a:xfrm>
          <a:custGeom>
            <a:avLst/>
            <a:gdLst>
              <a:gd name="textAreaLeft" fmla="*/ 0 w 6159600"/>
              <a:gd name="textAreaRight" fmla="*/ 6159960 w 6159600"/>
              <a:gd name="textAreaTop" fmla="*/ 0 h 2917800"/>
              <a:gd name="textAreaBottom" fmla="*/ 2918160 h 2917800"/>
              <a:gd name="GluePoint1X" fmla="*/ 0 w 6159500"/>
              <a:gd name="GluePoint1Y" fmla="*/ 423333 h 2917825"/>
              <a:gd name="GluePoint2X" fmla="*/ 203200 w 6159500"/>
              <a:gd name="GluePoint2Y" fmla="*/ 239183 h 2917825"/>
              <a:gd name="GluePoint3X" fmla="*/ 412750 w 6159500"/>
              <a:gd name="GluePoint3Y" fmla="*/ 105833 h 2917825"/>
              <a:gd name="GluePoint4X" fmla="*/ 628650 w 6159500"/>
              <a:gd name="GluePoint4Y" fmla="*/ 16933 h 2917825"/>
              <a:gd name="GluePoint5X" fmla="*/ 793750 w 6159500"/>
              <a:gd name="GluePoint5Y" fmla="*/ 4233 h 2917825"/>
              <a:gd name="GluePoint6X" fmla="*/ 1003300 w 6159500"/>
              <a:gd name="GluePoint6Y" fmla="*/ 42333 h 2917825"/>
              <a:gd name="GluePoint7X" fmla="*/ 1200150 w 6159500"/>
              <a:gd name="GluePoint7Y" fmla="*/ 143933 h 2917825"/>
              <a:gd name="GluePoint8X" fmla="*/ 1460500 w 6159500"/>
              <a:gd name="GluePoint8Y" fmla="*/ 347133 h 2917825"/>
              <a:gd name="GluePoint9X" fmla="*/ 1670050 w 6159500"/>
              <a:gd name="GluePoint9Y" fmla="*/ 582083 h 2917825"/>
              <a:gd name="GluePoint10X" fmla="*/ 1885950 w 6159500"/>
              <a:gd name="GluePoint10Y" fmla="*/ 848783 h 2917825"/>
              <a:gd name="GluePoint11X" fmla="*/ 2197100 w 6159500"/>
              <a:gd name="GluePoint11Y" fmla="*/ 1299657 h 2917825"/>
              <a:gd name="GluePoint12X" fmla="*/ 2457450 w 6159500"/>
              <a:gd name="GluePoint12Y" fmla="*/ 1667957 h 2917825"/>
              <a:gd name="GluePoint13X" fmla="*/ 2711450 w 6159500"/>
              <a:gd name="GluePoint13Y" fmla="*/ 2042607 h 2917825"/>
              <a:gd name="GluePoint14X" fmla="*/ 2971800 w 6159500"/>
              <a:gd name="GluePoint14Y" fmla="*/ 2372783 h 2917825"/>
              <a:gd name="GluePoint15X" fmla="*/ 3225800 w 6159500"/>
              <a:gd name="GluePoint15Y" fmla="*/ 2633133 h 2917825"/>
              <a:gd name="GluePoint16X" fmla="*/ 3600450 w 6159500"/>
              <a:gd name="GluePoint16Y" fmla="*/ 2868083 h 2917825"/>
              <a:gd name="GluePoint17X" fmla="*/ 3600450 w 6159500"/>
              <a:gd name="GluePoint17Y" fmla="*/ 2868083 h 2917825"/>
              <a:gd name="GluePoint18X" fmla="*/ 3784600 w 6159500"/>
              <a:gd name="GluePoint18Y" fmla="*/ 2912533 h 2917825"/>
              <a:gd name="GluePoint19X" fmla="*/ 3962400 w 6159500"/>
              <a:gd name="GluePoint19Y" fmla="*/ 2899833 h 2917825"/>
              <a:gd name="GluePoint20X" fmla="*/ 4140200 w 6159500"/>
              <a:gd name="GluePoint20Y" fmla="*/ 2861733 h 2917825"/>
              <a:gd name="GluePoint21X" fmla="*/ 4425949 w 6159500"/>
              <a:gd name="GluePoint21Y" fmla="*/ 2677583 h 2917825"/>
              <a:gd name="GluePoint22X" fmla="*/ 4686300 w 6159500"/>
              <a:gd name="GluePoint22Y" fmla="*/ 2423583 h 2917825"/>
              <a:gd name="GluePoint23X" fmla="*/ 5041900 w 6159500"/>
              <a:gd name="GluePoint23Y" fmla="*/ 1966407 h 2917825"/>
              <a:gd name="GluePoint24X" fmla="*/ 5295900 w 6159500"/>
              <a:gd name="GluePoint24Y" fmla="*/ 1604457 h 2917825"/>
              <a:gd name="GluePoint25X" fmla="*/ 5778500 w 6159500"/>
              <a:gd name="GluePoint25Y" fmla="*/ 912283 h 2917825"/>
              <a:gd name="GluePoint26X" fmla="*/ 5778500 w 6159500"/>
              <a:gd name="GluePoint26Y" fmla="*/ 912283 h 2917825"/>
              <a:gd name="GluePoint27X" fmla="*/ 6159500 w 6159500"/>
              <a:gd name="GluePoint27Y" fmla="*/ 436033 h 2917825"/>
              <a:gd name="GluePoint28X" fmla="*/ 6159500 w 6159500"/>
              <a:gd name="GluePoint28Y" fmla="*/ 436033 h 291782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</a:cxnLst>
            <a:rect l="textAreaLeft" t="textAreaTop" r="textAreaRight" b="textAreaBottom"/>
            <a:pathLst>
              <a:path w="6159500" h="2917825">
                <a:moveTo>
                  <a:pt x="0" y="423333"/>
                </a:moveTo>
                <a:cubicBezTo>
                  <a:pt x="67204" y="357716"/>
                  <a:pt x="134408" y="292100"/>
                  <a:pt x="203200" y="239183"/>
                </a:cubicBezTo>
                <a:cubicBezTo>
                  <a:pt x="271992" y="186266"/>
                  <a:pt x="341842" y="142875"/>
                  <a:pt x="412750" y="105833"/>
                </a:cubicBezTo>
                <a:cubicBezTo>
                  <a:pt x="483658" y="68791"/>
                  <a:pt x="565150" y="33866"/>
                  <a:pt x="628650" y="16933"/>
                </a:cubicBezTo>
                <a:cubicBezTo>
                  <a:pt x="692150" y="0"/>
                  <a:pt x="731308" y="0"/>
                  <a:pt x="793750" y="4233"/>
                </a:cubicBezTo>
                <a:cubicBezTo>
                  <a:pt x="856192" y="8466"/>
                  <a:pt x="935567" y="19050"/>
                  <a:pt x="1003300" y="42333"/>
                </a:cubicBezTo>
                <a:cubicBezTo>
                  <a:pt x="1071033" y="65616"/>
                  <a:pt x="1123950" y="93133"/>
                  <a:pt x="1200150" y="143933"/>
                </a:cubicBezTo>
                <a:cubicBezTo>
                  <a:pt x="1276350" y="194733"/>
                  <a:pt x="1382183" y="274108"/>
                  <a:pt x="1460500" y="347133"/>
                </a:cubicBezTo>
                <a:cubicBezTo>
                  <a:pt x="1538817" y="420158"/>
                  <a:pt x="1599142" y="498475"/>
                  <a:pt x="1670050" y="582083"/>
                </a:cubicBezTo>
                <a:cubicBezTo>
                  <a:pt x="1740958" y="665691"/>
                  <a:pt x="1798108" y="729191"/>
                  <a:pt x="1885950" y="848783"/>
                </a:cubicBezTo>
                <a:cubicBezTo>
                  <a:pt x="1973792" y="968375"/>
                  <a:pt x="2101850" y="1163108"/>
                  <a:pt x="2197100" y="1299633"/>
                </a:cubicBezTo>
                <a:cubicBezTo>
                  <a:pt x="2292350" y="1436158"/>
                  <a:pt x="2371725" y="1544108"/>
                  <a:pt x="2457450" y="1667933"/>
                </a:cubicBezTo>
                <a:cubicBezTo>
                  <a:pt x="2543175" y="1791758"/>
                  <a:pt x="2625725" y="1925108"/>
                  <a:pt x="2711450" y="2042583"/>
                </a:cubicBezTo>
                <a:cubicBezTo>
                  <a:pt x="2797175" y="2160058"/>
                  <a:pt x="2886075" y="2274358"/>
                  <a:pt x="2971800" y="2372783"/>
                </a:cubicBezTo>
                <a:cubicBezTo>
                  <a:pt x="3057525" y="2471208"/>
                  <a:pt x="3121025" y="2550583"/>
                  <a:pt x="3225800" y="2633133"/>
                </a:cubicBezTo>
                <a:cubicBezTo>
                  <a:pt x="3330575" y="2715683"/>
                  <a:pt x="3600450" y="2868083"/>
                  <a:pt x="3600450" y="2868083"/>
                </a:cubicBezTo>
                <a:cubicBezTo>
                  <a:pt x="3631142" y="2875491"/>
                  <a:pt x="3724275" y="2907241"/>
                  <a:pt x="3784600" y="2912533"/>
                </a:cubicBezTo>
                <a:cubicBezTo>
                  <a:pt x="3844925" y="2917825"/>
                  <a:pt x="3903133" y="2908300"/>
                  <a:pt x="3962400" y="2899833"/>
                </a:cubicBezTo>
                <a:cubicBezTo>
                  <a:pt x="4021667" y="2891366"/>
                  <a:pt x="4062942" y="2898775"/>
                  <a:pt x="4140200" y="2861733"/>
                </a:cubicBezTo>
                <a:cubicBezTo>
                  <a:pt x="4217458" y="2824691"/>
                  <a:pt x="4334933" y="2750608"/>
                  <a:pt x="4425950" y="2677583"/>
                </a:cubicBezTo>
                <a:cubicBezTo>
                  <a:pt x="4516967" y="2604558"/>
                  <a:pt x="4583642" y="2542116"/>
                  <a:pt x="4686300" y="2423583"/>
                </a:cubicBezTo>
                <a:cubicBezTo>
                  <a:pt x="4788958" y="2305050"/>
                  <a:pt x="4940300" y="2102908"/>
                  <a:pt x="5041900" y="1966383"/>
                </a:cubicBezTo>
                <a:cubicBezTo>
                  <a:pt x="5143500" y="1829858"/>
                  <a:pt x="5295900" y="1604433"/>
                  <a:pt x="5295900" y="1604433"/>
                </a:cubicBezTo>
                <a:lnTo>
                  <a:pt x="5778500" y="912283"/>
                </a:lnTo>
                <a:lnTo>
                  <a:pt x="6159500" y="436033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0" name="TextBox 33"/>
          <p:cNvSpPr/>
          <p:nvPr/>
        </p:nvSpPr>
        <p:spPr>
          <a:xfrm>
            <a:off x="4465080" y="4064040"/>
            <a:ext cx="1260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y = sin(x)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1" name="TextBox 34"/>
          <p:cNvSpPr/>
          <p:nvPr/>
        </p:nvSpPr>
        <p:spPr>
          <a:xfrm>
            <a:off x="2660760" y="5384880"/>
            <a:ext cx="132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A0AFF"/>
                </a:solidFill>
                <a:effectLst/>
                <a:uFillTx/>
                <a:latin typeface="Comic Sans MS"/>
                <a:ea typeface="Arial"/>
              </a:rPr>
              <a:t>y = cos(x)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2" name="TextBox 35"/>
          <p:cNvSpPr/>
          <p:nvPr/>
        </p:nvSpPr>
        <p:spPr>
          <a:xfrm>
            <a:off x="2677320" y="3060720"/>
            <a:ext cx="2107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y = sin(x)+cos(x)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3" name="Oval 36"/>
          <p:cNvSpPr/>
          <p:nvPr/>
        </p:nvSpPr>
        <p:spPr>
          <a:xfrm>
            <a:off x="3263760" y="3797280"/>
            <a:ext cx="15264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4" name="Oval 37"/>
          <p:cNvSpPr/>
          <p:nvPr/>
        </p:nvSpPr>
        <p:spPr>
          <a:xfrm>
            <a:off x="4025880" y="4813200"/>
            <a:ext cx="15228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5" name="Oval 38"/>
          <p:cNvSpPr/>
          <p:nvPr/>
        </p:nvSpPr>
        <p:spPr>
          <a:xfrm>
            <a:off x="2502000" y="3378240"/>
            <a:ext cx="15228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6" name="Oval 39"/>
          <p:cNvSpPr/>
          <p:nvPr/>
        </p:nvSpPr>
        <p:spPr>
          <a:xfrm>
            <a:off x="1739880" y="3809880"/>
            <a:ext cx="15228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7" name="Oval 40"/>
          <p:cNvSpPr/>
          <p:nvPr/>
        </p:nvSpPr>
        <p:spPr>
          <a:xfrm>
            <a:off x="4800600" y="5854680"/>
            <a:ext cx="15228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8" name="Oval 41"/>
          <p:cNvSpPr/>
          <p:nvPr/>
        </p:nvSpPr>
        <p:spPr>
          <a:xfrm>
            <a:off x="5575320" y="6273720"/>
            <a:ext cx="15228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39" name="Oval 42"/>
          <p:cNvSpPr/>
          <p:nvPr/>
        </p:nvSpPr>
        <p:spPr>
          <a:xfrm>
            <a:off x="6362640" y="5867280"/>
            <a:ext cx="15264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0" name="Oval 44"/>
          <p:cNvSpPr/>
          <p:nvPr/>
        </p:nvSpPr>
        <p:spPr>
          <a:xfrm>
            <a:off x="7124760" y="4826160"/>
            <a:ext cx="15228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1" name="Oval 45"/>
          <p:cNvSpPr/>
          <p:nvPr/>
        </p:nvSpPr>
        <p:spPr>
          <a:xfrm>
            <a:off x="7899480" y="3822840"/>
            <a:ext cx="152280" cy="1396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42" name="Rounded Rectangle 21"/>
          <p:cNvSpPr/>
          <p:nvPr/>
        </p:nvSpPr>
        <p:spPr>
          <a:xfrm>
            <a:off x="7812000" y="2259000"/>
            <a:ext cx="1241640" cy="509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1" dur="indefinite" restart="never" nodeType="tmRoot">
          <p:childTnLst>
            <p:seq>
              <p:cTn id="2532" dur="indefinite" nodeType="mainSeq">
                <p:childTnLst>
                  <p:par>
                    <p:cTn id="2533" fill="hold">
                      <p:stCondLst>
                        <p:cond delay="indefinite"/>
                      </p:stCondLst>
                      <p:childTnLst>
                        <p:par>
                          <p:cTn id="2534" fill="hold">
                            <p:stCondLst>
                              <p:cond delay="0"/>
                            </p:stCondLst>
                            <p:childTnLst>
                              <p:par>
                                <p:cTn id="25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8" fill="hold">
                      <p:stCondLst>
                        <p:cond delay="indefinite"/>
                      </p:stCondLst>
                      <p:childTnLst>
                        <p:par>
                          <p:cTn id="2539" fill="hold">
                            <p:stCondLst>
                              <p:cond delay="0"/>
                            </p:stCondLst>
                            <p:childTnLst>
                              <p:par>
                                <p:cTn id="25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42" dur="8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43" dur="8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4" dur="8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5" fill="hold">
                      <p:stCondLst>
                        <p:cond delay="indefinite"/>
                      </p:stCondLst>
                      <p:childTnLst>
                        <p:par>
                          <p:cTn id="2546" fill="hold">
                            <p:stCondLst>
                              <p:cond delay="0"/>
                            </p:stCondLst>
                            <p:childTnLst>
                              <p:par>
                                <p:cTn id="25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0" fill="hold">
                      <p:stCondLst>
                        <p:cond delay="indefinite"/>
                      </p:stCondLst>
                      <p:childTnLst>
                        <p:par>
                          <p:cTn id="2551" fill="hold">
                            <p:stCondLst>
                              <p:cond delay="0"/>
                            </p:stCondLst>
                            <p:childTnLst>
                              <p:par>
                                <p:cTn id="25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54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55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6" dur="8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7" fill="hold">
                      <p:stCondLst>
                        <p:cond delay="indefinite"/>
                      </p:stCondLst>
                      <p:childTnLst>
                        <p:par>
                          <p:cTn id="2558" fill="hold">
                            <p:stCondLst>
                              <p:cond delay="0"/>
                            </p:stCondLst>
                            <p:childTnLst>
                              <p:par>
                                <p:cTn id="25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6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2" fill="hold">
                      <p:stCondLst>
                        <p:cond delay="indefinite"/>
                      </p:stCondLst>
                      <p:childTnLst>
                        <p:par>
                          <p:cTn id="2563" fill="hold">
                            <p:stCondLst>
                              <p:cond delay="0"/>
                            </p:stCondLst>
                            <p:childTnLst>
                              <p:par>
                                <p:cTn id="25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66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67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8" dur="8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9" fill="hold">
                      <p:stCondLst>
                        <p:cond delay="indefinite"/>
                      </p:stCondLst>
                      <p:childTnLst>
                        <p:par>
                          <p:cTn id="2570" fill="hold">
                            <p:stCondLst>
                              <p:cond delay="0"/>
                            </p:stCondLst>
                            <p:childTnLst>
                              <p:par>
                                <p:cTn id="257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73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74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5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6" fill="hold">
                      <p:stCondLst>
                        <p:cond delay="indefinite"/>
                      </p:stCondLst>
                      <p:childTnLst>
                        <p:par>
                          <p:cTn id="2577" fill="hold">
                            <p:stCondLst>
                              <p:cond delay="0"/>
                            </p:stCondLst>
                            <p:childTnLst>
                              <p:par>
                                <p:cTn id="25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80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81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2" dur="8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3" fill="hold">
                      <p:stCondLst>
                        <p:cond delay="indefinite"/>
                      </p:stCondLst>
                      <p:childTnLst>
                        <p:par>
                          <p:cTn id="2584" fill="hold">
                            <p:stCondLst>
                              <p:cond delay="0"/>
                            </p:stCondLst>
                            <p:childTnLst>
                              <p:par>
                                <p:cTn id="25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87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88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9" dur="8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0" fill="hold">
                      <p:stCondLst>
                        <p:cond delay="indefinite"/>
                      </p:stCondLst>
                      <p:childTnLst>
                        <p:par>
                          <p:cTn id="2591" fill="hold">
                            <p:stCondLst>
                              <p:cond delay="0"/>
                            </p:stCondLst>
                            <p:childTnLst>
                              <p:par>
                                <p:cTn id="25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94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95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6" dur="8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7" fill="hold">
                      <p:stCondLst>
                        <p:cond delay="indefinite"/>
                      </p:stCondLst>
                      <p:childTnLst>
                        <p:par>
                          <p:cTn id="2598" fill="hold">
                            <p:stCondLst>
                              <p:cond delay="0"/>
                            </p:stCondLst>
                            <p:childTnLst>
                              <p:par>
                                <p:cTn id="25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01" dur="8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02" dur="8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3" dur="8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4" fill="hold">
                      <p:stCondLst>
                        <p:cond delay="indefinite"/>
                      </p:stCondLst>
                      <p:childTnLst>
                        <p:par>
                          <p:cTn id="2605" fill="hold">
                            <p:stCondLst>
                              <p:cond delay="0"/>
                            </p:stCondLst>
                            <p:childTnLst>
                              <p:par>
                                <p:cTn id="260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0" fill="hold">
                      <p:stCondLst>
                        <p:cond delay="indefinite"/>
                      </p:stCondLst>
                      <p:childTnLst>
                        <p:par>
                          <p:cTn id="2611" fill="hold">
                            <p:stCondLst>
                              <p:cond delay="0"/>
                            </p:stCondLst>
                            <p:childTnLst>
                              <p:par>
                                <p:cTn id="2612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6" fill="hold">
                      <p:stCondLst>
                        <p:cond delay="indefinite"/>
                      </p:stCondLst>
                      <p:childTnLst>
                        <p:par>
                          <p:cTn id="2617" fill="hold">
                            <p:stCondLst>
                              <p:cond delay="0"/>
                            </p:stCondLst>
                            <p:childTnLst>
                              <p:par>
                                <p:cTn id="261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2" fill="hold">
                      <p:stCondLst>
                        <p:cond delay="indefinite"/>
                      </p:stCondLst>
                      <p:childTnLst>
                        <p:par>
                          <p:cTn id="2623" fill="hold">
                            <p:stCondLst>
                              <p:cond delay="0"/>
                            </p:stCondLst>
                            <p:childTnLst>
                              <p:par>
                                <p:cTn id="2624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8" fill="hold">
                      <p:stCondLst>
                        <p:cond delay="indefinite"/>
                      </p:stCondLst>
                      <p:childTnLst>
                        <p:par>
                          <p:cTn id="2629" fill="hold">
                            <p:stCondLst>
                              <p:cond delay="0"/>
                            </p:stCondLst>
                            <p:childTnLst>
                              <p:par>
                                <p:cTn id="2630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4" fill="hold">
                      <p:stCondLst>
                        <p:cond delay="indefinite"/>
                      </p:stCondLst>
                      <p:childTnLst>
                        <p:par>
                          <p:cTn id="2635" fill="hold">
                            <p:stCondLst>
                              <p:cond delay="0"/>
                            </p:stCondLst>
                            <p:childTnLst>
                              <p:par>
                                <p:cTn id="2636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0" fill="hold">
                      <p:stCondLst>
                        <p:cond delay="indefinite"/>
                      </p:stCondLst>
                      <p:childTnLst>
                        <p:par>
                          <p:cTn id="2641" fill="hold">
                            <p:stCondLst>
                              <p:cond delay="0"/>
                            </p:stCondLst>
                            <p:childTnLst>
                              <p:par>
                                <p:cTn id="2642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6" fill="hold">
                      <p:stCondLst>
                        <p:cond delay="indefinite"/>
                      </p:stCondLst>
                      <p:childTnLst>
                        <p:par>
                          <p:cTn id="2647" fill="hold">
                            <p:stCondLst>
                              <p:cond delay="0"/>
                            </p:stCondLst>
                            <p:childTnLst>
                              <p:par>
                                <p:cTn id="2648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2" fill="hold">
                      <p:stCondLst>
                        <p:cond delay="indefinite"/>
                      </p:stCondLst>
                      <p:childTnLst>
                        <p:par>
                          <p:cTn id="2653" fill="hold">
                            <p:stCondLst>
                              <p:cond delay="0"/>
                            </p:stCondLst>
                            <p:childTnLst>
                              <p:par>
                                <p:cTn id="2654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4"/>
          <p:cNvSpPr/>
          <p:nvPr/>
        </p:nvSpPr>
        <p:spPr>
          <a:xfrm>
            <a:off x="782640" y="1900080"/>
            <a:ext cx="83613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Whenever a function is formed by adding cosine and sine functions the result can be expressed as a related cosine or sine function.  In general: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044" name="Group 7"/>
          <p:cNvGrpSpPr/>
          <p:nvPr/>
        </p:nvGrpSpPr>
        <p:grpSpPr>
          <a:xfrm>
            <a:off x="941400" y="3151080"/>
            <a:ext cx="3524040" cy="1481040"/>
            <a:chOff x="941400" y="3151080"/>
            <a:chExt cx="3524040" cy="1481040"/>
          </a:xfrm>
        </p:grpSpPr>
        <p:graphicFrame>
          <p:nvGraphicFramePr>
            <p:cNvPr id="1045" name="Object 4"/>
            <p:cNvGraphicFramePr/>
            <p:nvPr/>
          </p:nvGraphicFramePr>
          <p:xfrm>
            <a:off x="1040040" y="3305160"/>
            <a:ext cx="3338280" cy="11656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046" name="Object 4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040040" y="3305160"/>
                      <a:ext cx="3338280" cy="11656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6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sp>
          <p:nvSpPr>
            <p:cNvPr id="1047" name="Rectangle 6"/>
            <p:cNvSpPr/>
            <p:nvPr/>
          </p:nvSpPr>
          <p:spPr>
            <a:xfrm>
              <a:off x="941400" y="3151080"/>
              <a:ext cx="3524040" cy="1481040"/>
            </a:xfrm>
            <a:prstGeom prst="rect">
              <a:avLst/>
            </a:prstGeom>
            <a:noFill/>
            <a:ln w="93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1048" name="Object 2"/>
          <p:cNvGraphicFramePr/>
          <p:nvPr/>
        </p:nvGraphicFramePr>
        <p:xfrm>
          <a:off x="4995720" y="3645000"/>
          <a:ext cx="3149640" cy="291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49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995720" y="3645000"/>
                    <a:ext cx="3149640" cy="2919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50" name="Object 3"/>
          <p:cNvGraphicFramePr/>
          <p:nvPr/>
        </p:nvGraphicFramePr>
        <p:xfrm>
          <a:off x="4505400" y="4405320"/>
          <a:ext cx="4597200" cy="2541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51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05400" y="4405320"/>
                    <a:ext cx="4597200" cy="2541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52" name="Text Box 10"/>
          <p:cNvSpPr/>
          <p:nvPr/>
        </p:nvSpPr>
        <p:spPr>
          <a:xfrm>
            <a:off x="758880" y="5037120"/>
            <a:ext cx="8385120" cy="17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With these constants the expressions on                     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right hand sides     </a:t>
            </a: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 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those on the left hand side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FOR ALL VALUES OF 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3" name="Text Box 4"/>
          <p:cNvSpPr/>
          <p:nvPr/>
        </p:nvSpPr>
        <p:spPr>
          <a:xfrm>
            <a:off x="1967040" y="706320"/>
            <a:ext cx="4689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58" dur="indefinite" restart="never" nodeType="tmRoot">
          <p:childTnLst>
            <p:seq>
              <p:cTn id="2659" dur="indefinite" nodeType="mainSeq">
                <p:childTnLst>
                  <p:par>
                    <p:cTn id="2660" fill="hold">
                      <p:stCondLst>
                        <p:cond delay="indefinite"/>
                      </p:stCondLst>
                      <p:childTnLst>
                        <p:par>
                          <p:cTn id="2661" fill="hold">
                            <p:stCondLst>
                              <p:cond delay="0"/>
                            </p:stCondLst>
                            <p:childTnLst>
                              <p:par>
                                <p:cTn id="2662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64" dur="8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65" dur="8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6" dur="8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7" dur="8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0" fill="hold">
                      <p:stCondLst>
                        <p:cond delay="indefinite"/>
                      </p:stCondLst>
                      <p:childTnLst>
                        <p:par>
                          <p:cTn id="2671" fill="hold">
                            <p:stCondLst>
                              <p:cond delay="0"/>
                            </p:stCondLst>
                            <p:childTnLst>
                              <p:par>
                                <p:cTn id="26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7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5" fill="hold">
                      <p:stCondLst>
                        <p:cond delay="indefinite"/>
                      </p:stCondLst>
                      <p:childTnLst>
                        <p:par>
                          <p:cTn id="2676" fill="hold">
                            <p:stCondLst>
                              <p:cond delay="0"/>
                            </p:stCondLst>
                            <p:childTnLst>
                              <p:par>
                                <p:cTn id="26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7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0" fill="hold">
                      <p:stCondLst>
                        <p:cond delay="indefinite"/>
                      </p:stCondLst>
                      <p:childTnLst>
                        <p:par>
                          <p:cTn id="2681" fill="hold">
                            <p:stCondLst>
                              <p:cond delay="0"/>
                            </p:stCondLst>
                            <p:childTnLst>
                              <p:par>
                                <p:cTn id="26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84" dur="8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85" dur="8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6" dur="8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ext Box 4"/>
          <p:cNvSpPr/>
          <p:nvPr/>
        </p:nvSpPr>
        <p:spPr>
          <a:xfrm>
            <a:off x="588960" y="1420920"/>
            <a:ext cx="281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Worked Example: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55" name="Object 2"/>
          <p:cNvGraphicFramePr/>
          <p:nvPr/>
        </p:nvGraphicFramePr>
        <p:xfrm>
          <a:off x="944640" y="2025720"/>
          <a:ext cx="8142120" cy="366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56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44640" y="2025720"/>
                    <a:ext cx="8142120" cy="366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57" name="Object 3"/>
          <p:cNvGraphicFramePr/>
          <p:nvPr/>
        </p:nvGraphicFramePr>
        <p:xfrm>
          <a:off x="996840" y="2749680"/>
          <a:ext cx="3775320" cy="374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58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96840" y="2749680"/>
                    <a:ext cx="3775320" cy="3744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59" name="Object 7"/>
          <p:cNvGraphicFramePr/>
          <p:nvPr/>
        </p:nvGraphicFramePr>
        <p:xfrm>
          <a:off x="5018040" y="2625840"/>
          <a:ext cx="4000680" cy="7110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60" name="Object 7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018040" y="2625840"/>
                    <a:ext cx="4000680" cy="7110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61" name="Object 4"/>
          <p:cNvGraphicFramePr/>
          <p:nvPr/>
        </p:nvGraphicFramePr>
        <p:xfrm>
          <a:off x="996840" y="3386160"/>
          <a:ext cx="3448080" cy="420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62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996840" y="3386160"/>
                    <a:ext cx="3448080" cy="4208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63" name="Text Box 12"/>
          <p:cNvSpPr/>
          <p:nvPr/>
        </p:nvSpPr>
        <p:spPr>
          <a:xfrm>
            <a:off x="4308480" y="3368520"/>
            <a:ext cx="2184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Re-arrange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64" name="Object 5"/>
          <p:cNvGraphicFramePr/>
          <p:nvPr/>
        </p:nvGraphicFramePr>
        <p:xfrm>
          <a:off x="996840" y="4067280"/>
          <a:ext cx="5376960" cy="3366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65" name="Object 5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996840" y="4067280"/>
                    <a:ext cx="5376960" cy="3366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66" name="Text Box 14"/>
          <p:cNvSpPr/>
          <p:nvPr/>
        </p:nvSpPr>
        <p:spPr>
          <a:xfrm>
            <a:off x="757080" y="4486320"/>
            <a:ext cx="8386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The left and right hand sides must be equal                   for all values of x.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7" name="Text Box 15"/>
          <p:cNvSpPr/>
          <p:nvPr/>
        </p:nvSpPr>
        <p:spPr>
          <a:xfrm>
            <a:off x="1279440" y="5346720"/>
            <a:ext cx="786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So, the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coefficients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of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 x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and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 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must be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equal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68" name="Object 6"/>
          <p:cNvGraphicFramePr/>
          <p:nvPr/>
        </p:nvGraphicFramePr>
        <p:xfrm>
          <a:off x="1216080" y="6000840"/>
          <a:ext cx="1282680" cy="6350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069" name="Object 6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216080" y="6000840"/>
                    <a:ext cx="1282680" cy="6350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70" name="Text Box 17"/>
          <p:cNvSpPr/>
          <p:nvPr/>
        </p:nvSpPr>
        <p:spPr>
          <a:xfrm>
            <a:off x="2332080" y="6086520"/>
            <a:ext cx="6827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 pair of simultaneous equations to be solved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71" name="Text Box 4"/>
          <p:cNvSpPr/>
          <p:nvPr/>
        </p:nvSpPr>
        <p:spPr>
          <a:xfrm>
            <a:off x="1967040" y="706320"/>
            <a:ext cx="4689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87" dur="indefinite" restart="never" nodeType="tmRoot">
          <p:childTnLst>
            <p:seq>
              <p:cTn id="2688" dur="indefinite" nodeType="mainSeq">
                <p:childTnLst>
                  <p:par>
                    <p:cTn id="2689" fill="hold">
                      <p:stCondLst>
                        <p:cond delay="indefinite"/>
                      </p:stCondLst>
                      <p:childTnLst>
                        <p:par>
                          <p:cTn id="2690" fill="hold">
                            <p:stCondLst>
                              <p:cond delay="0"/>
                            </p:stCondLst>
                            <p:childTnLst>
                              <p:par>
                                <p:cTn id="26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9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4" fill="hold">
                      <p:stCondLst>
                        <p:cond delay="indefinite"/>
                      </p:stCondLst>
                      <p:childTnLst>
                        <p:par>
                          <p:cTn id="2695" fill="hold">
                            <p:stCondLst>
                              <p:cond delay="0"/>
                            </p:stCondLst>
                            <p:childTnLst>
                              <p:par>
                                <p:cTn id="26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9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9" fill="hold">
                      <p:stCondLst>
                        <p:cond delay="indefinite"/>
                      </p:stCondLst>
                      <p:childTnLst>
                        <p:par>
                          <p:cTn id="2700" fill="hold">
                            <p:stCondLst>
                              <p:cond delay="0"/>
                            </p:stCondLst>
                            <p:childTnLst>
                              <p:par>
                                <p:cTn id="27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4" fill="hold">
                      <p:stCondLst>
                        <p:cond delay="indefinite"/>
                      </p:stCondLst>
                      <p:childTnLst>
                        <p:par>
                          <p:cTn id="2705" fill="hold">
                            <p:stCondLst>
                              <p:cond delay="0"/>
                            </p:stCondLst>
                            <p:childTnLst>
                              <p:par>
                                <p:cTn id="27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08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09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0" dur="8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1" fill="hold">
                      <p:stCondLst>
                        <p:cond delay="indefinite"/>
                      </p:stCondLst>
                      <p:childTnLst>
                        <p:par>
                          <p:cTn id="2712" fill="hold">
                            <p:stCondLst>
                              <p:cond delay="0"/>
                            </p:stCondLst>
                            <p:childTnLst>
                              <p:par>
                                <p:cTn id="27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1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6" fill="hold">
                      <p:stCondLst>
                        <p:cond delay="indefinite"/>
                      </p:stCondLst>
                      <p:childTnLst>
                        <p:par>
                          <p:cTn id="2717" fill="hold">
                            <p:stCondLst>
                              <p:cond delay="0"/>
                            </p:stCondLst>
                            <p:childTnLst>
                              <p:par>
                                <p:cTn id="27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20" dur="8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21" dur="8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2" dur="8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3" fill="hold">
                      <p:stCondLst>
                        <p:cond delay="indefinite"/>
                      </p:stCondLst>
                      <p:childTnLst>
                        <p:par>
                          <p:cTn id="2724" fill="hold">
                            <p:stCondLst>
                              <p:cond delay="0"/>
                            </p:stCondLst>
                            <p:childTnLst>
                              <p:par>
                                <p:cTn id="27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27" dur="8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28" dur="8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9" dur="8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0" fill="hold">
                      <p:stCondLst>
                        <p:cond delay="indefinite"/>
                      </p:stCondLst>
                      <p:childTnLst>
                        <p:par>
                          <p:cTn id="2731" fill="hold">
                            <p:stCondLst>
                              <p:cond delay="0"/>
                            </p:stCondLst>
                            <p:childTnLst>
                              <p:par>
                                <p:cTn id="27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34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5" fill="hold">
                      <p:stCondLst>
                        <p:cond delay="indefinite"/>
                      </p:stCondLst>
                      <p:childTnLst>
                        <p:par>
                          <p:cTn id="2736" fill="hold">
                            <p:stCondLst>
                              <p:cond delay="0"/>
                            </p:stCondLst>
                            <p:childTnLst>
                              <p:par>
                                <p:cTn id="273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39" dur="8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40" dur="8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1" dur="8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" name="Object 2"/>
          <p:cNvGraphicFramePr/>
          <p:nvPr/>
        </p:nvGraphicFramePr>
        <p:xfrm>
          <a:off x="1157400" y="2076480"/>
          <a:ext cx="1282680" cy="635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3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57400" y="2076480"/>
                    <a:ext cx="1282680" cy="6350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74" name="Object 3"/>
          <p:cNvGraphicFramePr/>
          <p:nvPr/>
        </p:nvGraphicFramePr>
        <p:xfrm>
          <a:off x="1157400" y="3489480"/>
          <a:ext cx="3557520" cy="328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75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57400" y="3489480"/>
                    <a:ext cx="3557520" cy="328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76" name="Object 4"/>
          <p:cNvGraphicFramePr/>
          <p:nvPr/>
        </p:nvGraphicFramePr>
        <p:xfrm>
          <a:off x="1157400" y="4091040"/>
          <a:ext cx="3262320" cy="4716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77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57400" y="4091040"/>
                    <a:ext cx="3262320" cy="4716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78" name="Object 5"/>
          <p:cNvGraphicFramePr/>
          <p:nvPr/>
        </p:nvGraphicFramePr>
        <p:xfrm>
          <a:off x="1157400" y="4836960"/>
          <a:ext cx="1342800" cy="4114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79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157400" y="4836960"/>
                    <a:ext cx="1342800" cy="411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80" name="Object 6"/>
          <p:cNvGraphicFramePr/>
          <p:nvPr/>
        </p:nvGraphicFramePr>
        <p:xfrm>
          <a:off x="2919240" y="4818240"/>
          <a:ext cx="1208160" cy="4302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81" name="Object 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919240" y="4818240"/>
                    <a:ext cx="1208160" cy="4302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82" name="Object 9"/>
          <p:cNvGraphicFramePr/>
          <p:nvPr/>
        </p:nvGraphicFramePr>
        <p:xfrm>
          <a:off x="1111320" y="5721480"/>
          <a:ext cx="3543120" cy="6858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083" name="Object 9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11320" y="5721480"/>
                    <a:ext cx="3543120" cy="685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84" name="Text Box 4"/>
          <p:cNvSpPr/>
          <p:nvPr/>
        </p:nvSpPr>
        <p:spPr>
          <a:xfrm>
            <a:off x="1967040" y="722160"/>
            <a:ext cx="4689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85" name="Cloud Callout 12"/>
          <p:cNvSpPr/>
          <p:nvPr/>
        </p:nvSpPr>
        <p:spPr>
          <a:xfrm>
            <a:off x="5425920" y="1616040"/>
            <a:ext cx="3718080" cy="1694520"/>
          </a:xfrm>
          <a:prstGeom prst="cloudCallout">
            <a:avLst>
              <a:gd name="adj1" fmla="val -125435"/>
              <a:gd name="adj2" fmla="val -2527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Find tan ratio note:           sin(+) and cos(+)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86" name="Cloud Callout 14"/>
          <p:cNvSpPr/>
          <p:nvPr/>
        </p:nvSpPr>
        <p:spPr>
          <a:xfrm>
            <a:off x="4830840" y="2013120"/>
            <a:ext cx="3689280" cy="661320"/>
          </a:xfrm>
          <a:prstGeom prst="cloudCallout">
            <a:avLst>
              <a:gd name="adj1" fmla="val -109282"/>
              <a:gd name="adj2" fmla="val 2773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Square and add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42" dur="indefinite" restart="never" nodeType="tmRoot">
          <p:childTnLst>
            <p:seq>
              <p:cTn id="2743" dur="indefinite" nodeType="mainSeq">
                <p:childTnLst>
                  <p:par>
                    <p:cTn id="2744" fill="hold">
                      <p:stCondLst>
                        <p:cond delay="indefinite"/>
                      </p:stCondLst>
                      <p:childTnLst>
                        <p:par>
                          <p:cTn id="2745" fill="hold">
                            <p:stCondLst>
                              <p:cond delay="0"/>
                            </p:stCondLst>
                            <p:childTnLst>
                              <p:par>
                                <p:cTn id="27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48" dur="8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49" dur="8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0" dur="8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1" fill="hold">
                      <p:stCondLst>
                        <p:cond delay="indefinite"/>
                      </p:stCondLst>
                      <p:childTnLst>
                        <p:par>
                          <p:cTn id="2752" fill="hold">
                            <p:stCondLst>
                              <p:cond delay="0"/>
                            </p:stCondLst>
                            <p:childTnLst>
                              <p:par>
                                <p:cTn id="27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55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6" fill="hold">
                      <p:stCondLst>
                        <p:cond delay="indefinite"/>
                      </p:stCondLst>
                      <p:childTnLst>
                        <p:par>
                          <p:cTn id="2757" fill="hold">
                            <p:stCondLst>
                              <p:cond delay="0"/>
                            </p:stCondLst>
                            <p:childTnLst>
                              <p:par>
                                <p:cTn id="27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6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1" fill="hold">
                      <p:stCondLst>
                        <p:cond delay="indefinite"/>
                      </p:stCondLst>
                      <p:childTnLst>
                        <p:par>
                          <p:cTn id="2762" fill="hold">
                            <p:stCondLst>
                              <p:cond delay="0"/>
                            </p:stCondLst>
                            <p:childTnLst>
                              <p:par>
                                <p:cTn id="27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65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6" fill="hold">
                      <p:stCondLst>
                        <p:cond delay="indefinite"/>
                      </p:stCondLst>
                      <p:childTnLst>
                        <p:par>
                          <p:cTn id="2767" fill="hold">
                            <p:stCondLst>
                              <p:cond delay="0"/>
                            </p:stCondLst>
                            <p:childTnLst>
                              <p:par>
                                <p:cTn id="27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7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1" fill="hold">
                      <p:stCondLst>
                        <p:cond delay="indefinite"/>
                      </p:stCondLst>
                      <p:childTnLst>
                        <p:par>
                          <p:cTn id="2772" fill="hold">
                            <p:stCondLst>
                              <p:cond delay="0"/>
                            </p:stCondLst>
                            <p:childTnLst>
                              <p:par>
                                <p:cTn id="2773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5" fill="hold">
                            <p:stCondLst>
                              <p:cond delay="0"/>
                            </p:stCondLst>
                            <p:childTnLst>
                              <p:par>
                                <p:cTn id="277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78" dur="8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79" dur="8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0" dur="8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1" fill="hold">
                      <p:stCondLst>
                        <p:cond delay="indefinite"/>
                      </p:stCondLst>
                      <p:childTnLst>
                        <p:par>
                          <p:cTn id="2782" fill="hold">
                            <p:stCondLst>
                              <p:cond delay="0"/>
                            </p:stCondLst>
                            <p:childTnLst>
                              <p:par>
                                <p:cTn id="27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7" name="Object 2"/>
          <p:cNvGraphicFramePr/>
          <p:nvPr/>
        </p:nvGraphicFramePr>
        <p:xfrm>
          <a:off x="965160" y="2033640"/>
          <a:ext cx="1282680" cy="635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88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5160" y="2033640"/>
                    <a:ext cx="1282680" cy="6350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89" name="Object 3"/>
          <p:cNvGraphicFramePr/>
          <p:nvPr/>
        </p:nvGraphicFramePr>
        <p:xfrm>
          <a:off x="2825640" y="2131920"/>
          <a:ext cx="1224000" cy="438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90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825640" y="2131920"/>
                    <a:ext cx="1224000" cy="4381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91" name="Object 4"/>
          <p:cNvGraphicFramePr/>
          <p:nvPr/>
        </p:nvGraphicFramePr>
        <p:xfrm>
          <a:off x="4627440" y="2143080"/>
          <a:ext cx="1538280" cy="415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92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27440" y="2143080"/>
                    <a:ext cx="1538280" cy="415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93" name="Object 5"/>
          <p:cNvGraphicFramePr/>
          <p:nvPr/>
        </p:nvGraphicFramePr>
        <p:xfrm>
          <a:off x="965160" y="4095720"/>
          <a:ext cx="3916440" cy="3762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94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965160" y="4095720"/>
                    <a:ext cx="3916440" cy="3762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95" name="Object 7"/>
          <p:cNvGraphicFramePr/>
          <p:nvPr/>
        </p:nvGraphicFramePr>
        <p:xfrm>
          <a:off x="965160" y="5062680"/>
          <a:ext cx="4005360" cy="3967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96" name="Object 7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965160" y="5062680"/>
                    <a:ext cx="4005360" cy="3967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097" name="Object 8"/>
          <p:cNvGraphicFramePr/>
          <p:nvPr/>
        </p:nvGraphicFramePr>
        <p:xfrm>
          <a:off x="965160" y="6049800"/>
          <a:ext cx="4443480" cy="4114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098" name="Object 8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965160" y="6049800"/>
                    <a:ext cx="4443480" cy="411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99" name="Text Box 4"/>
          <p:cNvSpPr/>
          <p:nvPr/>
        </p:nvSpPr>
        <p:spPr>
          <a:xfrm>
            <a:off x="1967040" y="706320"/>
            <a:ext cx="4689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100" name="Group 23"/>
          <p:cNvGrpSpPr/>
          <p:nvPr/>
        </p:nvGrpSpPr>
        <p:grpSpPr>
          <a:xfrm>
            <a:off x="5943600" y="3368520"/>
            <a:ext cx="3061800" cy="3317760"/>
            <a:chOff x="5943600" y="3368520"/>
            <a:chExt cx="3061800" cy="3317760"/>
          </a:xfrm>
        </p:grpSpPr>
        <p:sp>
          <p:nvSpPr>
            <p:cNvPr id="1101" name="AutoShape 10"/>
            <p:cNvSpPr/>
            <p:nvPr/>
          </p:nvSpPr>
          <p:spPr>
            <a:xfrm>
              <a:off x="7034760" y="4363920"/>
              <a:ext cx="1445760" cy="135216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2" name="Text Box 11"/>
            <p:cNvSpPr/>
            <p:nvPr/>
          </p:nvSpPr>
          <p:spPr>
            <a:xfrm>
              <a:off x="7858800" y="510696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3" name="Text Box 12"/>
            <p:cNvSpPr/>
            <p:nvPr/>
          </p:nvSpPr>
          <p:spPr>
            <a:xfrm>
              <a:off x="7854480" y="458496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4" name="Text Box 13"/>
            <p:cNvSpPr/>
            <p:nvPr/>
          </p:nvSpPr>
          <p:spPr>
            <a:xfrm>
              <a:off x="7255800" y="459252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5" name="Text Box 14"/>
            <p:cNvSpPr/>
            <p:nvPr/>
          </p:nvSpPr>
          <p:spPr>
            <a:xfrm>
              <a:off x="7255800" y="511632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6" name="Text Box 15"/>
            <p:cNvSpPr/>
            <p:nvPr/>
          </p:nvSpPr>
          <p:spPr>
            <a:xfrm>
              <a:off x="8439120" y="4849920"/>
              <a:ext cx="566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7" name="Text Box 16"/>
            <p:cNvSpPr/>
            <p:nvPr/>
          </p:nvSpPr>
          <p:spPr>
            <a:xfrm>
              <a:off x="6293160" y="4773240"/>
              <a:ext cx="8395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8" name="Text Box 17"/>
            <p:cNvSpPr/>
            <p:nvPr/>
          </p:nvSpPr>
          <p:spPr>
            <a:xfrm>
              <a:off x="7343280" y="5716440"/>
              <a:ext cx="8946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09" name="Text Box 18"/>
            <p:cNvSpPr/>
            <p:nvPr/>
          </p:nvSpPr>
          <p:spPr>
            <a:xfrm>
              <a:off x="7430760" y="3930840"/>
              <a:ext cx="708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110" name="Object 9"/>
            <p:cNvGraphicFramePr/>
            <p:nvPr/>
          </p:nvGraphicFramePr>
          <p:xfrm>
            <a:off x="7636680" y="6145200"/>
            <a:ext cx="318960" cy="541080"/>
          </p:xfrm>
          <a:graphic>
            <a:graphicData uri="http://schemas.openxmlformats.org/presentationml/2006/ole">
              <p:oleObj r:id="rId13" spid="">
                <p:embed/>
                <p:pic>
                  <p:nvPicPr>
                    <p:cNvPr id="1111" name="Object 9"/>
                    <p:cNvPicPr/>
                    <p:nvPr/>
                  </p:nvPicPr>
                  <p:blipFill>
                    <a:blip r:embed="rId14"/>
                    <a:stretch/>
                  </p:blipFill>
                  <p:spPr>
                    <a:xfrm>
                      <a:off x="7636680" y="6145200"/>
                      <a:ext cx="31896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12" name="Object 10"/>
            <p:cNvGraphicFramePr/>
            <p:nvPr/>
          </p:nvGraphicFramePr>
          <p:xfrm>
            <a:off x="7693200" y="3368520"/>
            <a:ext cx="208800" cy="541080"/>
          </p:xfrm>
          <a:graphic>
            <a:graphicData uri="http://schemas.openxmlformats.org/presentationml/2006/ole">
              <p:oleObj r:id="rId15" spid="">
                <p:embed/>
                <p:pic>
                  <p:nvPicPr>
                    <p:cNvPr id="1113" name="Object 10"/>
                    <p:cNvPicPr/>
                    <p:nvPr/>
                  </p:nvPicPr>
                  <p:blipFill>
                    <a:blip r:embed="rId16"/>
                    <a:stretch/>
                  </p:blipFill>
                  <p:spPr>
                    <a:xfrm>
                      <a:off x="7693200" y="3368520"/>
                      <a:ext cx="20880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14" name="Object 6"/>
            <p:cNvGraphicFramePr/>
            <p:nvPr/>
          </p:nvGraphicFramePr>
          <p:xfrm>
            <a:off x="5943600" y="4858920"/>
            <a:ext cx="354240" cy="324720"/>
          </p:xfrm>
          <a:graphic>
            <a:graphicData uri="http://schemas.openxmlformats.org/presentationml/2006/ole">
              <p:oleObj r:id="rId17" spid="">
                <p:embed/>
                <p:pic>
                  <p:nvPicPr>
                    <p:cNvPr id="1115" name="Object 6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5943600" y="4858920"/>
                      <a:ext cx="354240" cy="324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pic>
        <p:nvPicPr>
          <p:cNvPr id="1116" name="Picture 28" descr="TICK.jpg"/>
          <p:cNvPicPr/>
          <p:nvPr/>
        </p:nvPicPr>
        <p:blipFill>
          <a:blip r:embed="rId19"/>
          <a:stretch/>
        </p:blipFill>
        <p:spPr>
          <a:xfrm>
            <a:off x="7937640" y="4035600"/>
            <a:ext cx="877680" cy="87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7" name="Cloud Callout 29"/>
          <p:cNvSpPr/>
          <p:nvPr/>
        </p:nvSpPr>
        <p:spPr>
          <a:xfrm>
            <a:off x="5425920" y="1006560"/>
            <a:ext cx="3718080" cy="1177560"/>
          </a:xfrm>
          <a:prstGeom prst="cloudCallout">
            <a:avLst>
              <a:gd name="adj1" fmla="val 22939"/>
              <a:gd name="adj2" fmla="val 153601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Note:           sin(+) and cos(+)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8" name="Rounded Rectangle 23"/>
          <p:cNvSpPr/>
          <p:nvPr/>
        </p:nvSpPr>
        <p:spPr>
          <a:xfrm>
            <a:off x="5651640" y="5978520"/>
            <a:ext cx="1241280" cy="509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86" dur="indefinite" restart="never" nodeType="tmRoot">
          <p:childTnLst>
            <p:seq>
              <p:cTn id="2787" dur="indefinite" nodeType="mainSeq">
                <p:childTnLst>
                  <p:par>
                    <p:cTn id="2788" fill="hold">
                      <p:stCondLst>
                        <p:cond delay="indefinite"/>
                      </p:stCondLst>
                      <p:childTnLst>
                        <p:par>
                          <p:cTn id="2789" fill="hold">
                            <p:stCondLst>
                              <p:cond delay="0"/>
                            </p:stCondLst>
                            <p:childTnLst>
                              <p:par>
                                <p:cTn id="2790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2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3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4" fill="hold">
                      <p:stCondLst>
                        <p:cond delay="indefinite"/>
                      </p:stCondLst>
                      <p:childTnLst>
                        <p:par>
                          <p:cTn id="2795" fill="hold">
                            <p:stCondLst>
                              <p:cond delay="0"/>
                            </p:stCondLst>
                            <p:childTnLst>
                              <p:par>
                                <p:cTn id="279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98" dur="8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99" dur="8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0" dur="8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1" fill="hold">
                      <p:stCondLst>
                        <p:cond delay="indefinite"/>
                      </p:stCondLst>
                      <p:childTnLst>
                        <p:par>
                          <p:cTn id="2802" fill="hold">
                            <p:stCondLst>
                              <p:cond delay="0"/>
                            </p:stCondLst>
                            <p:childTnLst>
                              <p:par>
                                <p:cTn id="2803" preset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5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6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7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08" dur="5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9" fill="hold">
                      <p:stCondLst>
                        <p:cond delay="indefinite"/>
                      </p:stCondLst>
                      <p:childTnLst>
                        <p:par>
                          <p:cTn id="2810" fill="hold">
                            <p:stCondLst>
                              <p:cond delay="0"/>
                            </p:stCondLst>
                            <p:childTnLst>
                              <p:par>
                                <p:cTn id="28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13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4" fill="hold">
                      <p:stCondLst>
                        <p:cond delay="indefinite"/>
                      </p:stCondLst>
                      <p:childTnLst>
                        <p:par>
                          <p:cTn id="2815" fill="hold">
                            <p:stCondLst>
                              <p:cond delay="0"/>
                            </p:stCondLst>
                            <p:childTnLst>
                              <p:par>
                                <p:cTn id="281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18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9" fill="hold">
                      <p:stCondLst>
                        <p:cond delay="indefinite"/>
                      </p:stCondLst>
                      <p:childTnLst>
                        <p:par>
                          <p:cTn id="2820" fill="hold">
                            <p:stCondLst>
                              <p:cond delay="0"/>
                            </p:stCondLst>
                            <p:childTnLst>
                              <p:par>
                                <p:cTn id="28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23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Text Box 4"/>
          <p:cNvSpPr/>
          <p:nvPr/>
        </p:nvSpPr>
        <p:spPr>
          <a:xfrm>
            <a:off x="2347920" y="766800"/>
            <a:ext cx="4336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20" name="Text Box 5"/>
          <p:cNvSpPr/>
          <p:nvPr/>
        </p:nvSpPr>
        <p:spPr>
          <a:xfrm>
            <a:off x="917640" y="1441440"/>
            <a:ext cx="1414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21" name="Object 2"/>
          <p:cNvGraphicFramePr/>
          <p:nvPr/>
        </p:nvGraphicFramePr>
        <p:xfrm>
          <a:off x="952560" y="2066760"/>
          <a:ext cx="7327800" cy="368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2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2560" y="2066760"/>
                    <a:ext cx="7327800" cy="3686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23" name="Text Box 8"/>
          <p:cNvSpPr/>
          <p:nvPr/>
        </p:nvSpPr>
        <p:spPr>
          <a:xfrm>
            <a:off x="4309920" y="1927080"/>
            <a:ext cx="15019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24" name="Object 3"/>
          <p:cNvGraphicFramePr/>
          <p:nvPr/>
        </p:nvGraphicFramePr>
        <p:xfrm>
          <a:off x="958680" y="2811600"/>
          <a:ext cx="4927680" cy="368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25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58680" y="2811600"/>
                    <a:ext cx="4927680" cy="3682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26" name="Object 4"/>
          <p:cNvGraphicFramePr/>
          <p:nvPr/>
        </p:nvGraphicFramePr>
        <p:xfrm>
          <a:off x="952560" y="3514680"/>
          <a:ext cx="1460520" cy="6984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27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952560" y="3514680"/>
                    <a:ext cx="1460520" cy="6984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28" name="Object 5"/>
          <p:cNvGraphicFramePr/>
          <p:nvPr/>
        </p:nvGraphicFramePr>
        <p:xfrm>
          <a:off x="952560" y="4546440"/>
          <a:ext cx="2971800" cy="2923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29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952560" y="4546440"/>
                    <a:ext cx="2971800" cy="292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30" name="Object 6"/>
          <p:cNvGraphicFramePr/>
          <p:nvPr/>
        </p:nvGraphicFramePr>
        <p:xfrm>
          <a:off x="4032360" y="4552920"/>
          <a:ext cx="863640" cy="2793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31" name="Object 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032360" y="4552920"/>
                    <a:ext cx="863640" cy="2793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32" name="Object 7"/>
          <p:cNvGraphicFramePr/>
          <p:nvPr/>
        </p:nvGraphicFramePr>
        <p:xfrm>
          <a:off x="5003640" y="4564080"/>
          <a:ext cx="876600" cy="2667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33" name="Object 7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5003640" y="4564080"/>
                    <a:ext cx="876600" cy="2667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34" name="Object 9"/>
          <p:cNvGraphicFramePr/>
          <p:nvPr/>
        </p:nvGraphicFramePr>
        <p:xfrm>
          <a:off x="847800" y="5122800"/>
          <a:ext cx="4432320" cy="7873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135" name="Object 9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847800" y="5122800"/>
                    <a:ext cx="4432320" cy="787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36" name="Object 10"/>
          <p:cNvGraphicFramePr/>
          <p:nvPr/>
        </p:nvGraphicFramePr>
        <p:xfrm>
          <a:off x="952560" y="6192720"/>
          <a:ext cx="3454200" cy="3049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137" name="Object 10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952560" y="6192720"/>
                    <a:ext cx="3454200" cy="3049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38" name="Cloud Callout 24"/>
          <p:cNvSpPr/>
          <p:nvPr/>
        </p:nvSpPr>
        <p:spPr>
          <a:xfrm>
            <a:off x="3290760" y="3490920"/>
            <a:ext cx="3687840" cy="661320"/>
          </a:xfrm>
          <a:prstGeom prst="cloudCallout">
            <a:avLst>
              <a:gd name="adj1" fmla="val -71675"/>
              <a:gd name="adj2" fmla="val 324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Square and add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39" name="Cloud Callout 25"/>
          <p:cNvSpPr/>
          <p:nvPr/>
        </p:nvSpPr>
        <p:spPr>
          <a:xfrm>
            <a:off x="5562720" y="2514600"/>
            <a:ext cx="3581280" cy="1694520"/>
          </a:xfrm>
          <a:prstGeom prst="cloudCallout">
            <a:avLst>
              <a:gd name="adj1" fmla="val -130439"/>
              <a:gd name="adj2" fmla="val 32560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Find tan ratio note:          sin(+) and cos(+)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40" name="Cloud Callout 26"/>
          <p:cNvSpPr/>
          <p:nvPr/>
        </p:nvSpPr>
        <p:spPr>
          <a:xfrm>
            <a:off x="5456160" y="258840"/>
            <a:ext cx="3687840" cy="1694520"/>
          </a:xfrm>
          <a:prstGeom prst="cloudCallout">
            <a:avLst>
              <a:gd name="adj1" fmla="val -74986"/>
              <a:gd name="adj2" fmla="val 53907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Expand and equate coefficients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141" name="Group 23"/>
          <p:cNvGrpSpPr/>
          <p:nvPr/>
        </p:nvGrpSpPr>
        <p:grpSpPr>
          <a:xfrm>
            <a:off x="5943600" y="3368520"/>
            <a:ext cx="3061800" cy="3317760"/>
            <a:chOff x="5943600" y="3368520"/>
            <a:chExt cx="3061800" cy="3317760"/>
          </a:xfrm>
        </p:grpSpPr>
        <p:sp>
          <p:nvSpPr>
            <p:cNvPr id="1142" name="AutoShape 10"/>
            <p:cNvSpPr/>
            <p:nvPr/>
          </p:nvSpPr>
          <p:spPr>
            <a:xfrm>
              <a:off x="7034760" y="4363920"/>
              <a:ext cx="1445760" cy="135216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3" name="Text Box 11"/>
            <p:cNvSpPr/>
            <p:nvPr/>
          </p:nvSpPr>
          <p:spPr>
            <a:xfrm>
              <a:off x="7858800" y="510696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4" name="Text Box 12"/>
            <p:cNvSpPr/>
            <p:nvPr/>
          </p:nvSpPr>
          <p:spPr>
            <a:xfrm>
              <a:off x="7854480" y="458496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5" name="Text Box 13"/>
            <p:cNvSpPr/>
            <p:nvPr/>
          </p:nvSpPr>
          <p:spPr>
            <a:xfrm>
              <a:off x="7255800" y="459252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6" name="Text Box 14"/>
            <p:cNvSpPr/>
            <p:nvPr/>
          </p:nvSpPr>
          <p:spPr>
            <a:xfrm>
              <a:off x="7255800" y="511632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7" name="Text Box 15"/>
            <p:cNvSpPr/>
            <p:nvPr/>
          </p:nvSpPr>
          <p:spPr>
            <a:xfrm>
              <a:off x="8439120" y="4849920"/>
              <a:ext cx="566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8" name="Text Box 16"/>
            <p:cNvSpPr/>
            <p:nvPr/>
          </p:nvSpPr>
          <p:spPr>
            <a:xfrm>
              <a:off x="6293160" y="4773240"/>
              <a:ext cx="8395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9" name="Text Box 17"/>
            <p:cNvSpPr/>
            <p:nvPr/>
          </p:nvSpPr>
          <p:spPr>
            <a:xfrm>
              <a:off x="7343280" y="5716440"/>
              <a:ext cx="8946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0" name="Text Box 18"/>
            <p:cNvSpPr/>
            <p:nvPr/>
          </p:nvSpPr>
          <p:spPr>
            <a:xfrm>
              <a:off x="7430760" y="3930840"/>
              <a:ext cx="708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151" name="Object 25"/>
            <p:cNvGraphicFramePr/>
            <p:nvPr/>
          </p:nvGraphicFramePr>
          <p:xfrm>
            <a:off x="7636680" y="6145200"/>
            <a:ext cx="318960" cy="541080"/>
          </p:xfrm>
          <a:graphic>
            <a:graphicData uri="http://schemas.openxmlformats.org/presentationml/2006/ole">
              <p:oleObj r:id="rId17" spid="">
                <p:embed/>
                <p:pic>
                  <p:nvPicPr>
                    <p:cNvPr id="1152" name="Object 25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7636680" y="6145200"/>
                      <a:ext cx="31896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53" name="Object 26"/>
            <p:cNvGraphicFramePr/>
            <p:nvPr/>
          </p:nvGraphicFramePr>
          <p:xfrm>
            <a:off x="7693200" y="3368520"/>
            <a:ext cx="208800" cy="541080"/>
          </p:xfrm>
          <a:graphic>
            <a:graphicData uri="http://schemas.openxmlformats.org/presentationml/2006/ole">
              <p:oleObj r:id="rId19" spid="">
                <p:embed/>
                <p:pic>
                  <p:nvPicPr>
                    <p:cNvPr id="1154" name="Object 26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7693200" y="3368520"/>
                      <a:ext cx="20880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155" name="Object 27"/>
            <p:cNvGraphicFramePr/>
            <p:nvPr/>
          </p:nvGraphicFramePr>
          <p:xfrm>
            <a:off x="5943600" y="4858920"/>
            <a:ext cx="354240" cy="324720"/>
          </p:xfrm>
          <a:graphic>
            <a:graphicData uri="http://schemas.openxmlformats.org/presentationml/2006/ole">
              <p:oleObj r:id="rId21" spid="">
                <p:embed/>
                <p:pic>
                  <p:nvPicPr>
                    <p:cNvPr id="1156" name="Object 27"/>
                    <p:cNvPicPr/>
                    <p:nvPr/>
                  </p:nvPicPr>
                  <p:blipFill>
                    <a:blip r:embed="rId22"/>
                    <a:stretch/>
                  </p:blipFill>
                  <p:spPr>
                    <a:xfrm>
                      <a:off x="5943600" y="4858920"/>
                      <a:ext cx="354240" cy="324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pic>
        <p:nvPicPr>
          <p:cNvPr id="1157" name="Picture 43" descr="TICK.jpg"/>
          <p:cNvPicPr/>
          <p:nvPr/>
        </p:nvPicPr>
        <p:blipFill>
          <a:blip r:embed="rId23"/>
          <a:stretch/>
        </p:blipFill>
        <p:spPr>
          <a:xfrm>
            <a:off x="7905600" y="4017960"/>
            <a:ext cx="878040" cy="88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24" dur="indefinite" restart="never" nodeType="tmRoot">
          <p:childTnLst>
            <p:seq>
              <p:cTn id="2825" dur="indefinite" nodeType="mainSeq">
                <p:childTnLst>
                  <p:par>
                    <p:cTn id="2826" fill="hold">
                      <p:stCondLst>
                        <p:cond delay="indefinite"/>
                      </p:stCondLst>
                      <p:childTnLst>
                        <p:par>
                          <p:cTn id="2827" fill="hold">
                            <p:stCondLst>
                              <p:cond delay="0"/>
                            </p:stCondLst>
                            <p:childTnLst>
                              <p:par>
                                <p:cTn id="28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30" dur="8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31" dur="8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2" dur="8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3" fill="hold">
                      <p:stCondLst>
                        <p:cond delay="indefinite"/>
                      </p:stCondLst>
                      <p:childTnLst>
                        <p:par>
                          <p:cTn id="2834" fill="hold">
                            <p:stCondLst>
                              <p:cond delay="0"/>
                            </p:stCondLst>
                            <p:childTnLst>
                              <p:par>
                                <p:cTn id="28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37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8" fill="hold">
                      <p:stCondLst>
                        <p:cond delay="indefinite"/>
                      </p:stCondLst>
                      <p:childTnLst>
                        <p:par>
                          <p:cTn id="2839" fill="hold">
                            <p:stCondLst>
                              <p:cond delay="0"/>
                            </p:stCondLst>
                            <p:childTnLst>
                              <p:par>
                                <p:cTn id="28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4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3" fill="hold">
                      <p:stCondLst>
                        <p:cond delay="indefinite"/>
                      </p:stCondLst>
                      <p:childTnLst>
                        <p:par>
                          <p:cTn id="2844" fill="hold">
                            <p:stCondLst>
                              <p:cond delay="0"/>
                            </p:stCondLst>
                            <p:childTnLst>
                              <p:par>
                                <p:cTn id="2845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7" fill="hold">
                            <p:stCondLst>
                              <p:cond delay="0"/>
                            </p:stCondLst>
                            <p:childTnLst>
                              <p:par>
                                <p:cTn id="284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50" dur="8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51" dur="8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2" dur="8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3" fill="hold">
                      <p:stCondLst>
                        <p:cond delay="indefinite"/>
                      </p:stCondLst>
                      <p:childTnLst>
                        <p:par>
                          <p:cTn id="2854" fill="hold">
                            <p:stCondLst>
                              <p:cond delay="0"/>
                            </p:stCondLst>
                            <p:childTnLst>
                              <p:par>
                                <p:cTn id="28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5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8" fill="hold">
                      <p:stCondLst>
                        <p:cond delay="indefinite"/>
                      </p:stCondLst>
                      <p:childTnLst>
                        <p:par>
                          <p:cTn id="2859" fill="hold">
                            <p:stCondLst>
                              <p:cond delay="0"/>
                            </p:stCondLst>
                            <p:childTnLst>
                              <p:par>
                                <p:cTn id="28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62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3" fill="hold">
                      <p:stCondLst>
                        <p:cond delay="indefinite"/>
                      </p:stCondLst>
                      <p:childTnLst>
                        <p:par>
                          <p:cTn id="2864" fill="hold">
                            <p:stCondLst>
                              <p:cond delay="0"/>
                            </p:stCondLst>
                            <p:childTnLst>
                              <p:par>
                                <p:cTn id="28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67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8" fill="hold">
                      <p:stCondLst>
                        <p:cond delay="indefinite"/>
                      </p:stCondLst>
                      <p:childTnLst>
                        <p:par>
                          <p:cTn id="2869" fill="hold">
                            <p:stCondLst>
                              <p:cond delay="0"/>
                            </p:stCondLst>
                            <p:childTnLst>
                              <p:par>
                                <p:cTn id="2870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2" fill="hold">
                            <p:stCondLst>
                              <p:cond delay="0"/>
                            </p:stCondLst>
                            <p:childTnLst>
                              <p:par>
                                <p:cTn id="287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75" dur="8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76" dur="8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7" dur="8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8" fill="hold">
                      <p:stCondLst>
                        <p:cond delay="indefinite"/>
                      </p:stCondLst>
                      <p:childTnLst>
                        <p:par>
                          <p:cTn id="2879" fill="hold">
                            <p:stCondLst>
                              <p:cond delay="0"/>
                            </p:stCondLst>
                            <p:childTnLst>
                              <p:par>
                                <p:cTn id="28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82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3" fill="hold">
                      <p:stCondLst>
                        <p:cond delay="indefinite"/>
                      </p:stCondLst>
                      <p:childTnLst>
                        <p:par>
                          <p:cTn id="2884" fill="hold">
                            <p:stCondLst>
                              <p:cond delay="0"/>
                            </p:stCondLst>
                            <p:childTnLst>
                              <p:par>
                                <p:cTn id="2885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7" fill="hold">
                            <p:stCondLst>
                              <p:cond delay="0"/>
                            </p:stCondLst>
                            <p:childTnLst>
                              <p:par>
                                <p:cTn id="2888" presetID="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0" dur="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1" dur="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2" fill="hold">
                      <p:stCondLst>
                        <p:cond delay="indefinite"/>
                      </p:stCondLst>
                      <p:childTnLst>
                        <p:par>
                          <p:cTn id="2893" fill="hold">
                            <p:stCondLst>
                              <p:cond delay="0"/>
                            </p:stCondLst>
                            <p:childTnLst>
                              <p:par>
                                <p:cTn id="2894" preset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6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7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8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9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0" fill="hold">
                      <p:stCondLst>
                        <p:cond delay="indefinite"/>
                      </p:stCondLst>
                      <p:childTnLst>
                        <p:par>
                          <p:cTn id="2901" fill="hold">
                            <p:stCondLst>
                              <p:cond delay="0"/>
                            </p:stCondLst>
                            <p:childTnLst>
                              <p:par>
                                <p:cTn id="29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0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" name="Object 3"/>
          <p:cNvGraphicFramePr/>
          <p:nvPr/>
        </p:nvGraphicFramePr>
        <p:xfrm>
          <a:off x="3703680" y="2255760"/>
          <a:ext cx="2921040" cy="304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59" name="Object 3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703680" y="2255760"/>
                    <a:ext cx="2921040" cy="3049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60" name="Object 4"/>
          <p:cNvGraphicFramePr/>
          <p:nvPr/>
        </p:nvGraphicFramePr>
        <p:xfrm>
          <a:off x="1066680" y="4486320"/>
          <a:ext cx="876600" cy="609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61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66680" y="4486320"/>
                    <a:ext cx="876600" cy="609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62" name="Text Box 8"/>
          <p:cNvSpPr/>
          <p:nvPr/>
        </p:nvSpPr>
        <p:spPr>
          <a:xfrm>
            <a:off x="974880" y="5349960"/>
            <a:ext cx="13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Finally: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63" name="Object 5"/>
          <p:cNvGraphicFramePr/>
          <p:nvPr/>
        </p:nvGraphicFramePr>
        <p:xfrm>
          <a:off x="1036800" y="6064200"/>
          <a:ext cx="3632040" cy="685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64" name="Object 5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36800" y="6064200"/>
                    <a:ext cx="3632040" cy="685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65" name="Object 9"/>
          <p:cNvGraphicFramePr/>
          <p:nvPr/>
        </p:nvGraphicFramePr>
        <p:xfrm>
          <a:off x="1046160" y="2014560"/>
          <a:ext cx="2502000" cy="7873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66" name="Object 9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46160" y="2014560"/>
                    <a:ext cx="2502000" cy="787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67" name="Object 10"/>
          <p:cNvGraphicFramePr/>
          <p:nvPr/>
        </p:nvGraphicFramePr>
        <p:xfrm>
          <a:off x="1050840" y="3192480"/>
          <a:ext cx="1231920" cy="10414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68" name="Object 10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50840" y="3192480"/>
                    <a:ext cx="1231920" cy="10414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69" name="Text Box 4"/>
          <p:cNvSpPr/>
          <p:nvPr/>
        </p:nvSpPr>
        <p:spPr>
          <a:xfrm>
            <a:off x="2347920" y="766800"/>
            <a:ext cx="4336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70" name="Picture 14"/>
          <p:cNvPicPr/>
          <p:nvPr/>
        </p:nvPicPr>
        <p:blipFill>
          <a:blip r:embed="rId11"/>
          <a:srcRect l="9877" t="14375" r="30003" b="30418"/>
          <a:stretch/>
        </p:blipFill>
        <p:spPr>
          <a:xfrm>
            <a:off x="3216240" y="2849400"/>
            <a:ext cx="5586480" cy="307836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1171" name="Rounded Rectangle 9"/>
          <p:cNvSpPr/>
          <p:nvPr/>
        </p:nvSpPr>
        <p:spPr>
          <a:xfrm>
            <a:off x="4842000" y="6129360"/>
            <a:ext cx="1241280" cy="509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05" dur="indefinite" restart="never" nodeType="tmRoot">
          <p:childTnLst>
            <p:seq>
              <p:cTn id="2906" dur="indefinite" nodeType="mainSeq">
                <p:childTnLst>
                  <p:par>
                    <p:cTn id="2907" fill="hold">
                      <p:stCondLst>
                        <p:cond delay="indefinite"/>
                      </p:stCondLst>
                      <p:childTnLst>
                        <p:par>
                          <p:cTn id="2908" fill="hold">
                            <p:stCondLst>
                              <p:cond delay="0"/>
                            </p:stCondLst>
                            <p:childTnLst>
                              <p:par>
                                <p:cTn id="29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11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2" fill="hold">
                      <p:stCondLst>
                        <p:cond delay="indefinite"/>
                      </p:stCondLst>
                      <p:childTnLst>
                        <p:par>
                          <p:cTn id="2913" fill="hold">
                            <p:stCondLst>
                              <p:cond delay="0"/>
                            </p:stCondLst>
                            <p:childTnLst>
                              <p:par>
                                <p:cTn id="29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16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7" fill="hold">
                      <p:stCondLst>
                        <p:cond delay="indefinite"/>
                      </p:stCondLst>
                      <p:childTnLst>
                        <p:par>
                          <p:cTn id="2918" fill="hold">
                            <p:stCondLst>
                              <p:cond delay="0"/>
                            </p:stCondLst>
                            <p:childTnLst>
                              <p:par>
                                <p:cTn id="29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1" fill="hold">
                            <p:stCondLst>
                              <p:cond delay="0"/>
                            </p:stCondLst>
                            <p:childTnLst>
                              <p:par>
                                <p:cTn id="2922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24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5" fill="hold">
                      <p:stCondLst>
                        <p:cond delay="indefinite"/>
                      </p:stCondLst>
                      <p:childTnLst>
                        <p:par>
                          <p:cTn id="2926" fill="hold">
                            <p:stCondLst>
                              <p:cond delay="0"/>
                            </p:stCondLst>
                            <p:childTnLst>
                              <p:par>
                                <p:cTn id="292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29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3" name="TextBox 23"/>
          <p:cNvSpPr/>
          <p:nvPr/>
        </p:nvSpPr>
        <p:spPr>
          <a:xfrm>
            <a:off x="1808640" y="2619360"/>
            <a:ext cx="6066720" cy="17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Ex16C , Ex16D , Ex16E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Text Box 4"/>
          <p:cNvSpPr/>
          <p:nvPr/>
        </p:nvSpPr>
        <p:spPr>
          <a:xfrm>
            <a:off x="841320" y="1455840"/>
            <a:ext cx="1384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75" name="Object 2"/>
          <p:cNvGraphicFramePr/>
          <p:nvPr/>
        </p:nvGraphicFramePr>
        <p:xfrm>
          <a:off x="1073160" y="2031840"/>
          <a:ext cx="7939080" cy="346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76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73160" y="2031840"/>
                    <a:ext cx="7939080" cy="3463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77" name="Object 3"/>
          <p:cNvGraphicFramePr/>
          <p:nvPr/>
        </p:nvGraphicFramePr>
        <p:xfrm>
          <a:off x="1073160" y="3340080"/>
          <a:ext cx="1384200" cy="635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78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73160" y="3340080"/>
                    <a:ext cx="1384200" cy="6350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79" name="Object 4"/>
          <p:cNvGraphicFramePr/>
          <p:nvPr/>
        </p:nvGraphicFramePr>
        <p:xfrm>
          <a:off x="1073160" y="4187880"/>
          <a:ext cx="3276720" cy="291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80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73160" y="4187880"/>
                    <a:ext cx="3276720" cy="2919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1" name="Object 5"/>
          <p:cNvGraphicFramePr/>
          <p:nvPr/>
        </p:nvGraphicFramePr>
        <p:xfrm>
          <a:off x="1073160" y="4695840"/>
          <a:ext cx="1028520" cy="2919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82" name="Object 5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73160" y="4695840"/>
                    <a:ext cx="1028520" cy="2919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3" name="Object 6"/>
          <p:cNvGraphicFramePr/>
          <p:nvPr/>
        </p:nvGraphicFramePr>
        <p:xfrm>
          <a:off x="2468520" y="4714920"/>
          <a:ext cx="900000" cy="28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84" name="Object 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468520" y="4714920"/>
                    <a:ext cx="900000" cy="280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5" name="Object 8"/>
          <p:cNvGraphicFramePr/>
          <p:nvPr/>
        </p:nvGraphicFramePr>
        <p:xfrm>
          <a:off x="1044720" y="5197320"/>
          <a:ext cx="3644640" cy="6858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86" name="Object 8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044720" y="5197320"/>
                    <a:ext cx="3644640" cy="685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7" name="Object 9"/>
          <p:cNvGraphicFramePr/>
          <p:nvPr/>
        </p:nvGraphicFramePr>
        <p:xfrm>
          <a:off x="1073160" y="6095880"/>
          <a:ext cx="3454560" cy="3049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188" name="Object 9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073160" y="6095880"/>
                    <a:ext cx="3454560" cy="3049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189" name="Object 10"/>
          <p:cNvGraphicFramePr/>
          <p:nvPr/>
        </p:nvGraphicFramePr>
        <p:xfrm>
          <a:off x="1073160" y="2822400"/>
          <a:ext cx="6199200" cy="3049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190" name="Object 10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073160" y="2822400"/>
                    <a:ext cx="6199200" cy="30492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91" name="Text Box 4"/>
          <p:cNvSpPr/>
          <p:nvPr/>
        </p:nvSpPr>
        <p:spPr>
          <a:xfrm>
            <a:off x="2347920" y="766800"/>
            <a:ext cx="4336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2" name="Cloud Callout 25"/>
          <p:cNvSpPr/>
          <p:nvPr/>
        </p:nvSpPr>
        <p:spPr>
          <a:xfrm>
            <a:off x="2925720" y="3186000"/>
            <a:ext cx="3687840" cy="661320"/>
          </a:xfrm>
          <a:prstGeom prst="cloudCallout">
            <a:avLst>
              <a:gd name="adj1" fmla="val -60518"/>
              <a:gd name="adj2" fmla="val 18824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Square and add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3" name="Cloud Callout 26"/>
          <p:cNvSpPr/>
          <p:nvPr/>
        </p:nvSpPr>
        <p:spPr>
          <a:xfrm>
            <a:off x="5349960" y="3139920"/>
            <a:ext cx="3794040" cy="1694520"/>
          </a:xfrm>
          <a:prstGeom prst="cloudCallout">
            <a:avLst>
              <a:gd name="adj1" fmla="val -121638"/>
              <a:gd name="adj2" fmla="val -13361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Find tan ratio noting sign of sin(+) and cos(+)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4" name="Cloud Callout 27"/>
          <p:cNvSpPr/>
          <p:nvPr/>
        </p:nvSpPr>
        <p:spPr>
          <a:xfrm>
            <a:off x="5045040" y="122400"/>
            <a:ext cx="3687840" cy="1694520"/>
          </a:xfrm>
          <a:prstGeom prst="cloudCallout">
            <a:avLst>
              <a:gd name="adj1" fmla="val -72087"/>
              <a:gd name="adj2" fmla="val 54796"/>
            </a:avLst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Expand and equate coefficients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195" name="Group 23"/>
          <p:cNvGrpSpPr/>
          <p:nvPr/>
        </p:nvGrpSpPr>
        <p:grpSpPr>
          <a:xfrm>
            <a:off x="5943600" y="3368520"/>
            <a:ext cx="3061800" cy="3317760"/>
            <a:chOff x="5943600" y="3368520"/>
            <a:chExt cx="3061800" cy="3317760"/>
          </a:xfrm>
        </p:grpSpPr>
        <p:sp>
          <p:nvSpPr>
            <p:cNvPr id="1196" name="AutoShape 10"/>
            <p:cNvSpPr/>
            <p:nvPr/>
          </p:nvSpPr>
          <p:spPr>
            <a:xfrm>
              <a:off x="7034760" y="4363920"/>
              <a:ext cx="1445760" cy="1352160"/>
            </a:xfrm>
            <a:prstGeom prst="flowChartOr">
              <a:avLst/>
            </a:prstGeom>
            <a:noFill/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97" name="Text Box 11"/>
            <p:cNvSpPr/>
            <p:nvPr/>
          </p:nvSpPr>
          <p:spPr>
            <a:xfrm>
              <a:off x="7858800" y="510696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C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98" name="Text Box 12"/>
            <p:cNvSpPr/>
            <p:nvPr/>
          </p:nvSpPr>
          <p:spPr>
            <a:xfrm>
              <a:off x="7854480" y="458496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99" name="Text Box 13"/>
            <p:cNvSpPr/>
            <p:nvPr/>
          </p:nvSpPr>
          <p:spPr>
            <a:xfrm>
              <a:off x="7255800" y="459252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S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00" name="Text Box 14"/>
            <p:cNvSpPr/>
            <p:nvPr/>
          </p:nvSpPr>
          <p:spPr>
            <a:xfrm>
              <a:off x="7255800" y="5116320"/>
              <a:ext cx="4464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Arial"/>
                </a:rPr>
                <a:t>T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01" name="Text Box 15"/>
            <p:cNvSpPr/>
            <p:nvPr/>
          </p:nvSpPr>
          <p:spPr>
            <a:xfrm>
              <a:off x="8439120" y="4849920"/>
              <a:ext cx="566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02" name="Text Box 16"/>
            <p:cNvSpPr/>
            <p:nvPr/>
          </p:nvSpPr>
          <p:spPr>
            <a:xfrm>
              <a:off x="6293160" y="4773240"/>
              <a:ext cx="8395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180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03" name="Text Box 17"/>
            <p:cNvSpPr/>
            <p:nvPr/>
          </p:nvSpPr>
          <p:spPr>
            <a:xfrm>
              <a:off x="7343280" y="5716440"/>
              <a:ext cx="8946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270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04" name="Text Box 18"/>
            <p:cNvSpPr/>
            <p:nvPr/>
          </p:nvSpPr>
          <p:spPr>
            <a:xfrm>
              <a:off x="7430760" y="3930840"/>
              <a:ext cx="708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90</a:t>
              </a:r>
              <a:r>
                <a:rPr lang="en-GB" sz="2400" b="1" i="1" u="none" strike="noStrike" baseline="40000">
                  <a:solidFill>
                    <a:srgbClr val="FFFF00"/>
                  </a:solidFill>
                  <a:effectLst/>
                  <a:uFillTx/>
                  <a:latin typeface="Comic Sans MS"/>
                  <a:ea typeface="Arial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205" name="Object 25"/>
            <p:cNvGraphicFramePr/>
            <p:nvPr/>
          </p:nvGraphicFramePr>
          <p:xfrm>
            <a:off x="7636680" y="6145200"/>
            <a:ext cx="318960" cy="541080"/>
          </p:xfrm>
          <a:graphic>
            <a:graphicData uri="http://schemas.openxmlformats.org/presentationml/2006/ole">
              <p:oleObj r:id="rId17" spid="">
                <p:embed/>
                <p:pic>
                  <p:nvPicPr>
                    <p:cNvPr id="1206" name="Object 25"/>
                    <p:cNvPicPr/>
                    <p:nvPr/>
                  </p:nvPicPr>
                  <p:blipFill>
                    <a:blip r:embed="rId18"/>
                    <a:stretch/>
                  </p:blipFill>
                  <p:spPr>
                    <a:xfrm>
                      <a:off x="7636680" y="6145200"/>
                      <a:ext cx="31896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207" name="Object 26"/>
            <p:cNvGraphicFramePr/>
            <p:nvPr/>
          </p:nvGraphicFramePr>
          <p:xfrm>
            <a:off x="7693200" y="3368520"/>
            <a:ext cx="208800" cy="541080"/>
          </p:xfrm>
          <a:graphic>
            <a:graphicData uri="http://schemas.openxmlformats.org/presentationml/2006/ole">
              <p:oleObj r:id="rId19" spid="">
                <p:embed/>
                <p:pic>
                  <p:nvPicPr>
                    <p:cNvPr id="1208" name="Object 26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7693200" y="3368520"/>
                      <a:ext cx="208800" cy="5410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  <p:graphicFrame>
          <p:nvGraphicFramePr>
            <p:cNvPr id="1209" name="Object 27"/>
            <p:cNvGraphicFramePr/>
            <p:nvPr/>
          </p:nvGraphicFramePr>
          <p:xfrm>
            <a:off x="5943600" y="4858920"/>
            <a:ext cx="354240" cy="324720"/>
          </p:xfrm>
          <a:graphic>
            <a:graphicData uri="http://schemas.openxmlformats.org/presentationml/2006/ole">
              <p:oleObj r:id="rId21" spid="">
                <p:embed/>
                <p:pic>
                  <p:nvPicPr>
                    <p:cNvPr id="1210" name="Object 27"/>
                    <p:cNvPicPr/>
                    <p:nvPr/>
                  </p:nvPicPr>
                  <p:blipFill>
                    <a:blip r:embed="rId22"/>
                    <a:stretch/>
                  </p:blipFill>
                  <p:spPr>
                    <a:xfrm>
                      <a:off x="5943600" y="4858920"/>
                      <a:ext cx="354240" cy="3247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8440">
                      <a:solidFill>
                        <a:srgbClr val="808080"/>
                      </a:solidFill>
                      <a:miter/>
                    </a:ln>
                  </p:spPr>
                </p:pic>
              </p:oleObj>
            </a:graphicData>
          </a:graphic>
        </p:graphicFrame>
      </p:grpSp>
      <p:pic>
        <p:nvPicPr>
          <p:cNvPr id="1211" name="Picture 41" descr="TICK.jpg"/>
          <p:cNvPicPr/>
          <p:nvPr/>
        </p:nvPicPr>
        <p:blipFill>
          <a:blip r:embed="rId23"/>
          <a:stretch/>
        </p:blipFill>
        <p:spPr>
          <a:xfrm>
            <a:off x="7905600" y="4017960"/>
            <a:ext cx="878040" cy="88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2" name="Rounded Rectangle 28"/>
          <p:cNvSpPr/>
          <p:nvPr/>
        </p:nvSpPr>
        <p:spPr>
          <a:xfrm>
            <a:off x="5022720" y="5950080"/>
            <a:ext cx="1241640" cy="509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Demo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30" dur="indefinite" restart="never" nodeType="tmRoot">
          <p:childTnLst>
            <p:seq>
              <p:cTn id="2931" dur="indefinite" nodeType="mainSeq">
                <p:childTnLst>
                  <p:par>
                    <p:cTn id="2932" fill="hold">
                      <p:stCondLst>
                        <p:cond delay="indefinite"/>
                      </p:stCondLst>
                      <p:childTnLst>
                        <p:par>
                          <p:cTn id="2933" fill="hold">
                            <p:stCondLst>
                              <p:cond delay="0"/>
                            </p:stCondLst>
                            <p:childTnLst>
                              <p:par>
                                <p:cTn id="29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36" dur="80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37" dur="80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8" dur="80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9" fill="hold">
                      <p:stCondLst>
                        <p:cond delay="indefinite"/>
                      </p:stCondLst>
                      <p:childTnLst>
                        <p:par>
                          <p:cTn id="2940" fill="hold">
                            <p:stCondLst>
                              <p:cond delay="0"/>
                            </p:stCondLst>
                            <p:childTnLst>
                              <p:par>
                                <p:cTn id="294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43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4" fill="hold">
                      <p:stCondLst>
                        <p:cond delay="indefinite"/>
                      </p:stCondLst>
                      <p:childTnLst>
                        <p:par>
                          <p:cTn id="2945" fill="hold">
                            <p:stCondLst>
                              <p:cond delay="0"/>
                            </p:stCondLst>
                            <p:childTnLst>
                              <p:par>
                                <p:cTn id="29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48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9" fill="hold">
                      <p:stCondLst>
                        <p:cond delay="indefinite"/>
                      </p:stCondLst>
                      <p:childTnLst>
                        <p:par>
                          <p:cTn id="2950" fill="hold">
                            <p:stCondLst>
                              <p:cond delay="0"/>
                            </p:stCondLst>
                            <p:childTnLst>
                              <p:par>
                                <p:cTn id="295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3" fill="hold">
                            <p:stCondLst>
                              <p:cond delay="0"/>
                            </p:stCondLst>
                            <p:childTnLst>
                              <p:par>
                                <p:cTn id="295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56" dur="8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57" dur="8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8" dur="8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9" fill="hold">
                      <p:stCondLst>
                        <p:cond delay="indefinite"/>
                      </p:stCondLst>
                      <p:childTnLst>
                        <p:par>
                          <p:cTn id="2960" fill="hold">
                            <p:stCondLst>
                              <p:cond delay="0"/>
                            </p:stCondLst>
                            <p:childTnLst>
                              <p:par>
                                <p:cTn id="29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6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4" fill="hold">
                      <p:stCondLst>
                        <p:cond delay="indefinite"/>
                      </p:stCondLst>
                      <p:childTnLst>
                        <p:par>
                          <p:cTn id="2965" fill="hold">
                            <p:stCondLst>
                              <p:cond delay="0"/>
                            </p:stCondLst>
                            <p:childTnLst>
                              <p:par>
                                <p:cTn id="29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68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9" fill="hold">
                      <p:stCondLst>
                        <p:cond delay="indefinite"/>
                      </p:stCondLst>
                      <p:childTnLst>
                        <p:par>
                          <p:cTn id="2970" fill="hold">
                            <p:stCondLst>
                              <p:cond delay="0"/>
                            </p:stCondLst>
                            <p:childTnLst>
                              <p:par>
                                <p:cTn id="29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73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4" fill="hold">
                      <p:stCondLst>
                        <p:cond delay="indefinite"/>
                      </p:stCondLst>
                      <p:childTnLst>
                        <p:par>
                          <p:cTn id="2975" fill="hold">
                            <p:stCondLst>
                              <p:cond delay="0"/>
                            </p:stCondLst>
                            <p:childTnLst>
                              <p:par>
                                <p:cTn id="2976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8" fill="hold">
                            <p:stCondLst>
                              <p:cond delay="0"/>
                            </p:stCondLst>
                            <p:childTnLst>
                              <p:par>
                                <p:cTn id="297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81" dur="8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82" dur="8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3" dur="8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4" fill="hold">
                      <p:stCondLst>
                        <p:cond delay="indefinite"/>
                      </p:stCondLst>
                      <p:childTnLst>
                        <p:par>
                          <p:cTn id="2985" fill="hold">
                            <p:stCondLst>
                              <p:cond delay="0"/>
                            </p:stCondLst>
                            <p:childTnLst>
                              <p:par>
                                <p:cTn id="29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88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9" fill="hold">
                      <p:stCondLst>
                        <p:cond delay="indefinite"/>
                      </p:stCondLst>
                      <p:childTnLst>
                        <p:par>
                          <p:cTn id="2990" fill="hold">
                            <p:stCondLst>
                              <p:cond delay="0"/>
                            </p:stCondLst>
                            <p:childTnLst>
                              <p:par>
                                <p:cTn id="2991" presetID="1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3" fill="hold">
                            <p:stCondLst>
                              <p:cond delay="0"/>
                            </p:stCondLst>
                            <p:childTnLst>
                              <p:par>
                                <p:cTn id="2994" presetID="2" presetClass="entr" fill="hold" nodeType="after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6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7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8" fill="hold">
                      <p:stCondLst>
                        <p:cond delay="indefinite"/>
                      </p:stCondLst>
                      <p:childTnLst>
                        <p:par>
                          <p:cTn id="2999" fill="hold">
                            <p:stCondLst>
                              <p:cond delay="0"/>
                            </p:stCondLst>
                            <p:childTnLst>
                              <p:par>
                                <p:cTn id="3000" preset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02" dur="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3" dur="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4" dur="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5" dur="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6" fill="hold">
                      <p:stCondLst>
                        <p:cond delay="indefinite"/>
                      </p:stCondLst>
                      <p:childTnLst>
                        <p:par>
                          <p:cTn id="3007" fill="hold">
                            <p:stCondLst>
                              <p:cond delay="0"/>
                            </p:stCondLst>
                            <p:childTnLst>
                              <p:par>
                                <p:cTn id="30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10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3"/>
          <p:cNvSpPr/>
          <p:nvPr/>
        </p:nvSpPr>
        <p:spPr>
          <a:xfrm>
            <a:off x="457200" y="23508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Exact value table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and quadrant rules.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2" name="Text Box 4"/>
          <p:cNvSpPr/>
          <p:nvPr/>
        </p:nvSpPr>
        <p:spPr>
          <a:xfrm>
            <a:off x="895320" y="2217600"/>
            <a:ext cx="205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tan150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3" name="Text Box 5"/>
          <p:cNvSpPr/>
          <p:nvPr/>
        </p:nvSpPr>
        <p:spPr>
          <a:xfrm>
            <a:off x="895320" y="2717640"/>
            <a:ext cx="1676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(Q2 so neg)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4" name="Text Box 6"/>
          <p:cNvSpPr/>
          <p:nvPr/>
        </p:nvSpPr>
        <p:spPr>
          <a:xfrm>
            <a:off x="2119320" y="2217600"/>
            <a:ext cx="3033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- tan(180 - 150)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" name="Text Box 7"/>
          <p:cNvSpPr/>
          <p:nvPr/>
        </p:nvSpPr>
        <p:spPr>
          <a:xfrm>
            <a:off x="4838760" y="2217600"/>
            <a:ext cx="18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- tan30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" name="Text Box 8"/>
          <p:cNvSpPr/>
          <p:nvPr/>
        </p:nvSpPr>
        <p:spPr>
          <a:xfrm>
            <a:off x="6508800" y="2217600"/>
            <a:ext cx="1485720" cy="6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-1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3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" name="Text Box 10"/>
          <p:cNvSpPr/>
          <p:nvPr/>
        </p:nvSpPr>
        <p:spPr>
          <a:xfrm>
            <a:off x="895320" y="333360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cos300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8" name="Text Box 11"/>
          <p:cNvSpPr/>
          <p:nvPr/>
        </p:nvSpPr>
        <p:spPr>
          <a:xfrm>
            <a:off x="895320" y="3873600"/>
            <a:ext cx="1720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(Q4 so pos)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" name="Text Box 12"/>
          <p:cNvSpPr/>
          <p:nvPr/>
        </p:nvSpPr>
        <p:spPr>
          <a:xfrm>
            <a:off x="2278080" y="3333600"/>
            <a:ext cx="2932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cos(360 - 300)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" name="Text Box 13"/>
          <p:cNvSpPr/>
          <p:nvPr/>
        </p:nvSpPr>
        <p:spPr>
          <a:xfrm>
            <a:off x="5016600" y="3333600"/>
            <a:ext cx="1473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cos60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" name="Text Box 14"/>
          <p:cNvSpPr/>
          <p:nvPr/>
        </p:nvSpPr>
        <p:spPr>
          <a:xfrm>
            <a:off x="6299280" y="3333600"/>
            <a:ext cx="1828800" cy="6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1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/</a:t>
            </a:r>
            <a:r>
              <a:rPr lang="en-GB" sz="3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" name="Text Box 16"/>
          <p:cNvSpPr/>
          <p:nvPr/>
        </p:nvSpPr>
        <p:spPr>
          <a:xfrm>
            <a:off x="895320" y="4572000"/>
            <a:ext cx="2209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sin120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" name="Text Box 17"/>
          <p:cNvSpPr/>
          <p:nvPr/>
        </p:nvSpPr>
        <p:spPr>
          <a:xfrm>
            <a:off x="895320" y="5029200"/>
            <a:ext cx="1752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(Q2 so pos)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" name="Text Box 18"/>
          <p:cNvSpPr/>
          <p:nvPr/>
        </p:nvSpPr>
        <p:spPr>
          <a:xfrm>
            <a:off x="2260440" y="4572000"/>
            <a:ext cx="2895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sin(180 - 120)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" name="Text Box 19"/>
          <p:cNvSpPr/>
          <p:nvPr/>
        </p:nvSpPr>
        <p:spPr>
          <a:xfrm>
            <a:off x="4624560" y="4572000"/>
            <a:ext cx="213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sin60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" name="Text Box 20"/>
          <p:cNvSpPr/>
          <p:nvPr/>
        </p:nvSpPr>
        <p:spPr>
          <a:xfrm>
            <a:off x="6648480" y="4572000"/>
            <a:ext cx="15238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 3/2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" name="Text Box 22"/>
          <p:cNvSpPr/>
          <p:nvPr/>
        </p:nvSpPr>
        <p:spPr>
          <a:xfrm>
            <a:off x="895320" y="5638680"/>
            <a:ext cx="2362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tan300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" name="Text Box 23"/>
          <p:cNvSpPr/>
          <p:nvPr/>
        </p:nvSpPr>
        <p:spPr>
          <a:xfrm>
            <a:off x="895320" y="6172200"/>
            <a:ext cx="17524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(Q4 so neg)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" name="Text Box 24"/>
          <p:cNvSpPr/>
          <p:nvPr/>
        </p:nvSpPr>
        <p:spPr>
          <a:xfrm>
            <a:off x="2147760" y="5638680"/>
            <a:ext cx="299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 - tan(360-300)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" name="Text Box 25"/>
          <p:cNvSpPr/>
          <p:nvPr/>
        </p:nvSpPr>
        <p:spPr>
          <a:xfrm>
            <a:off x="4483080" y="5638680"/>
            <a:ext cx="251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- tan60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" name="Text Box 26"/>
          <p:cNvSpPr/>
          <p:nvPr/>
        </p:nvSpPr>
        <p:spPr>
          <a:xfrm>
            <a:off x="6483240" y="5638680"/>
            <a:ext cx="1828800" cy="64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-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√</a:t>
            </a:r>
            <a:r>
              <a:rPr lang="en-GB" sz="3200" b="0" u="none" strike="noStrike" baseline="-25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3" name="Object 2"/>
          <p:cNvGraphicFramePr/>
          <p:nvPr/>
        </p:nvGraphicFramePr>
        <p:xfrm>
          <a:off x="1062000" y="1976400"/>
          <a:ext cx="2502000" cy="685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4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2000" y="1976400"/>
                    <a:ext cx="2502000" cy="68580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215" name="Object 3"/>
          <p:cNvGraphicFramePr/>
          <p:nvPr/>
        </p:nvGraphicFramePr>
        <p:xfrm>
          <a:off x="3811680" y="2171880"/>
          <a:ext cx="2921040" cy="304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16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11680" y="2171880"/>
                    <a:ext cx="2921040" cy="30456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217" name="Text Box 8"/>
          <p:cNvSpPr/>
          <p:nvPr/>
        </p:nvSpPr>
        <p:spPr>
          <a:xfrm>
            <a:off x="1020600" y="2835360"/>
            <a:ext cx="132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Finally: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18" name="Object 5"/>
          <p:cNvGraphicFramePr/>
          <p:nvPr/>
        </p:nvGraphicFramePr>
        <p:xfrm>
          <a:off x="2311560" y="2851200"/>
          <a:ext cx="4406760" cy="4316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19" name="Object 5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311560" y="2851200"/>
                    <a:ext cx="4406760" cy="4316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1220" name="Picture 8"/>
          <p:cNvPicPr/>
          <p:nvPr/>
        </p:nvPicPr>
        <p:blipFill>
          <a:blip r:embed="rId7"/>
          <a:srcRect l="22001" t="21043" r="17752" b="22500"/>
          <a:stretch/>
        </p:blipFill>
        <p:spPr>
          <a:xfrm>
            <a:off x="1660680" y="3444840"/>
            <a:ext cx="5776920" cy="3246480"/>
          </a:xfrm>
          <a:prstGeom prst="rect">
            <a:avLst/>
          </a:prstGeom>
          <a:noFill/>
          <a:ln w="63360">
            <a:solidFill>
              <a:srgbClr val="7F7F7F"/>
            </a:solidFill>
            <a:miter/>
          </a:ln>
        </p:spPr>
      </p:pic>
      <p:sp>
        <p:nvSpPr>
          <p:cNvPr id="1221" name="Text Box 4"/>
          <p:cNvSpPr/>
          <p:nvPr/>
        </p:nvSpPr>
        <p:spPr>
          <a:xfrm>
            <a:off x="2347920" y="766800"/>
            <a:ext cx="4336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The Wave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1" dur="indefinite" restart="never" nodeType="tmRoot">
          <p:childTnLst>
            <p:seq>
              <p:cTn id="3012" dur="indefinite" nodeType="mainSeq">
                <p:childTnLst>
                  <p:par>
                    <p:cTn id="3013" fill="hold">
                      <p:stCondLst>
                        <p:cond delay="indefinite"/>
                      </p:stCondLst>
                      <p:childTnLst>
                        <p:par>
                          <p:cTn id="3014" fill="hold">
                            <p:stCondLst>
                              <p:cond delay="0"/>
                            </p:stCondLst>
                            <p:childTnLst>
                              <p:par>
                                <p:cTn id="30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7" fill="hold">
                            <p:stCondLst>
                              <p:cond delay="0"/>
                            </p:stCondLst>
                            <p:childTnLst>
                              <p:par>
                                <p:cTn id="3018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20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1" fill="hold">
                      <p:stCondLst>
                        <p:cond delay="indefinite"/>
                      </p:stCondLst>
                      <p:childTnLst>
                        <p:par>
                          <p:cTn id="3022" fill="hold">
                            <p:stCondLst>
                              <p:cond delay="0"/>
                            </p:stCondLst>
                            <p:childTnLst>
                              <p:par>
                                <p:cTn id="302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25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3" name="TextBox 23"/>
          <p:cNvSpPr/>
          <p:nvPr/>
        </p:nvSpPr>
        <p:spPr>
          <a:xfrm>
            <a:off x="2242800" y="3159000"/>
            <a:ext cx="45360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Ex16F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PlaceHolder 1"/>
          <p:cNvSpPr>
            <a:spLocks noGrp="1"/>
          </p:cNvSpPr>
          <p:nvPr>
            <p:ph type="title"/>
          </p:nvPr>
        </p:nvSpPr>
        <p:spPr>
          <a:xfrm>
            <a:off x="2022120" y="171360"/>
            <a:ext cx="5429160" cy="1432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you on Target !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225" name="TextBox 9"/>
          <p:cNvSpPr/>
          <p:nvPr/>
        </p:nvSpPr>
        <p:spPr>
          <a:xfrm>
            <a:off x="956160" y="2484360"/>
            <a:ext cx="5821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Update you log book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6" name="TextBox 10"/>
          <p:cNvSpPr/>
          <p:nvPr/>
        </p:nvSpPr>
        <p:spPr>
          <a:xfrm>
            <a:off x="971640" y="3597120"/>
            <a:ext cx="8172360" cy="15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174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Make sure you complete and correct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ALL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of the Trigonometry questions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 the past paper booklet.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Box 3"/>
          <p:cNvSpPr/>
          <p:nvPr/>
        </p:nvSpPr>
        <p:spPr>
          <a:xfrm>
            <a:off x="431640" y="638280"/>
            <a:ext cx="815364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Extra Practice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" name="TextBox 23"/>
          <p:cNvSpPr/>
          <p:nvPr/>
        </p:nvSpPr>
        <p:spPr>
          <a:xfrm>
            <a:off x="1988640" y="2978280"/>
            <a:ext cx="55044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Ex4D &amp; Ex4E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3"/>
          <p:cNvSpPr/>
          <p:nvPr/>
        </p:nvSpPr>
        <p:spPr>
          <a:xfrm>
            <a:off x="882720" y="1962000"/>
            <a:ext cx="7848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An identity is a statement which is true for all values.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5" name="Text Box 4"/>
          <p:cNvSpPr/>
          <p:nvPr/>
        </p:nvSpPr>
        <p:spPr>
          <a:xfrm>
            <a:off x="1682640" y="2655720"/>
            <a:ext cx="5556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eg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3x(x + 4) = 3x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+ 12x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" name="Text Box 5"/>
          <p:cNvSpPr/>
          <p:nvPr/>
        </p:nvSpPr>
        <p:spPr>
          <a:xfrm>
            <a:off x="1682640" y="3238560"/>
            <a:ext cx="579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eg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(a + b)(a – b) = a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– b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7" name="Text Box 6"/>
          <p:cNvSpPr/>
          <p:nvPr/>
        </p:nvSpPr>
        <p:spPr>
          <a:xfrm>
            <a:off x="2793960" y="4038480"/>
            <a:ext cx="3333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Trig Identities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8" name="Text Box 7"/>
          <p:cNvSpPr/>
          <p:nvPr/>
        </p:nvSpPr>
        <p:spPr>
          <a:xfrm>
            <a:off x="1790640" y="4762440"/>
            <a:ext cx="4381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(1)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+  cos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 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=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" name="Text Box 8"/>
          <p:cNvSpPr/>
          <p:nvPr/>
        </p:nvSpPr>
        <p:spPr>
          <a:xfrm>
            <a:off x="1771560" y="5607000"/>
            <a:ext cx="3301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(2)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l-GR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 =  tan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θ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" name="Text Box 9"/>
          <p:cNvSpPr/>
          <p:nvPr/>
        </p:nvSpPr>
        <p:spPr>
          <a:xfrm>
            <a:off x="4971960" y="6140520"/>
            <a:ext cx="4172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 ≠ an odd multiple of </a:t>
            </a:r>
            <a:r>
              <a:rPr lang="el-GR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π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/2 or 90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1" name="Rectangle 2"/>
          <p:cNvSpPr/>
          <p:nvPr/>
        </p:nvSpPr>
        <p:spPr>
          <a:xfrm>
            <a:off x="2705040" y="495360"/>
            <a:ext cx="3905280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  <a:ea typeface="Arial"/>
              </a:rPr>
              <a:t>Trig Identities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fill="hold" nodeType="clickEffect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fill="hold" nodeType="clickEffect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Box 2"/>
          <p:cNvSpPr/>
          <p:nvPr/>
        </p:nvSpPr>
        <p:spPr>
          <a:xfrm>
            <a:off x="679320" y="1851120"/>
            <a:ext cx="2286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Reason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3" name="AutoShape 3"/>
          <p:cNvSpPr/>
          <p:nvPr/>
        </p:nvSpPr>
        <p:spPr>
          <a:xfrm>
            <a:off x="2813040" y="2003400"/>
            <a:ext cx="3581280" cy="1523880"/>
          </a:xfrm>
          <a:prstGeom prst="rtTriangle">
            <a:avLst/>
          </a:prstGeom>
          <a:noFill/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4" name="Text Box 4"/>
          <p:cNvSpPr/>
          <p:nvPr/>
        </p:nvSpPr>
        <p:spPr>
          <a:xfrm>
            <a:off x="4870440" y="3070080"/>
            <a:ext cx="838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4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θ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5" name="Rectangle 5"/>
          <p:cNvSpPr/>
          <p:nvPr/>
        </p:nvSpPr>
        <p:spPr>
          <a:xfrm>
            <a:off x="2813040" y="3298680"/>
            <a:ext cx="228600" cy="228600"/>
          </a:xfrm>
          <a:prstGeom prst="rect">
            <a:avLst/>
          </a:prstGeom>
          <a:solidFill>
            <a:srgbClr val="FF3399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" name="Text Box 6"/>
          <p:cNvSpPr/>
          <p:nvPr/>
        </p:nvSpPr>
        <p:spPr>
          <a:xfrm>
            <a:off x="4235400" y="2282760"/>
            <a:ext cx="1066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7" name="Text Box 7"/>
          <p:cNvSpPr/>
          <p:nvPr/>
        </p:nvSpPr>
        <p:spPr>
          <a:xfrm>
            <a:off x="3956040" y="3527280"/>
            <a:ext cx="76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8" name="Text Box 8"/>
          <p:cNvSpPr/>
          <p:nvPr/>
        </p:nvSpPr>
        <p:spPr>
          <a:xfrm>
            <a:off x="2432160" y="2612880"/>
            <a:ext cx="1143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9" name="Text Box 9"/>
          <p:cNvSpPr/>
          <p:nvPr/>
        </p:nvSpPr>
        <p:spPr>
          <a:xfrm>
            <a:off x="6883560" y="2027160"/>
            <a:ext cx="2031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a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+b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= c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0" name="Text Box 10"/>
          <p:cNvSpPr/>
          <p:nvPr/>
        </p:nvSpPr>
        <p:spPr>
          <a:xfrm>
            <a:off x="6883560" y="2808360"/>
            <a:ext cx="2044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sin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Arial Narrow"/>
                <a:ea typeface="Arial"/>
              </a:rPr>
              <a:t>θ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Arial Narrow"/>
                <a:ea typeface="Arial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= a/c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1" name="Text Box 11"/>
          <p:cNvSpPr/>
          <p:nvPr/>
        </p:nvSpPr>
        <p:spPr>
          <a:xfrm>
            <a:off x="6883560" y="3589200"/>
            <a:ext cx="1981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cos</a:t>
            </a:r>
            <a:r>
              <a:rPr lang="el-GR" sz="2800" b="0" u="none" strike="noStrike">
                <a:solidFill>
                  <a:srgbClr val="FFFF00"/>
                </a:solidFill>
                <a:effectLst/>
                <a:uFillTx/>
                <a:latin typeface="Arial Narrow"/>
                <a:ea typeface="Arial"/>
              </a:rPr>
              <a:t>θ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Arial Narrow"/>
                <a:ea typeface="Arial"/>
              </a:rPr>
              <a:t>o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 = b/c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2" name="Text Box 14"/>
          <p:cNvSpPr/>
          <p:nvPr/>
        </p:nvSpPr>
        <p:spPr>
          <a:xfrm>
            <a:off x="482760" y="4299120"/>
            <a:ext cx="5467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(1)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sin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l-GR" sz="32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Arial"/>
              </a:rPr>
              <a:t>θ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  <a:ea typeface="Arial"/>
              </a:rPr>
              <a:t>o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+ cos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2 </a:t>
            </a:r>
            <a:r>
              <a:rPr lang="el-GR" sz="32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Arial"/>
              </a:rPr>
              <a:t>θ</a:t>
            </a:r>
            <a:r>
              <a:rPr lang="en-GB" sz="32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  <a:ea typeface="Arial"/>
              </a:rPr>
              <a:t>o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 = 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" name="Rectangle 2"/>
          <p:cNvSpPr/>
          <p:nvPr/>
        </p:nvSpPr>
        <p:spPr>
          <a:xfrm>
            <a:off x="2705040" y="495360"/>
            <a:ext cx="3905280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  <a:ea typeface="Arial"/>
              </a:rPr>
              <a:t>Trig Identities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4" name="Object 2"/>
          <p:cNvGraphicFramePr/>
          <p:nvPr/>
        </p:nvGraphicFramePr>
        <p:xfrm>
          <a:off x="1765440" y="4971960"/>
          <a:ext cx="2058840" cy="1212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5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65440" y="4971960"/>
                    <a:ext cx="2058840" cy="121284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969696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56" name="Object 3"/>
          <p:cNvGraphicFramePr/>
          <p:nvPr/>
        </p:nvGraphicFramePr>
        <p:xfrm>
          <a:off x="4079880" y="4984920"/>
          <a:ext cx="1969920" cy="11998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57" name="Object 3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079880" y="4984920"/>
                    <a:ext cx="1969920" cy="11998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969696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58" name="Object 4"/>
          <p:cNvGraphicFramePr/>
          <p:nvPr/>
        </p:nvGraphicFramePr>
        <p:xfrm>
          <a:off x="6305400" y="4984920"/>
          <a:ext cx="1278000" cy="1199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59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305400" y="4984920"/>
                    <a:ext cx="1278000" cy="1199880"/>
                  </a:xfrm>
                  <a:prstGeom prst="rect">
                    <a:avLst/>
                  </a:prstGeom>
                  <a:solidFill>
                    <a:srgbClr val="FFFFFF"/>
                  </a:solidFill>
                  <a:ln w="38160">
                    <a:solidFill>
                      <a:srgbClr val="969696"/>
                    </a:solidFill>
                    <a:miter/>
                  </a:ln>
                </p:spPr>
              </p:pic>
            </p:oleObj>
          </a:graphicData>
        </a:graphic>
      </p:graphicFrame>
      <p:cxnSp>
        <p:nvCxnSpPr>
          <p:cNvPr id="160" name="Straight Arrow Connector 25"/>
          <p:cNvCxnSpPr/>
          <p:nvPr/>
        </p:nvCxnSpPr>
        <p:spPr>
          <a:xfrm flipH="1">
            <a:off x="5283000" y="2495520"/>
            <a:ext cx="1645200" cy="2356560"/>
          </a:xfrm>
          <a:prstGeom prst="straightConnector1">
            <a:avLst/>
          </a:prstGeom>
          <a:ln w="57240">
            <a:solidFill>
              <a:srgbClr val="FFFF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2003-07-06T12:17:47Z</dcterms:created>
  <dc:creator>Alan Pithie</dc:creator>
  <dc:description/>
  <dc:language>en-US</dc:language>
  <cp:lastModifiedBy>Bernie</cp:lastModifiedBy>
  <dcterms:modified xsi:type="dcterms:W3CDTF">2018-04-06T10:51:19Z</dcterms:modified>
  <cp:revision>337</cp:revision>
  <dc:subject/>
  <dc:title>The Laws Of Surds.</dc:title>
</cp:coreProperties>
</file>