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346" r:id="rId2"/>
  </p:sldMasterIdLst>
  <p:notesMasterIdLst>
    <p:notesMasterId r:id="rId56"/>
  </p:notesMasterIdLst>
  <p:handoutMasterIdLst>
    <p:handoutMasterId r:id="rId57"/>
  </p:handoutMasterIdLst>
  <p:sldIdLst>
    <p:sldId id="272" r:id="rId3"/>
    <p:sldId id="329" r:id="rId4"/>
    <p:sldId id="274" r:id="rId5"/>
    <p:sldId id="275" r:id="rId6"/>
    <p:sldId id="276" r:id="rId7"/>
    <p:sldId id="277" r:id="rId8"/>
    <p:sldId id="278" r:id="rId9"/>
    <p:sldId id="279" r:id="rId10"/>
    <p:sldId id="331" r:id="rId11"/>
    <p:sldId id="346" r:id="rId12"/>
    <p:sldId id="321" r:id="rId13"/>
    <p:sldId id="301" r:id="rId14"/>
    <p:sldId id="320" r:id="rId15"/>
    <p:sldId id="300" r:id="rId16"/>
    <p:sldId id="348" r:id="rId17"/>
    <p:sldId id="332" r:id="rId18"/>
    <p:sldId id="335" r:id="rId19"/>
    <p:sldId id="336" r:id="rId20"/>
    <p:sldId id="282" r:id="rId21"/>
    <p:sldId id="337" r:id="rId22"/>
    <p:sldId id="338" r:id="rId23"/>
    <p:sldId id="285" r:id="rId24"/>
    <p:sldId id="339" r:id="rId25"/>
    <p:sldId id="340" r:id="rId26"/>
    <p:sldId id="341" r:id="rId27"/>
    <p:sldId id="347" r:id="rId28"/>
    <p:sldId id="289" r:id="rId29"/>
    <p:sldId id="342" r:id="rId30"/>
    <p:sldId id="343" r:id="rId31"/>
    <p:sldId id="344" r:id="rId32"/>
    <p:sldId id="349" r:id="rId33"/>
    <p:sldId id="280" r:id="rId34"/>
    <p:sldId id="330" r:id="rId35"/>
    <p:sldId id="352" r:id="rId36"/>
    <p:sldId id="295" r:id="rId37"/>
    <p:sldId id="325" r:id="rId38"/>
    <p:sldId id="304" r:id="rId39"/>
    <p:sldId id="305" r:id="rId40"/>
    <p:sldId id="306" r:id="rId41"/>
    <p:sldId id="307" r:id="rId42"/>
    <p:sldId id="318" r:id="rId43"/>
    <p:sldId id="297" r:id="rId44"/>
    <p:sldId id="299" r:id="rId45"/>
    <p:sldId id="314" r:id="rId46"/>
    <p:sldId id="317" r:id="rId47"/>
    <p:sldId id="319" r:id="rId48"/>
    <p:sldId id="283" r:id="rId49"/>
    <p:sldId id="290" r:id="rId50"/>
    <p:sldId id="291" r:id="rId51"/>
    <p:sldId id="292" r:id="rId52"/>
    <p:sldId id="293" r:id="rId53"/>
    <p:sldId id="328" r:id="rId54"/>
    <p:sldId id="345" r:id="rId55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FFFF"/>
    <a:srgbClr val="00FF00"/>
    <a:srgbClr val="FF0000"/>
    <a:srgbClr val="FFFFCC"/>
    <a:srgbClr val="333300"/>
    <a:srgbClr val="FF99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370" autoAdjust="0"/>
    <p:restoredTop sz="83979" autoAdjust="0"/>
  </p:normalViewPr>
  <p:slideViewPr>
    <p:cSldViewPr>
      <p:cViewPr varScale="1">
        <p:scale>
          <a:sx n="57" d="100"/>
          <a:sy n="57" d="100"/>
        </p:scale>
        <p:origin x="-1416" y="-8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628" y="-102"/>
      </p:cViewPr>
      <p:guideLst>
        <p:guide orient="horz" pos="2880"/>
        <p:guide pos="216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png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7" Type="http://schemas.openxmlformats.org/officeDocument/2006/relationships/image" Target="../media/image132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131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7" Type="http://schemas.openxmlformats.org/officeDocument/2006/relationships/image" Target="../media/image141.wmf"/><Relationship Id="rId2" Type="http://schemas.openxmlformats.org/officeDocument/2006/relationships/image" Target="../media/image136.wmf"/><Relationship Id="rId1" Type="http://schemas.openxmlformats.org/officeDocument/2006/relationships/image" Target="../media/image135.png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image" Target="../media/image144.wmf"/><Relationship Id="rId7" Type="http://schemas.openxmlformats.org/officeDocument/2006/relationships/image" Target="../media/image148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10" Type="http://schemas.openxmlformats.org/officeDocument/2006/relationships/image" Target="../media/image151.wmf"/><Relationship Id="rId4" Type="http://schemas.openxmlformats.org/officeDocument/2006/relationships/image" Target="../media/image145.wmf"/><Relationship Id="rId9" Type="http://schemas.openxmlformats.org/officeDocument/2006/relationships/image" Target="../media/image150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image" Target="../media/image155.wmf"/><Relationship Id="rId7" Type="http://schemas.openxmlformats.org/officeDocument/2006/relationships/image" Target="../media/image159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6" Type="http://schemas.openxmlformats.org/officeDocument/2006/relationships/image" Target="../media/image158.wmf"/><Relationship Id="rId5" Type="http://schemas.openxmlformats.org/officeDocument/2006/relationships/image" Target="../media/image157.wmf"/><Relationship Id="rId4" Type="http://schemas.openxmlformats.org/officeDocument/2006/relationships/image" Target="../media/image15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0.wmf"/><Relationship Id="rId6" Type="http://schemas.openxmlformats.org/officeDocument/2006/relationships/image" Target="../media/image166.wmf"/><Relationship Id="rId5" Type="http://schemas.openxmlformats.org/officeDocument/2006/relationships/image" Target="../media/image165.wmf"/><Relationship Id="rId4" Type="http://schemas.openxmlformats.org/officeDocument/2006/relationships/image" Target="../media/image164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image" Target="../media/image169.wmf"/><Relationship Id="rId7" Type="http://schemas.openxmlformats.org/officeDocument/2006/relationships/image" Target="../media/image173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6" Type="http://schemas.openxmlformats.org/officeDocument/2006/relationships/image" Target="../media/image172.wmf"/><Relationship Id="rId5" Type="http://schemas.openxmlformats.org/officeDocument/2006/relationships/image" Target="../media/image171.wmf"/><Relationship Id="rId4" Type="http://schemas.openxmlformats.org/officeDocument/2006/relationships/image" Target="../media/image170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3" Type="http://schemas.openxmlformats.org/officeDocument/2006/relationships/image" Target="../media/image177.wmf"/><Relationship Id="rId7" Type="http://schemas.openxmlformats.org/officeDocument/2006/relationships/image" Target="../media/image181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6" Type="http://schemas.openxmlformats.org/officeDocument/2006/relationships/image" Target="../media/image180.wmf"/><Relationship Id="rId5" Type="http://schemas.openxmlformats.org/officeDocument/2006/relationships/image" Target="../media/image179.wmf"/><Relationship Id="rId10" Type="http://schemas.openxmlformats.org/officeDocument/2006/relationships/image" Target="../media/image184.wmf"/><Relationship Id="rId4" Type="http://schemas.openxmlformats.org/officeDocument/2006/relationships/image" Target="../media/image178.wmf"/><Relationship Id="rId9" Type="http://schemas.openxmlformats.org/officeDocument/2006/relationships/image" Target="../media/image18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wmf"/><Relationship Id="rId2" Type="http://schemas.openxmlformats.org/officeDocument/2006/relationships/image" Target="../media/image195.wmf"/><Relationship Id="rId1" Type="http://schemas.openxmlformats.org/officeDocument/2006/relationships/image" Target="../media/image194.wmf"/><Relationship Id="rId4" Type="http://schemas.openxmlformats.org/officeDocument/2006/relationships/image" Target="../media/image19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wmf"/><Relationship Id="rId2" Type="http://schemas.openxmlformats.org/officeDocument/2006/relationships/image" Target="../media/image199.wmf"/><Relationship Id="rId1" Type="http://schemas.openxmlformats.org/officeDocument/2006/relationships/image" Target="../media/image198.wmf"/><Relationship Id="rId4" Type="http://schemas.openxmlformats.org/officeDocument/2006/relationships/image" Target="../media/image20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wmf"/><Relationship Id="rId2" Type="http://schemas.openxmlformats.org/officeDocument/2006/relationships/image" Target="../media/image203.wmf"/><Relationship Id="rId1" Type="http://schemas.openxmlformats.org/officeDocument/2006/relationships/image" Target="../media/image202.wmf"/><Relationship Id="rId4" Type="http://schemas.openxmlformats.org/officeDocument/2006/relationships/image" Target="../media/image20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4" Type="http://schemas.openxmlformats.org/officeDocument/2006/relationships/image" Target="../media/image20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wmf"/><Relationship Id="rId2" Type="http://schemas.openxmlformats.org/officeDocument/2006/relationships/image" Target="../media/image211.wmf"/><Relationship Id="rId1" Type="http://schemas.openxmlformats.org/officeDocument/2006/relationships/image" Target="../media/image210.wmf"/><Relationship Id="rId6" Type="http://schemas.openxmlformats.org/officeDocument/2006/relationships/image" Target="../media/image215.wmf"/><Relationship Id="rId5" Type="http://schemas.openxmlformats.org/officeDocument/2006/relationships/image" Target="../media/image214.wmf"/><Relationship Id="rId4" Type="http://schemas.openxmlformats.org/officeDocument/2006/relationships/image" Target="../media/image21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wmf"/><Relationship Id="rId2" Type="http://schemas.openxmlformats.org/officeDocument/2006/relationships/image" Target="../media/image217.wmf"/><Relationship Id="rId1" Type="http://schemas.openxmlformats.org/officeDocument/2006/relationships/image" Target="../media/image216.wmf"/><Relationship Id="rId4" Type="http://schemas.openxmlformats.org/officeDocument/2006/relationships/image" Target="../media/image21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wmf"/><Relationship Id="rId2" Type="http://schemas.openxmlformats.org/officeDocument/2006/relationships/image" Target="../media/image221.wmf"/><Relationship Id="rId1" Type="http://schemas.openxmlformats.org/officeDocument/2006/relationships/image" Target="../media/image22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w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Relationship Id="rId6" Type="http://schemas.openxmlformats.org/officeDocument/2006/relationships/image" Target="../media/image228.wmf"/><Relationship Id="rId5" Type="http://schemas.openxmlformats.org/officeDocument/2006/relationships/image" Target="../media/image227.wmf"/><Relationship Id="rId4" Type="http://schemas.openxmlformats.org/officeDocument/2006/relationships/image" Target="../media/image226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wmf"/><Relationship Id="rId3" Type="http://schemas.openxmlformats.org/officeDocument/2006/relationships/image" Target="../media/image231.wmf"/><Relationship Id="rId7" Type="http://schemas.openxmlformats.org/officeDocument/2006/relationships/image" Target="../media/image235.wmf"/><Relationship Id="rId2" Type="http://schemas.openxmlformats.org/officeDocument/2006/relationships/image" Target="../media/image230.wmf"/><Relationship Id="rId1" Type="http://schemas.openxmlformats.org/officeDocument/2006/relationships/image" Target="../media/image229.wmf"/><Relationship Id="rId6" Type="http://schemas.openxmlformats.org/officeDocument/2006/relationships/image" Target="../media/image234.wmf"/><Relationship Id="rId5" Type="http://schemas.openxmlformats.org/officeDocument/2006/relationships/image" Target="../media/image233.wmf"/><Relationship Id="rId4" Type="http://schemas.openxmlformats.org/officeDocument/2006/relationships/image" Target="../media/image232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wmf"/><Relationship Id="rId2" Type="http://schemas.openxmlformats.org/officeDocument/2006/relationships/image" Target="../media/image238.wmf"/><Relationship Id="rId1" Type="http://schemas.openxmlformats.org/officeDocument/2006/relationships/image" Target="../media/image237.wmf"/><Relationship Id="rId6" Type="http://schemas.openxmlformats.org/officeDocument/2006/relationships/image" Target="../media/image242.wmf"/><Relationship Id="rId5" Type="http://schemas.openxmlformats.org/officeDocument/2006/relationships/image" Target="../media/image241.wmf"/><Relationship Id="rId4" Type="http://schemas.openxmlformats.org/officeDocument/2006/relationships/image" Target="../media/image240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wmf"/><Relationship Id="rId3" Type="http://schemas.openxmlformats.org/officeDocument/2006/relationships/image" Target="../media/image245.wmf"/><Relationship Id="rId7" Type="http://schemas.openxmlformats.org/officeDocument/2006/relationships/image" Target="../media/image249.wmf"/><Relationship Id="rId2" Type="http://schemas.openxmlformats.org/officeDocument/2006/relationships/image" Target="../media/image244.wmf"/><Relationship Id="rId1" Type="http://schemas.openxmlformats.org/officeDocument/2006/relationships/image" Target="../media/image243.wmf"/><Relationship Id="rId6" Type="http://schemas.openxmlformats.org/officeDocument/2006/relationships/image" Target="../media/image248.wmf"/><Relationship Id="rId5" Type="http://schemas.openxmlformats.org/officeDocument/2006/relationships/image" Target="../media/image247.wmf"/><Relationship Id="rId4" Type="http://schemas.openxmlformats.org/officeDocument/2006/relationships/image" Target="../media/image24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wmf"/><Relationship Id="rId3" Type="http://schemas.openxmlformats.org/officeDocument/2006/relationships/image" Target="../media/image253.wmf"/><Relationship Id="rId7" Type="http://schemas.openxmlformats.org/officeDocument/2006/relationships/image" Target="../media/image257.wmf"/><Relationship Id="rId2" Type="http://schemas.openxmlformats.org/officeDocument/2006/relationships/image" Target="../media/image252.wmf"/><Relationship Id="rId1" Type="http://schemas.openxmlformats.org/officeDocument/2006/relationships/image" Target="../media/image251.wmf"/><Relationship Id="rId6" Type="http://schemas.openxmlformats.org/officeDocument/2006/relationships/image" Target="../media/image256.wmf"/><Relationship Id="rId11" Type="http://schemas.openxmlformats.org/officeDocument/2006/relationships/image" Target="../media/image261.wmf"/><Relationship Id="rId5" Type="http://schemas.openxmlformats.org/officeDocument/2006/relationships/image" Target="../media/image255.png"/><Relationship Id="rId10" Type="http://schemas.openxmlformats.org/officeDocument/2006/relationships/image" Target="../media/image260.wmf"/><Relationship Id="rId4" Type="http://schemas.openxmlformats.org/officeDocument/2006/relationships/image" Target="../media/image254.wmf"/><Relationship Id="rId9" Type="http://schemas.openxmlformats.org/officeDocument/2006/relationships/image" Target="../media/image259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3.png"/><Relationship Id="rId1" Type="http://schemas.openxmlformats.org/officeDocument/2006/relationships/image" Target="../media/image262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wmf"/><Relationship Id="rId3" Type="http://schemas.openxmlformats.org/officeDocument/2006/relationships/image" Target="../media/image266.wmf"/><Relationship Id="rId7" Type="http://schemas.openxmlformats.org/officeDocument/2006/relationships/image" Target="../media/image268.wmf"/><Relationship Id="rId12" Type="http://schemas.openxmlformats.org/officeDocument/2006/relationships/image" Target="../media/image273.wmf"/><Relationship Id="rId2" Type="http://schemas.openxmlformats.org/officeDocument/2006/relationships/image" Target="../media/image265.wmf"/><Relationship Id="rId1" Type="http://schemas.openxmlformats.org/officeDocument/2006/relationships/image" Target="../media/image264.wmf"/><Relationship Id="rId6" Type="http://schemas.openxmlformats.org/officeDocument/2006/relationships/image" Target="../media/image267.wmf"/><Relationship Id="rId11" Type="http://schemas.openxmlformats.org/officeDocument/2006/relationships/image" Target="../media/image272.wmf"/><Relationship Id="rId5" Type="http://schemas.openxmlformats.org/officeDocument/2006/relationships/image" Target="../media/image260.wmf"/><Relationship Id="rId10" Type="http://schemas.openxmlformats.org/officeDocument/2006/relationships/image" Target="../media/image271.wmf"/><Relationship Id="rId4" Type="http://schemas.openxmlformats.org/officeDocument/2006/relationships/image" Target="../media/image261.wmf"/><Relationship Id="rId9" Type="http://schemas.openxmlformats.org/officeDocument/2006/relationships/image" Target="../media/image270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wmf"/><Relationship Id="rId3" Type="http://schemas.openxmlformats.org/officeDocument/2006/relationships/image" Target="../media/image277.wmf"/><Relationship Id="rId7" Type="http://schemas.openxmlformats.org/officeDocument/2006/relationships/image" Target="../media/image281.wmf"/><Relationship Id="rId2" Type="http://schemas.openxmlformats.org/officeDocument/2006/relationships/image" Target="../media/image276.wmf"/><Relationship Id="rId1" Type="http://schemas.openxmlformats.org/officeDocument/2006/relationships/image" Target="../media/image275.wmf"/><Relationship Id="rId6" Type="http://schemas.openxmlformats.org/officeDocument/2006/relationships/image" Target="../media/image280.wmf"/><Relationship Id="rId5" Type="http://schemas.openxmlformats.org/officeDocument/2006/relationships/image" Target="../media/image279.wmf"/><Relationship Id="rId4" Type="http://schemas.openxmlformats.org/officeDocument/2006/relationships/image" Target="../media/image27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18" Type="http://schemas.openxmlformats.org/officeDocument/2006/relationships/image" Target="../media/image47.wmf"/><Relationship Id="rId26" Type="http://schemas.openxmlformats.org/officeDocument/2006/relationships/image" Target="../media/image55.wmf"/><Relationship Id="rId3" Type="http://schemas.openxmlformats.org/officeDocument/2006/relationships/image" Target="../media/image32.wmf"/><Relationship Id="rId21" Type="http://schemas.openxmlformats.org/officeDocument/2006/relationships/image" Target="../media/image50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17" Type="http://schemas.openxmlformats.org/officeDocument/2006/relationships/image" Target="../media/image46.wmf"/><Relationship Id="rId25" Type="http://schemas.openxmlformats.org/officeDocument/2006/relationships/image" Target="../media/image54.wmf"/><Relationship Id="rId2" Type="http://schemas.openxmlformats.org/officeDocument/2006/relationships/image" Target="../media/image31.wmf"/><Relationship Id="rId16" Type="http://schemas.openxmlformats.org/officeDocument/2006/relationships/image" Target="../media/image45.wmf"/><Relationship Id="rId20" Type="http://schemas.openxmlformats.org/officeDocument/2006/relationships/image" Target="../media/image49.wmf"/><Relationship Id="rId29" Type="http://schemas.openxmlformats.org/officeDocument/2006/relationships/image" Target="../media/image58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24" Type="http://schemas.openxmlformats.org/officeDocument/2006/relationships/image" Target="../media/image53.wmf"/><Relationship Id="rId5" Type="http://schemas.openxmlformats.org/officeDocument/2006/relationships/image" Target="../media/image34.wmf"/><Relationship Id="rId15" Type="http://schemas.openxmlformats.org/officeDocument/2006/relationships/image" Target="../media/image44.wmf"/><Relationship Id="rId23" Type="http://schemas.openxmlformats.org/officeDocument/2006/relationships/image" Target="../media/image52.wmf"/><Relationship Id="rId28" Type="http://schemas.openxmlformats.org/officeDocument/2006/relationships/image" Target="../media/image57.wmf"/><Relationship Id="rId10" Type="http://schemas.openxmlformats.org/officeDocument/2006/relationships/image" Target="../media/image39.wmf"/><Relationship Id="rId19" Type="http://schemas.openxmlformats.org/officeDocument/2006/relationships/image" Target="../media/image48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Relationship Id="rId14" Type="http://schemas.openxmlformats.org/officeDocument/2006/relationships/image" Target="../media/image43.wmf"/><Relationship Id="rId22" Type="http://schemas.openxmlformats.org/officeDocument/2006/relationships/image" Target="../media/image51.wmf"/><Relationship Id="rId27" Type="http://schemas.openxmlformats.org/officeDocument/2006/relationships/image" Target="../media/image56.wmf"/><Relationship Id="rId30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7E94B4-6375-4768-8A1F-450B5FC85D11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CBA83E-03EF-499B-A515-95C215C741A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092811-7907-4C49-BD37-CDCCF527CA1E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32D9DE-2DAD-4572-B80B-ABFEB5541C5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1A2AEF68-D5D4-42C2-9082-8D6CBA33CE82}" type="slidenum">
              <a:rPr lang="en-GB" altLang="en-US" sz="1200"/>
              <a:pPr eaLnBrk="1" hangingPunct="1"/>
              <a:t>47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" name="Freeform 5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</p:grpSp>
      <p:pic>
        <p:nvPicPr>
          <p:cNvPr id="15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</a:rPr>
              <a:t>www.mathsrevision.com</a:t>
            </a:r>
          </a:p>
        </p:txBody>
      </p:sp>
      <p:pic>
        <p:nvPicPr>
          <p:cNvPr id="17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23825" y="1463675"/>
            <a:ext cx="7556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766872" y="171432"/>
            <a:ext cx="5519768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22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C1E72-9316-4209-B2A3-4D0343EF27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641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3C603-B1F9-4C25-98AA-2CAAA8732D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2112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D4D04-E5AC-42F2-B229-BDDBBC73F1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487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" name="Freeform 5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</p:grpSp>
      <p:pic>
        <p:nvPicPr>
          <p:cNvPr id="14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</a:rPr>
              <a:t>www.mathsrevision.com</a:t>
            </a:r>
          </a:p>
        </p:txBody>
      </p:sp>
      <p:pic>
        <p:nvPicPr>
          <p:cNvPr id="16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123825" y="1463675"/>
            <a:ext cx="7556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840038" y="1347788"/>
            <a:ext cx="29559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Application 1.4 Calculus</a:t>
            </a:r>
          </a:p>
        </p:txBody>
      </p:sp>
    </p:spTree>
    <p:extLst>
      <p:ext uri="{BB962C8B-B14F-4D97-AF65-F5344CB8AC3E}">
        <p14:creationId xmlns:p14="http://schemas.microsoft.com/office/powerpoint/2010/main" val="1528741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9E5E9-C8CB-4F2B-8353-78C341BF16E2}" type="datetimeFigureOut">
              <a:rPr lang="en-GB"/>
              <a:pPr>
                <a:defRPr/>
              </a:pPr>
              <a:t>11/07/2026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D0D9F-825E-44DA-8582-CB73A9461B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7123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BA6F0-3B6D-40CE-AA79-8052989995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6759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0ED59-0204-4C24-92CF-69A50AE718D1}" type="datetimeFigureOut">
              <a:rPr lang="en-GB"/>
              <a:pPr>
                <a:defRPr/>
              </a:pPr>
              <a:t>11/07/2026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675A8-527B-4338-A533-EB11B8104A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637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DFFE7-43EA-4B36-A1B8-96636DB19E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953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37C21-9ED4-489D-B969-3D86A1FE80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42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5E519-5DF0-4FBF-98EC-A3E17732D1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390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BDAF5-F901-4131-93E7-7DC5E8C43A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515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19156-D26D-4DE7-BB2C-664FF214F0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533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C2B81-E5D2-42DF-A1C0-4A2D918797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624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1E823-1729-40A6-94E9-E95AF84DD1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930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237A2F-FFA3-4846-81AA-A0EF895705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819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48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4507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48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8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8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</p:grpSp>
      <p:sp>
        <p:nvSpPr>
          <p:cNvPr id="204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13EFE6BD-EDFA-4BD1-8F54-C46AC2C26ED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500" name="Text Box 20"/>
          <p:cNvSpPr txBox="1">
            <a:spLocks noChangeArrowheads="1"/>
          </p:cNvSpPr>
          <p:nvPr userDrawn="1"/>
        </p:nvSpPr>
        <p:spPr bwMode="auto">
          <a:xfrm rot="16200000">
            <a:off x="-1589087" y="4030662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GB" sz="2800" dirty="0">
                <a:solidFill>
                  <a:srgbClr val="EEF82A"/>
                </a:solidFill>
                <a:latin typeface="Comic Sans MS" pitchFamily="66" charset="0"/>
              </a:rPr>
              <a:t>www.mathsrevision.com</a:t>
            </a:r>
          </a:p>
        </p:txBody>
      </p:sp>
      <p:pic>
        <p:nvPicPr>
          <p:cNvPr id="45065" name="Picture 21" descr="scottishflag"/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22" descr="Office Objects 057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 userDrawn="1"/>
        </p:nvSpPr>
        <p:spPr>
          <a:xfrm>
            <a:off x="142875" y="1428750"/>
            <a:ext cx="7556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857625" y="1323975"/>
            <a:ext cx="16922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Outcome 1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39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  <p:sldLayoutId id="2147484735" r:id="rId10"/>
    <p:sldLayoutId id="2147484736" r:id="rId11"/>
    <p:sldLayoutId id="2147484737" r:id="rId12"/>
    <p:sldLayoutId id="2147484740" r:id="rId13"/>
    <p:sldLayoutId id="2147484741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ECAAA2-3B41-4FAA-81DB-37F29CC798E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4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2.xml"/><Relationship Id="rId7" Type="http://schemas.openxmlformats.org/officeDocument/2006/relationships/slide" Target="slide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16.xml"/><Relationship Id="rId10" Type="http://schemas.openxmlformats.org/officeDocument/2006/relationships/slide" Target="slide35.xml"/><Relationship Id="rId4" Type="http://schemas.openxmlformats.org/officeDocument/2006/relationships/slide" Target="slide28.xml"/><Relationship Id="rId9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gbm.at/hWR8ep8f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67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66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6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7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81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78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80.wmf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10" Type="http://schemas.openxmlformats.org/officeDocument/2006/relationships/image" Target="../media/image77.wmf"/><Relationship Id="rId19" Type="http://schemas.openxmlformats.org/officeDocument/2006/relationships/oleObject" Target="../embeddings/oleObject79.bin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7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90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87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89.wmf"/><Relationship Id="rId20" Type="http://schemas.openxmlformats.org/officeDocument/2006/relationships/image" Target="../media/image9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88.bin"/><Relationship Id="rId4" Type="http://schemas.openxmlformats.org/officeDocument/2006/relationships/image" Target="../media/image83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8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image" Target="../media/image95.png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9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image" Target="../media/image99.png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96.wmf"/><Relationship Id="rId4" Type="http://schemas.openxmlformats.org/officeDocument/2006/relationships/oleObject" Target="../embeddings/oleObject92.bin"/><Relationship Id="rId9" Type="http://schemas.openxmlformats.org/officeDocument/2006/relationships/image" Target="../media/image9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image" Target="../media/image103.png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0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103.bin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08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0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99.bin"/><Relationship Id="rId15" Type="http://schemas.openxmlformats.org/officeDocument/2006/relationships/oleObject" Target="../embeddings/oleObject104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10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image" Target="../media/image114.png"/><Relationship Id="rId7" Type="http://schemas.openxmlformats.org/officeDocument/2006/relationships/image" Target="../media/image112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1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119.wmf"/><Relationship Id="rId3" Type="http://schemas.openxmlformats.org/officeDocument/2006/relationships/image" Target="../media/image114.png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121.wmf"/><Relationship Id="rId2" Type="http://schemas.openxmlformats.org/officeDocument/2006/relationships/slideLayout" Target="../slideLayouts/slideLayout16.xml"/><Relationship Id="rId16" Type="http://schemas.openxmlformats.org/officeDocument/2006/relationships/oleObject" Target="../embeddings/oleObject114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118.wmf"/><Relationship Id="rId5" Type="http://schemas.openxmlformats.org/officeDocument/2006/relationships/image" Target="../media/image115.wmf"/><Relationship Id="rId15" Type="http://schemas.openxmlformats.org/officeDocument/2006/relationships/image" Target="../media/image120.wmf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11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1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image" Target="../media/image130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oleObject" Target="../embeddings/oleObject122.bin"/><Relationship Id="rId17" Type="http://schemas.openxmlformats.org/officeDocument/2006/relationships/image" Target="../media/image132.wmf"/><Relationship Id="rId2" Type="http://schemas.openxmlformats.org/officeDocument/2006/relationships/slideLayout" Target="../slideLayouts/slideLayout16.xml"/><Relationship Id="rId16" Type="http://schemas.openxmlformats.org/officeDocument/2006/relationships/oleObject" Target="../embeddings/oleObject124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7.wmf"/><Relationship Id="rId11" Type="http://schemas.openxmlformats.org/officeDocument/2006/relationships/image" Target="../media/image129.wmf"/><Relationship Id="rId5" Type="http://schemas.openxmlformats.org/officeDocument/2006/relationships/oleObject" Target="../embeddings/oleObject119.bin"/><Relationship Id="rId15" Type="http://schemas.openxmlformats.org/officeDocument/2006/relationships/image" Target="../media/image131.wmf"/><Relationship Id="rId10" Type="http://schemas.openxmlformats.org/officeDocument/2006/relationships/oleObject" Target="../embeddings/oleObject121.bin"/><Relationship Id="rId4" Type="http://schemas.openxmlformats.org/officeDocument/2006/relationships/image" Target="../media/image126.wmf"/><Relationship Id="rId9" Type="http://schemas.openxmlformats.org/officeDocument/2006/relationships/image" Target="../media/image125.png"/><Relationship Id="rId14" Type="http://schemas.openxmlformats.org/officeDocument/2006/relationships/oleObject" Target="../embeddings/oleObject1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7" Type="http://schemas.openxmlformats.org/officeDocument/2006/relationships/image" Target="../media/image134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26.bin"/><Relationship Id="rId5" Type="http://schemas.openxmlformats.org/officeDocument/2006/relationships/image" Target="../media/image125.png"/><Relationship Id="rId4" Type="http://schemas.openxmlformats.org/officeDocument/2006/relationships/image" Target="../media/image13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oleObject" Target="../embeddings/oleObject132.bin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139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1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5" Type="http://schemas.openxmlformats.org/officeDocument/2006/relationships/oleObject" Target="../embeddings/oleObject133.bin"/><Relationship Id="rId10" Type="http://schemas.openxmlformats.org/officeDocument/2006/relationships/image" Target="../media/image138.wmf"/><Relationship Id="rId4" Type="http://schemas.openxmlformats.org/officeDocument/2006/relationships/image" Target="../media/image135.png"/><Relationship Id="rId9" Type="http://schemas.openxmlformats.org/officeDocument/2006/relationships/oleObject" Target="../embeddings/oleObject130.bin"/><Relationship Id="rId14" Type="http://schemas.openxmlformats.org/officeDocument/2006/relationships/image" Target="../media/image14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image" Target="../media/image146.wmf"/><Relationship Id="rId18" Type="http://schemas.openxmlformats.org/officeDocument/2006/relationships/oleObject" Target="../embeddings/oleObject141.bin"/><Relationship Id="rId3" Type="http://schemas.openxmlformats.org/officeDocument/2006/relationships/oleObject" Target="../embeddings/oleObject134.bin"/><Relationship Id="rId21" Type="http://schemas.openxmlformats.org/officeDocument/2006/relationships/image" Target="../media/image150.wmf"/><Relationship Id="rId7" Type="http://schemas.openxmlformats.org/officeDocument/2006/relationships/oleObject" Target="../embeddings/oleObject136.bin"/><Relationship Id="rId12" Type="http://schemas.openxmlformats.org/officeDocument/2006/relationships/oleObject" Target="../embeddings/oleObject138.bin"/><Relationship Id="rId17" Type="http://schemas.openxmlformats.org/officeDocument/2006/relationships/image" Target="../media/image148.wmf"/><Relationship Id="rId2" Type="http://schemas.openxmlformats.org/officeDocument/2006/relationships/slideLayout" Target="../slideLayouts/slideLayout16.xml"/><Relationship Id="rId16" Type="http://schemas.openxmlformats.org/officeDocument/2006/relationships/oleObject" Target="../embeddings/oleObject140.bin"/><Relationship Id="rId20" Type="http://schemas.openxmlformats.org/officeDocument/2006/relationships/oleObject" Target="../embeddings/oleObject142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43.wmf"/><Relationship Id="rId11" Type="http://schemas.openxmlformats.org/officeDocument/2006/relationships/image" Target="../media/image152.png"/><Relationship Id="rId5" Type="http://schemas.openxmlformats.org/officeDocument/2006/relationships/oleObject" Target="../embeddings/oleObject135.bin"/><Relationship Id="rId15" Type="http://schemas.openxmlformats.org/officeDocument/2006/relationships/image" Target="../media/image147.wmf"/><Relationship Id="rId23" Type="http://schemas.openxmlformats.org/officeDocument/2006/relationships/image" Target="../media/image151.wmf"/><Relationship Id="rId10" Type="http://schemas.openxmlformats.org/officeDocument/2006/relationships/image" Target="../media/image145.wmf"/><Relationship Id="rId19" Type="http://schemas.openxmlformats.org/officeDocument/2006/relationships/image" Target="../media/image149.wmf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137.bin"/><Relationship Id="rId14" Type="http://schemas.openxmlformats.org/officeDocument/2006/relationships/oleObject" Target="../embeddings/oleObject139.bin"/><Relationship Id="rId22" Type="http://schemas.openxmlformats.org/officeDocument/2006/relationships/oleObject" Target="../embeddings/oleObject14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13" Type="http://schemas.openxmlformats.org/officeDocument/2006/relationships/image" Target="../media/image157.wmf"/><Relationship Id="rId18" Type="http://schemas.openxmlformats.org/officeDocument/2006/relationships/oleObject" Target="../embeddings/oleObject151.bin"/><Relationship Id="rId3" Type="http://schemas.openxmlformats.org/officeDocument/2006/relationships/image" Target="../media/image161.png"/><Relationship Id="rId7" Type="http://schemas.openxmlformats.org/officeDocument/2006/relationships/image" Target="../media/image154.wmf"/><Relationship Id="rId12" Type="http://schemas.openxmlformats.org/officeDocument/2006/relationships/oleObject" Target="../embeddings/oleObject148.bin"/><Relationship Id="rId17" Type="http://schemas.openxmlformats.org/officeDocument/2006/relationships/image" Target="../media/image159.wmf"/><Relationship Id="rId2" Type="http://schemas.openxmlformats.org/officeDocument/2006/relationships/slideLayout" Target="../slideLayouts/slideLayout16.xml"/><Relationship Id="rId16" Type="http://schemas.openxmlformats.org/officeDocument/2006/relationships/oleObject" Target="../embeddings/oleObject150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45.bin"/><Relationship Id="rId11" Type="http://schemas.openxmlformats.org/officeDocument/2006/relationships/image" Target="../media/image156.wmf"/><Relationship Id="rId5" Type="http://schemas.openxmlformats.org/officeDocument/2006/relationships/image" Target="../media/image153.wmf"/><Relationship Id="rId15" Type="http://schemas.openxmlformats.org/officeDocument/2006/relationships/image" Target="../media/image158.wmf"/><Relationship Id="rId10" Type="http://schemas.openxmlformats.org/officeDocument/2006/relationships/oleObject" Target="../embeddings/oleObject147.bin"/><Relationship Id="rId19" Type="http://schemas.openxmlformats.org/officeDocument/2006/relationships/image" Target="../media/image160.wmf"/><Relationship Id="rId4" Type="http://schemas.openxmlformats.org/officeDocument/2006/relationships/oleObject" Target="../embeddings/oleObject144.bin"/><Relationship Id="rId9" Type="http://schemas.openxmlformats.org/officeDocument/2006/relationships/image" Target="../media/image155.wmf"/><Relationship Id="rId14" Type="http://schemas.openxmlformats.org/officeDocument/2006/relationships/oleObject" Target="../embeddings/oleObject14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13" Type="http://schemas.openxmlformats.org/officeDocument/2006/relationships/image" Target="../media/image165.wmf"/><Relationship Id="rId3" Type="http://schemas.openxmlformats.org/officeDocument/2006/relationships/image" Target="../media/image161.png"/><Relationship Id="rId7" Type="http://schemas.openxmlformats.org/officeDocument/2006/relationships/image" Target="../media/image162.wmf"/><Relationship Id="rId12" Type="http://schemas.openxmlformats.org/officeDocument/2006/relationships/oleObject" Target="../embeddings/oleObject15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53.bin"/><Relationship Id="rId11" Type="http://schemas.openxmlformats.org/officeDocument/2006/relationships/image" Target="../media/image164.wmf"/><Relationship Id="rId5" Type="http://schemas.openxmlformats.org/officeDocument/2006/relationships/image" Target="../media/image160.wmf"/><Relationship Id="rId15" Type="http://schemas.openxmlformats.org/officeDocument/2006/relationships/image" Target="../media/image166.wmf"/><Relationship Id="rId10" Type="http://schemas.openxmlformats.org/officeDocument/2006/relationships/oleObject" Target="../embeddings/oleObject155.bin"/><Relationship Id="rId4" Type="http://schemas.openxmlformats.org/officeDocument/2006/relationships/oleObject" Target="../embeddings/oleObject152.bin"/><Relationship Id="rId9" Type="http://schemas.openxmlformats.org/officeDocument/2006/relationships/image" Target="../media/image163.wmf"/><Relationship Id="rId14" Type="http://schemas.openxmlformats.org/officeDocument/2006/relationships/oleObject" Target="../embeddings/oleObject157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13" Type="http://schemas.openxmlformats.org/officeDocument/2006/relationships/oleObject" Target="../embeddings/oleObject163.bin"/><Relationship Id="rId18" Type="http://schemas.openxmlformats.org/officeDocument/2006/relationships/image" Target="../media/image174.wmf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71.wmf"/><Relationship Id="rId17" Type="http://schemas.openxmlformats.org/officeDocument/2006/relationships/oleObject" Target="../embeddings/oleObject16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3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68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4.bin"/><Relationship Id="rId10" Type="http://schemas.openxmlformats.org/officeDocument/2006/relationships/image" Target="../media/image170.wmf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172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13" Type="http://schemas.openxmlformats.org/officeDocument/2006/relationships/oleObject" Target="../embeddings/oleObject171.bin"/><Relationship Id="rId18" Type="http://schemas.openxmlformats.org/officeDocument/2006/relationships/image" Target="../media/image182.wmf"/><Relationship Id="rId3" Type="http://schemas.openxmlformats.org/officeDocument/2006/relationships/oleObject" Target="../embeddings/oleObject166.bin"/><Relationship Id="rId21" Type="http://schemas.openxmlformats.org/officeDocument/2006/relationships/oleObject" Target="../embeddings/oleObject175.bin"/><Relationship Id="rId7" Type="http://schemas.openxmlformats.org/officeDocument/2006/relationships/oleObject" Target="../embeddings/oleObject168.bin"/><Relationship Id="rId12" Type="http://schemas.openxmlformats.org/officeDocument/2006/relationships/image" Target="../media/image179.wmf"/><Relationship Id="rId17" Type="http://schemas.openxmlformats.org/officeDocument/2006/relationships/oleObject" Target="../embeddings/oleObject17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1.wmf"/><Relationship Id="rId20" Type="http://schemas.openxmlformats.org/officeDocument/2006/relationships/image" Target="../media/image183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170.bin"/><Relationship Id="rId5" Type="http://schemas.openxmlformats.org/officeDocument/2006/relationships/oleObject" Target="../embeddings/oleObject167.bin"/><Relationship Id="rId15" Type="http://schemas.openxmlformats.org/officeDocument/2006/relationships/oleObject" Target="../embeddings/oleObject172.bin"/><Relationship Id="rId10" Type="http://schemas.openxmlformats.org/officeDocument/2006/relationships/image" Target="../media/image178.wmf"/><Relationship Id="rId19" Type="http://schemas.openxmlformats.org/officeDocument/2006/relationships/oleObject" Target="../embeddings/oleObject174.bin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169.bin"/><Relationship Id="rId14" Type="http://schemas.openxmlformats.org/officeDocument/2006/relationships/image" Target="../media/image180.wmf"/><Relationship Id="rId22" Type="http://schemas.openxmlformats.org/officeDocument/2006/relationships/image" Target="../media/image184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13" Type="http://schemas.openxmlformats.org/officeDocument/2006/relationships/image" Target="../media/image187.wmf"/><Relationship Id="rId3" Type="http://schemas.openxmlformats.org/officeDocument/2006/relationships/audio" Target="../media/audio1.wav"/><Relationship Id="rId7" Type="http://schemas.openxmlformats.org/officeDocument/2006/relationships/image" Target="../media/image190.png"/><Relationship Id="rId12" Type="http://schemas.openxmlformats.org/officeDocument/2006/relationships/oleObject" Target="../embeddings/oleObject17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7.vml"/><Relationship Id="rId6" Type="http://schemas.openxmlformats.org/officeDocument/2006/relationships/slide" Target="slide14.xml"/><Relationship Id="rId11" Type="http://schemas.openxmlformats.org/officeDocument/2006/relationships/image" Target="../media/image186.wmf"/><Relationship Id="rId5" Type="http://schemas.openxmlformats.org/officeDocument/2006/relationships/image" Target="../media/image189.png"/><Relationship Id="rId10" Type="http://schemas.openxmlformats.org/officeDocument/2006/relationships/oleObject" Target="../embeddings/oleObject177.bin"/><Relationship Id="rId4" Type="http://schemas.openxmlformats.org/officeDocument/2006/relationships/image" Target="../media/image188.png"/><Relationship Id="rId9" Type="http://schemas.openxmlformats.org/officeDocument/2006/relationships/image" Target="../media/image18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13" Type="http://schemas.openxmlformats.org/officeDocument/2006/relationships/image" Target="../media/image193.wmf"/><Relationship Id="rId3" Type="http://schemas.openxmlformats.org/officeDocument/2006/relationships/audio" Target="../media/audio1.wav"/><Relationship Id="rId7" Type="http://schemas.openxmlformats.org/officeDocument/2006/relationships/image" Target="../media/image190.png"/><Relationship Id="rId12" Type="http://schemas.openxmlformats.org/officeDocument/2006/relationships/oleObject" Target="../embeddings/oleObject18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8.vml"/><Relationship Id="rId6" Type="http://schemas.openxmlformats.org/officeDocument/2006/relationships/slide" Target="slide14.xml"/><Relationship Id="rId11" Type="http://schemas.openxmlformats.org/officeDocument/2006/relationships/image" Target="../media/image192.wmf"/><Relationship Id="rId5" Type="http://schemas.openxmlformats.org/officeDocument/2006/relationships/image" Target="../media/image189.png"/><Relationship Id="rId10" Type="http://schemas.openxmlformats.org/officeDocument/2006/relationships/oleObject" Target="../embeddings/oleObject180.bin"/><Relationship Id="rId4" Type="http://schemas.openxmlformats.org/officeDocument/2006/relationships/image" Target="../media/image188.png"/><Relationship Id="rId9" Type="http://schemas.openxmlformats.org/officeDocument/2006/relationships/image" Target="../media/image19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2.bin"/><Relationship Id="rId13" Type="http://schemas.openxmlformats.org/officeDocument/2006/relationships/image" Target="../media/image196.wmf"/><Relationship Id="rId3" Type="http://schemas.openxmlformats.org/officeDocument/2006/relationships/audio" Target="../media/audio1.wav"/><Relationship Id="rId7" Type="http://schemas.openxmlformats.org/officeDocument/2006/relationships/image" Target="../media/image190.png"/><Relationship Id="rId12" Type="http://schemas.openxmlformats.org/officeDocument/2006/relationships/oleObject" Target="../embeddings/oleObject18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9.vml"/><Relationship Id="rId6" Type="http://schemas.openxmlformats.org/officeDocument/2006/relationships/slide" Target="slide14.xml"/><Relationship Id="rId11" Type="http://schemas.openxmlformats.org/officeDocument/2006/relationships/image" Target="../media/image195.wmf"/><Relationship Id="rId5" Type="http://schemas.openxmlformats.org/officeDocument/2006/relationships/image" Target="../media/image189.png"/><Relationship Id="rId15" Type="http://schemas.openxmlformats.org/officeDocument/2006/relationships/image" Target="../media/image197.wmf"/><Relationship Id="rId10" Type="http://schemas.openxmlformats.org/officeDocument/2006/relationships/oleObject" Target="../embeddings/oleObject183.bin"/><Relationship Id="rId4" Type="http://schemas.openxmlformats.org/officeDocument/2006/relationships/image" Target="../media/image188.png"/><Relationship Id="rId9" Type="http://schemas.openxmlformats.org/officeDocument/2006/relationships/image" Target="../media/image194.wmf"/><Relationship Id="rId14" Type="http://schemas.openxmlformats.org/officeDocument/2006/relationships/oleObject" Target="../embeddings/oleObject18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6.bin"/><Relationship Id="rId13" Type="http://schemas.openxmlformats.org/officeDocument/2006/relationships/image" Target="../media/image200.wmf"/><Relationship Id="rId3" Type="http://schemas.openxmlformats.org/officeDocument/2006/relationships/audio" Target="../media/audio1.wav"/><Relationship Id="rId7" Type="http://schemas.openxmlformats.org/officeDocument/2006/relationships/image" Target="../media/image190.png"/><Relationship Id="rId12" Type="http://schemas.openxmlformats.org/officeDocument/2006/relationships/oleObject" Target="../embeddings/oleObject18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0.vml"/><Relationship Id="rId6" Type="http://schemas.openxmlformats.org/officeDocument/2006/relationships/slide" Target="slide14.xml"/><Relationship Id="rId11" Type="http://schemas.openxmlformats.org/officeDocument/2006/relationships/image" Target="../media/image199.wmf"/><Relationship Id="rId5" Type="http://schemas.openxmlformats.org/officeDocument/2006/relationships/image" Target="../media/image189.png"/><Relationship Id="rId15" Type="http://schemas.openxmlformats.org/officeDocument/2006/relationships/image" Target="../media/image201.wmf"/><Relationship Id="rId10" Type="http://schemas.openxmlformats.org/officeDocument/2006/relationships/oleObject" Target="../embeddings/oleObject187.bin"/><Relationship Id="rId4" Type="http://schemas.openxmlformats.org/officeDocument/2006/relationships/image" Target="../media/image188.png"/><Relationship Id="rId9" Type="http://schemas.openxmlformats.org/officeDocument/2006/relationships/image" Target="../media/image198.wmf"/><Relationship Id="rId14" Type="http://schemas.openxmlformats.org/officeDocument/2006/relationships/oleObject" Target="../embeddings/oleObject189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13" Type="http://schemas.openxmlformats.org/officeDocument/2006/relationships/image" Target="../media/image204.wmf"/><Relationship Id="rId3" Type="http://schemas.openxmlformats.org/officeDocument/2006/relationships/audio" Target="../media/audio1.wav"/><Relationship Id="rId7" Type="http://schemas.openxmlformats.org/officeDocument/2006/relationships/image" Target="../media/image190.png"/><Relationship Id="rId12" Type="http://schemas.openxmlformats.org/officeDocument/2006/relationships/oleObject" Target="../embeddings/oleObject19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1.vml"/><Relationship Id="rId6" Type="http://schemas.openxmlformats.org/officeDocument/2006/relationships/slide" Target="slide14.xml"/><Relationship Id="rId11" Type="http://schemas.openxmlformats.org/officeDocument/2006/relationships/image" Target="../media/image203.wmf"/><Relationship Id="rId5" Type="http://schemas.openxmlformats.org/officeDocument/2006/relationships/image" Target="../media/image189.png"/><Relationship Id="rId15" Type="http://schemas.openxmlformats.org/officeDocument/2006/relationships/image" Target="../media/image205.wmf"/><Relationship Id="rId10" Type="http://schemas.openxmlformats.org/officeDocument/2006/relationships/oleObject" Target="../embeddings/oleObject191.bin"/><Relationship Id="rId4" Type="http://schemas.openxmlformats.org/officeDocument/2006/relationships/image" Target="../media/image188.png"/><Relationship Id="rId9" Type="http://schemas.openxmlformats.org/officeDocument/2006/relationships/image" Target="../media/image202.wmf"/><Relationship Id="rId14" Type="http://schemas.openxmlformats.org/officeDocument/2006/relationships/oleObject" Target="../embeddings/oleObject19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4.bin"/><Relationship Id="rId13" Type="http://schemas.openxmlformats.org/officeDocument/2006/relationships/image" Target="../media/image208.wmf"/><Relationship Id="rId3" Type="http://schemas.openxmlformats.org/officeDocument/2006/relationships/audio" Target="../media/audio1.wav"/><Relationship Id="rId7" Type="http://schemas.openxmlformats.org/officeDocument/2006/relationships/image" Target="../media/image190.png"/><Relationship Id="rId12" Type="http://schemas.openxmlformats.org/officeDocument/2006/relationships/oleObject" Target="../embeddings/oleObject19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2.vml"/><Relationship Id="rId6" Type="http://schemas.openxmlformats.org/officeDocument/2006/relationships/slide" Target="slide14.xml"/><Relationship Id="rId11" Type="http://schemas.openxmlformats.org/officeDocument/2006/relationships/image" Target="../media/image207.wmf"/><Relationship Id="rId5" Type="http://schemas.openxmlformats.org/officeDocument/2006/relationships/image" Target="../media/image189.png"/><Relationship Id="rId15" Type="http://schemas.openxmlformats.org/officeDocument/2006/relationships/image" Target="../media/image209.wmf"/><Relationship Id="rId10" Type="http://schemas.openxmlformats.org/officeDocument/2006/relationships/oleObject" Target="../embeddings/oleObject195.bin"/><Relationship Id="rId4" Type="http://schemas.openxmlformats.org/officeDocument/2006/relationships/image" Target="../media/image188.png"/><Relationship Id="rId9" Type="http://schemas.openxmlformats.org/officeDocument/2006/relationships/image" Target="../media/image206.wmf"/><Relationship Id="rId14" Type="http://schemas.openxmlformats.org/officeDocument/2006/relationships/oleObject" Target="../embeddings/oleObject19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8.bin"/><Relationship Id="rId13" Type="http://schemas.openxmlformats.org/officeDocument/2006/relationships/image" Target="../media/image212.wmf"/><Relationship Id="rId18" Type="http://schemas.openxmlformats.org/officeDocument/2006/relationships/oleObject" Target="../embeddings/oleObject203.bin"/><Relationship Id="rId3" Type="http://schemas.openxmlformats.org/officeDocument/2006/relationships/audio" Target="../media/audio1.wav"/><Relationship Id="rId7" Type="http://schemas.openxmlformats.org/officeDocument/2006/relationships/image" Target="../media/image190.png"/><Relationship Id="rId12" Type="http://schemas.openxmlformats.org/officeDocument/2006/relationships/oleObject" Target="../embeddings/oleObject200.bin"/><Relationship Id="rId17" Type="http://schemas.openxmlformats.org/officeDocument/2006/relationships/image" Target="../media/image214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202.bin"/><Relationship Id="rId1" Type="http://schemas.openxmlformats.org/officeDocument/2006/relationships/vmlDrawing" Target="../drawings/vmlDrawing33.vml"/><Relationship Id="rId6" Type="http://schemas.openxmlformats.org/officeDocument/2006/relationships/slide" Target="slide14.xml"/><Relationship Id="rId11" Type="http://schemas.openxmlformats.org/officeDocument/2006/relationships/image" Target="../media/image211.wmf"/><Relationship Id="rId5" Type="http://schemas.openxmlformats.org/officeDocument/2006/relationships/image" Target="../media/image189.png"/><Relationship Id="rId15" Type="http://schemas.openxmlformats.org/officeDocument/2006/relationships/image" Target="../media/image213.wmf"/><Relationship Id="rId10" Type="http://schemas.openxmlformats.org/officeDocument/2006/relationships/oleObject" Target="../embeddings/oleObject199.bin"/><Relationship Id="rId19" Type="http://schemas.openxmlformats.org/officeDocument/2006/relationships/image" Target="../media/image215.wmf"/><Relationship Id="rId4" Type="http://schemas.openxmlformats.org/officeDocument/2006/relationships/image" Target="../media/image188.png"/><Relationship Id="rId9" Type="http://schemas.openxmlformats.org/officeDocument/2006/relationships/image" Target="../media/image210.wmf"/><Relationship Id="rId14" Type="http://schemas.openxmlformats.org/officeDocument/2006/relationships/oleObject" Target="../embeddings/oleObject20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4.bin"/><Relationship Id="rId13" Type="http://schemas.openxmlformats.org/officeDocument/2006/relationships/image" Target="../media/image218.wmf"/><Relationship Id="rId3" Type="http://schemas.openxmlformats.org/officeDocument/2006/relationships/audio" Target="../media/audio1.wav"/><Relationship Id="rId7" Type="http://schemas.openxmlformats.org/officeDocument/2006/relationships/image" Target="../media/image190.png"/><Relationship Id="rId12" Type="http://schemas.openxmlformats.org/officeDocument/2006/relationships/oleObject" Target="../embeddings/oleObject20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4.vml"/><Relationship Id="rId6" Type="http://schemas.openxmlformats.org/officeDocument/2006/relationships/slide" Target="slide14.xml"/><Relationship Id="rId11" Type="http://schemas.openxmlformats.org/officeDocument/2006/relationships/image" Target="../media/image217.wmf"/><Relationship Id="rId5" Type="http://schemas.openxmlformats.org/officeDocument/2006/relationships/image" Target="../media/image189.png"/><Relationship Id="rId15" Type="http://schemas.openxmlformats.org/officeDocument/2006/relationships/image" Target="../media/image219.wmf"/><Relationship Id="rId10" Type="http://schemas.openxmlformats.org/officeDocument/2006/relationships/oleObject" Target="../embeddings/oleObject205.bin"/><Relationship Id="rId4" Type="http://schemas.openxmlformats.org/officeDocument/2006/relationships/image" Target="../media/image188.png"/><Relationship Id="rId9" Type="http://schemas.openxmlformats.org/officeDocument/2006/relationships/image" Target="../media/image216.wmf"/><Relationship Id="rId14" Type="http://schemas.openxmlformats.org/officeDocument/2006/relationships/oleObject" Target="../embeddings/oleObject207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8.bin"/><Relationship Id="rId13" Type="http://schemas.openxmlformats.org/officeDocument/2006/relationships/image" Target="../media/image222.wmf"/><Relationship Id="rId3" Type="http://schemas.openxmlformats.org/officeDocument/2006/relationships/audio" Target="../media/audio1.wav"/><Relationship Id="rId7" Type="http://schemas.openxmlformats.org/officeDocument/2006/relationships/image" Target="../media/image190.png"/><Relationship Id="rId12" Type="http://schemas.openxmlformats.org/officeDocument/2006/relationships/oleObject" Target="../embeddings/oleObject21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5.vml"/><Relationship Id="rId6" Type="http://schemas.openxmlformats.org/officeDocument/2006/relationships/slide" Target="slide14.xml"/><Relationship Id="rId11" Type="http://schemas.openxmlformats.org/officeDocument/2006/relationships/image" Target="../media/image221.wmf"/><Relationship Id="rId5" Type="http://schemas.openxmlformats.org/officeDocument/2006/relationships/image" Target="../media/image189.png"/><Relationship Id="rId10" Type="http://schemas.openxmlformats.org/officeDocument/2006/relationships/oleObject" Target="../embeddings/oleObject209.bin"/><Relationship Id="rId4" Type="http://schemas.openxmlformats.org/officeDocument/2006/relationships/image" Target="../media/image188.png"/><Relationship Id="rId9" Type="http://schemas.openxmlformats.org/officeDocument/2006/relationships/image" Target="../media/image220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1.bin"/><Relationship Id="rId13" Type="http://schemas.openxmlformats.org/officeDocument/2006/relationships/image" Target="../media/image225.wmf"/><Relationship Id="rId18" Type="http://schemas.openxmlformats.org/officeDocument/2006/relationships/oleObject" Target="../embeddings/oleObject216.bin"/><Relationship Id="rId3" Type="http://schemas.openxmlformats.org/officeDocument/2006/relationships/audio" Target="../media/audio1.wav"/><Relationship Id="rId7" Type="http://schemas.openxmlformats.org/officeDocument/2006/relationships/image" Target="../media/image190.png"/><Relationship Id="rId12" Type="http://schemas.openxmlformats.org/officeDocument/2006/relationships/oleObject" Target="../embeddings/oleObject213.bin"/><Relationship Id="rId17" Type="http://schemas.openxmlformats.org/officeDocument/2006/relationships/image" Target="../media/image227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215.bin"/><Relationship Id="rId1" Type="http://schemas.openxmlformats.org/officeDocument/2006/relationships/vmlDrawing" Target="../drawings/vmlDrawing36.vml"/><Relationship Id="rId6" Type="http://schemas.openxmlformats.org/officeDocument/2006/relationships/slide" Target="slide14.xml"/><Relationship Id="rId11" Type="http://schemas.openxmlformats.org/officeDocument/2006/relationships/image" Target="../media/image224.wmf"/><Relationship Id="rId5" Type="http://schemas.openxmlformats.org/officeDocument/2006/relationships/image" Target="../media/image189.png"/><Relationship Id="rId15" Type="http://schemas.openxmlformats.org/officeDocument/2006/relationships/image" Target="../media/image226.wmf"/><Relationship Id="rId10" Type="http://schemas.openxmlformats.org/officeDocument/2006/relationships/oleObject" Target="../embeddings/oleObject212.bin"/><Relationship Id="rId19" Type="http://schemas.openxmlformats.org/officeDocument/2006/relationships/image" Target="../media/image228.wmf"/><Relationship Id="rId4" Type="http://schemas.openxmlformats.org/officeDocument/2006/relationships/image" Target="../media/image188.png"/><Relationship Id="rId9" Type="http://schemas.openxmlformats.org/officeDocument/2006/relationships/image" Target="../media/image223.wmf"/><Relationship Id="rId14" Type="http://schemas.openxmlformats.org/officeDocument/2006/relationships/oleObject" Target="../embeddings/oleObject214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7.bin"/><Relationship Id="rId13" Type="http://schemas.openxmlformats.org/officeDocument/2006/relationships/image" Target="../media/image231.wmf"/><Relationship Id="rId18" Type="http://schemas.openxmlformats.org/officeDocument/2006/relationships/oleObject" Target="../embeddings/oleObject222.bin"/><Relationship Id="rId3" Type="http://schemas.openxmlformats.org/officeDocument/2006/relationships/audio" Target="../media/audio1.wav"/><Relationship Id="rId21" Type="http://schemas.openxmlformats.org/officeDocument/2006/relationships/image" Target="../media/image235.wmf"/><Relationship Id="rId7" Type="http://schemas.openxmlformats.org/officeDocument/2006/relationships/image" Target="../media/image190.png"/><Relationship Id="rId12" Type="http://schemas.openxmlformats.org/officeDocument/2006/relationships/oleObject" Target="../embeddings/oleObject219.bin"/><Relationship Id="rId17" Type="http://schemas.openxmlformats.org/officeDocument/2006/relationships/image" Target="../media/image233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221.bin"/><Relationship Id="rId20" Type="http://schemas.openxmlformats.org/officeDocument/2006/relationships/oleObject" Target="../embeddings/oleObject223.bin"/><Relationship Id="rId1" Type="http://schemas.openxmlformats.org/officeDocument/2006/relationships/vmlDrawing" Target="../drawings/vmlDrawing37.vml"/><Relationship Id="rId6" Type="http://schemas.openxmlformats.org/officeDocument/2006/relationships/slide" Target="slide14.xml"/><Relationship Id="rId11" Type="http://schemas.openxmlformats.org/officeDocument/2006/relationships/image" Target="../media/image230.wmf"/><Relationship Id="rId5" Type="http://schemas.openxmlformats.org/officeDocument/2006/relationships/image" Target="../media/image189.png"/><Relationship Id="rId15" Type="http://schemas.openxmlformats.org/officeDocument/2006/relationships/image" Target="../media/image232.wmf"/><Relationship Id="rId23" Type="http://schemas.openxmlformats.org/officeDocument/2006/relationships/image" Target="../media/image236.wmf"/><Relationship Id="rId10" Type="http://schemas.openxmlformats.org/officeDocument/2006/relationships/oleObject" Target="../embeddings/oleObject218.bin"/><Relationship Id="rId19" Type="http://schemas.openxmlformats.org/officeDocument/2006/relationships/image" Target="../media/image234.wmf"/><Relationship Id="rId4" Type="http://schemas.openxmlformats.org/officeDocument/2006/relationships/image" Target="../media/image188.png"/><Relationship Id="rId9" Type="http://schemas.openxmlformats.org/officeDocument/2006/relationships/image" Target="../media/image229.wmf"/><Relationship Id="rId14" Type="http://schemas.openxmlformats.org/officeDocument/2006/relationships/oleObject" Target="../embeddings/oleObject220.bin"/><Relationship Id="rId22" Type="http://schemas.openxmlformats.org/officeDocument/2006/relationships/oleObject" Target="../embeddings/oleObject22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5.bin"/><Relationship Id="rId13" Type="http://schemas.openxmlformats.org/officeDocument/2006/relationships/image" Target="../media/image239.wmf"/><Relationship Id="rId18" Type="http://schemas.openxmlformats.org/officeDocument/2006/relationships/oleObject" Target="../embeddings/oleObject230.bin"/><Relationship Id="rId3" Type="http://schemas.openxmlformats.org/officeDocument/2006/relationships/audio" Target="../media/audio1.wav"/><Relationship Id="rId7" Type="http://schemas.openxmlformats.org/officeDocument/2006/relationships/image" Target="../media/image190.png"/><Relationship Id="rId12" Type="http://schemas.openxmlformats.org/officeDocument/2006/relationships/oleObject" Target="../embeddings/oleObject227.bin"/><Relationship Id="rId17" Type="http://schemas.openxmlformats.org/officeDocument/2006/relationships/image" Target="../media/image241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229.bin"/><Relationship Id="rId1" Type="http://schemas.openxmlformats.org/officeDocument/2006/relationships/vmlDrawing" Target="../drawings/vmlDrawing38.vml"/><Relationship Id="rId6" Type="http://schemas.openxmlformats.org/officeDocument/2006/relationships/slide" Target="slide14.xml"/><Relationship Id="rId11" Type="http://schemas.openxmlformats.org/officeDocument/2006/relationships/image" Target="../media/image238.wmf"/><Relationship Id="rId5" Type="http://schemas.openxmlformats.org/officeDocument/2006/relationships/image" Target="../media/image189.png"/><Relationship Id="rId15" Type="http://schemas.openxmlformats.org/officeDocument/2006/relationships/image" Target="../media/image240.wmf"/><Relationship Id="rId10" Type="http://schemas.openxmlformats.org/officeDocument/2006/relationships/oleObject" Target="../embeddings/oleObject226.bin"/><Relationship Id="rId19" Type="http://schemas.openxmlformats.org/officeDocument/2006/relationships/image" Target="../media/image242.wmf"/><Relationship Id="rId4" Type="http://schemas.openxmlformats.org/officeDocument/2006/relationships/image" Target="../media/image188.png"/><Relationship Id="rId9" Type="http://schemas.openxmlformats.org/officeDocument/2006/relationships/image" Target="../media/image237.wmf"/><Relationship Id="rId14" Type="http://schemas.openxmlformats.org/officeDocument/2006/relationships/oleObject" Target="../embeddings/oleObject228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13" Type="http://schemas.openxmlformats.org/officeDocument/2006/relationships/image" Target="../media/image247.wmf"/><Relationship Id="rId18" Type="http://schemas.openxmlformats.org/officeDocument/2006/relationships/oleObject" Target="../embeddings/oleObject238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4.wmf"/><Relationship Id="rId12" Type="http://schemas.openxmlformats.org/officeDocument/2006/relationships/oleObject" Target="../embeddings/oleObject235.bin"/><Relationship Id="rId17" Type="http://schemas.openxmlformats.org/officeDocument/2006/relationships/image" Target="../media/image24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37.bin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32.bin"/><Relationship Id="rId11" Type="http://schemas.openxmlformats.org/officeDocument/2006/relationships/image" Target="../media/image246.wmf"/><Relationship Id="rId5" Type="http://schemas.openxmlformats.org/officeDocument/2006/relationships/image" Target="../media/image243.wmf"/><Relationship Id="rId15" Type="http://schemas.openxmlformats.org/officeDocument/2006/relationships/image" Target="../media/image248.wmf"/><Relationship Id="rId10" Type="http://schemas.openxmlformats.org/officeDocument/2006/relationships/oleObject" Target="../embeddings/oleObject234.bin"/><Relationship Id="rId19" Type="http://schemas.openxmlformats.org/officeDocument/2006/relationships/image" Target="../media/image250.wmf"/><Relationship Id="rId4" Type="http://schemas.openxmlformats.org/officeDocument/2006/relationships/oleObject" Target="../embeddings/oleObject231.bin"/><Relationship Id="rId9" Type="http://schemas.openxmlformats.org/officeDocument/2006/relationships/image" Target="../media/image245.wmf"/><Relationship Id="rId14" Type="http://schemas.openxmlformats.org/officeDocument/2006/relationships/oleObject" Target="../embeddings/oleObject236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wmf"/><Relationship Id="rId13" Type="http://schemas.openxmlformats.org/officeDocument/2006/relationships/oleObject" Target="../embeddings/oleObject244.bin"/><Relationship Id="rId18" Type="http://schemas.openxmlformats.org/officeDocument/2006/relationships/image" Target="../media/image258.wmf"/><Relationship Id="rId3" Type="http://schemas.openxmlformats.org/officeDocument/2006/relationships/oleObject" Target="../embeddings/oleObject239.bin"/><Relationship Id="rId21" Type="http://schemas.openxmlformats.org/officeDocument/2006/relationships/oleObject" Target="../embeddings/oleObject248.bin"/><Relationship Id="rId7" Type="http://schemas.openxmlformats.org/officeDocument/2006/relationships/oleObject" Target="../embeddings/oleObject241.bin"/><Relationship Id="rId12" Type="http://schemas.openxmlformats.org/officeDocument/2006/relationships/image" Target="../media/image255.png"/><Relationship Id="rId17" Type="http://schemas.openxmlformats.org/officeDocument/2006/relationships/oleObject" Target="../embeddings/oleObject24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7.wmf"/><Relationship Id="rId20" Type="http://schemas.openxmlformats.org/officeDocument/2006/relationships/image" Target="../media/image259.w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52.wmf"/><Relationship Id="rId11" Type="http://schemas.openxmlformats.org/officeDocument/2006/relationships/oleObject" Target="../embeddings/oleObject243.bin"/><Relationship Id="rId24" Type="http://schemas.openxmlformats.org/officeDocument/2006/relationships/image" Target="../media/image261.wmf"/><Relationship Id="rId5" Type="http://schemas.openxmlformats.org/officeDocument/2006/relationships/oleObject" Target="../embeddings/oleObject240.bin"/><Relationship Id="rId15" Type="http://schemas.openxmlformats.org/officeDocument/2006/relationships/oleObject" Target="../embeddings/oleObject245.bin"/><Relationship Id="rId23" Type="http://schemas.openxmlformats.org/officeDocument/2006/relationships/oleObject" Target="../embeddings/oleObject249.bin"/><Relationship Id="rId10" Type="http://schemas.openxmlformats.org/officeDocument/2006/relationships/image" Target="../media/image254.wmf"/><Relationship Id="rId19" Type="http://schemas.openxmlformats.org/officeDocument/2006/relationships/oleObject" Target="../embeddings/oleObject247.bin"/><Relationship Id="rId4" Type="http://schemas.openxmlformats.org/officeDocument/2006/relationships/image" Target="../media/image251.wmf"/><Relationship Id="rId9" Type="http://schemas.openxmlformats.org/officeDocument/2006/relationships/oleObject" Target="../embeddings/oleObject242.bin"/><Relationship Id="rId14" Type="http://schemas.openxmlformats.org/officeDocument/2006/relationships/image" Target="../media/image256.wmf"/><Relationship Id="rId22" Type="http://schemas.openxmlformats.org/officeDocument/2006/relationships/image" Target="../media/image260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63.png"/><Relationship Id="rId5" Type="http://schemas.openxmlformats.org/officeDocument/2006/relationships/oleObject" Target="../embeddings/oleObject251.bin"/><Relationship Id="rId4" Type="http://schemas.openxmlformats.org/officeDocument/2006/relationships/image" Target="../media/image26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4.bin"/><Relationship Id="rId13" Type="http://schemas.openxmlformats.org/officeDocument/2006/relationships/image" Target="../media/image260.wmf"/><Relationship Id="rId18" Type="http://schemas.openxmlformats.org/officeDocument/2006/relationships/oleObject" Target="../embeddings/oleObject259.bin"/><Relationship Id="rId26" Type="http://schemas.openxmlformats.org/officeDocument/2006/relationships/oleObject" Target="../embeddings/oleObject263.bin"/><Relationship Id="rId3" Type="http://schemas.openxmlformats.org/officeDocument/2006/relationships/image" Target="../media/image274.png"/><Relationship Id="rId21" Type="http://schemas.openxmlformats.org/officeDocument/2006/relationships/image" Target="../media/image270.wmf"/><Relationship Id="rId7" Type="http://schemas.openxmlformats.org/officeDocument/2006/relationships/image" Target="../media/image265.wmf"/><Relationship Id="rId12" Type="http://schemas.openxmlformats.org/officeDocument/2006/relationships/oleObject" Target="../embeddings/oleObject256.bin"/><Relationship Id="rId17" Type="http://schemas.openxmlformats.org/officeDocument/2006/relationships/image" Target="../media/image268.wmf"/><Relationship Id="rId25" Type="http://schemas.openxmlformats.org/officeDocument/2006/relationships/image" Target="../media/image27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58.bin"/><Relationship Id="rId20" Type="http://schemas.openxmlformats.org/officeDocument/2006/relationships/oleObject" Target="../embeddings/oleObject260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253.bin"/><Relationship Id="rId11" Type="http://schemas.openxmlformats.org/officeDocument/2006/relationships/image" Target="../media/image261.wmf"/><Relationship Id="rId24" Type="http://schemas.openxmlformats.org/officeDocument/2006/relationships/oleObject" Target="../embeddings/oleObject262.bin"/><Relationship Id="rId5" Type="http://schemas.openxmlformats.org/officeDocument/2006/relationships/image" Target="../media/image264.wmf"/><Relationship Id="rId15" Type="http://schemas.openxmlformats.org/officeDocument/2006/relationships/image" Target="../media/image267.wmf"/><Relationship Id="rId23" Type="http://schemas.openxmlformats.org/officeDocument/2006/relationships/image" Target="../media/image271.wmf"/><Relationship Id="rId10" Type="http://schemas.openxmlformats.org/officeDocument/2006/relationships/oleObject" Target="../embeddings/oleObject255.bin"/><Relationship Id="rId19" Type="http://schemas.openxmlformats.org/officeDocument/2006/relationships/image" Target="../media/image269.wmf"/><Relationship Id="rId4" Type="http://schemas.openxmlformats.org/officeDocument/2006/relationships/oleObject" Target="../embeddings/oleObject252.bin"/><Relationship Id="rId9" Type="http://schemas.openxmlformats.org/officeDocument/2006/relationships/image" Target="../media/image266.wmf"/><Relationship Id="rId14" Type="http://schemas.openxmlformats.org/officeDocument/2006/relationships/oleObject" Target="../embeddings/oleObject257.bin"/><Relationship Id="rId22" Type="http://schemas.openxmlformats.org/officeDocument/2006/relationships/oleObject" Target="../embeddings/oleObject261.bin"/><Relationship Id="rId27" Type="http://schemas.openxmlformats.org/officeDocument/2006/relationships/image" Target="../media/image273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wmf"/><Relationship Id="rId13" Type="http://schemas.openxmlformats.org/officeDocument/2006/relationships/oleObject" Target="../embeddings/oleObject269.bin"/><Relationship Id="rId18" Type="http://schemas.openxmlformats.org/officeDocument/2006/relationships/image" Target="../media/image282.wmf"/><Relationship Id="rId3" Type="http://schemas.openxmlformats.org/officeDocument/2006/relationships/oleObject" Target="../embeddings/oleObject264.bin"/><Relationship Id="rId7" Type="http://schemas.openxmlformats.org/officeDocument/2006/relationships/oleObject" Target="../embeddings/oleObject266.bin"/><Relationship Id="rId12" Type="http://schemas.openxmlformats.org/officeDocument/2006/relationships/image" Target="../media/image279.wmf"/><Relationship Id="rId17" Type="http://schemas.openxmlformats.org/officeDocument/2006/relationships/oleObject" Target="../embeddings/oleObject27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1.wmf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268.bin"/><Relationship Id="rId5" Type="http://schemas.openxmlformats.org/officeDocument/2006/relationships/oleObject" Target="../embeddings/oleObject265.bin"/><Relationship Id="rId15" Type="http://schemas.openxmlformats.org/officeDocument/2006/relationships/oleObject" Target="../embeddings/oleObject270.bin"/><Relationship Id="rId10" Type="http://schemas.openxmlformats.org/officeDocument/2006/relationships/image" Target="../media/image278.wmf"/><Relationship Id="rId4" Type="http://schemas.openxmlformats.org/officeDocument/2006/relationships/image" Target="../media/image275.wmf"/><Relationship Id="rId9" Type="http://schemas.openxmlformats.org/officeDocument/2006/relationships/oleObject" Target="../embeddings/oleObject267.bin"/><Relationship Id="rId14" Type="http://schemas.openxmlformats.org/officeDocument/2006/relationships/image" Target="../media/image280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revision.com/index_files/Maths/Presentations/S5_Higher_Course/Integration_Past_Papers_Unit_2_Outcome_2.pdf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2.bin"/><Relationship Id="rId18" Type="http://schemas.openxmlformats.org/officeDocument/2006/relationships/image" Target="../media/image37.wmf"/><Relationship Id="rId26" Type="http://schemas.openxmlformats.org/officeDocument/2006/relationships/image" Target="../media/image41.wmf"/><Relationship Id="rId39" Type="http://schemas.openxmlformats.org/officeDocument/2006/relationships/oleObject" Target="../embeddings/oleObject45.bin"/><Relationship Id="rId21" Type="http://schemas.openxmlformats.org/officeDocument/2006/relationships/oleObject" Target="../embeddings/oleObject36.bin"/><Relationship Id="rId34" Type="http://schemas.openxmlformats.org/officeDocument/2006/relationships/image" Target="../media/image45.wmf"/><Relationship Id="rId42" Type="http://schemas.openxmlformats.org/officeDocument/2006/relationships/image" Target="../media/image49.wmf"/><Relationship Id="rId47" Type="http://schemas.openxmlformats.org/officeDocument/2006/relationships/oleObject" Target="../embeddings/oleObject49.bin"/><Relationship Id="rId50" Type="http://schemas.openxmlformats.org/officeDocument/2006/relationships/image" Target="../media/image53.wmf"/><Relationship Id="rId55" Type="http://schemas.openxmlformats.org/officeDocument/2006/relationships/oleObject" Target="../embeddings/oleObject53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6.wmf"/><Relationship Id="rId29" Type="http://schemas.openxmlformats.org/officeDocument/2006/relationships/oleObject" Target="../embeddings/oleObject40.bin"/><Relationship Id="rId11" Type="http://schemas.openxmlformats.org/officeDocument/2006/relationships/oleObject" Target="../embeddings/oleObject31.bin"/><Relationship Id="rId24" Type="http://schemas.openxmlformats.org/officeDocument/2006/relationships/image" Target="../media/image40.wmf"/><Relationship Id="rId32" Type="http://schemas.openxmlformats.org/officeDocument/2006/relationships/image" Target="../media/image44.wmf"/><Relationship Id="rId37" Type="http://schemas.openxmlformats.org/officeDocument/2006/relationships/oleObject" Target="../embeddings/oleObject44.bin"/><Relationship Id="rId40" Type="http://schemas.openxmlformats.org/officeDocument/2006/relationships/image" Target="../media/image48.wmf"/><Relationship Id="rId45" Type="http://schemas.openxmlformats.org/officeDocument/2006/relationships/oleObject" Target="../embeddings/oleObject48.bin"/><Relationship Id="rId53" Type="http://schemas.openxmlformats.org/officeDocument/2006/relationships/oleObject" Target="../embeddings/oleObject52.bin"/><Relationship Id="rId58" Type="http://schemas.openxmlformats.org/officeDocument/2006/relationships/image" Target="../media/image57.wmf"/><Relationship Id="rId5" Type="http://schemas.openxmlformats.org/officeDocument/2006/relationships/oleObject" Target="../embeddings/oleObject28.bin"/><Relationship Id="rId61" Type="http://schemas.openxmlformats.org/officeDocument/2006/relationships/oleObject" Target="../embeddings/oleObject56.bin"/><Relationship Id="rId19" Type="http://schemas.openxmlformats.org/officeDocument/2006/relationships/oleObject" Target="../embeddings/oleObject35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Relationship Id="rId27" Type="http://schemas.openxmlformats.org/officeDocument/2006/relationships/oleObject" Target="../embeddings/oleObject39.bin"/><Relationship Id="rId30" Type="http://schemas.openxmlformats.org/officeDocument/2006/relationships/image" Target="../media/image43.wmf"/><Relationship Id="rId35" Type="http://schemas.openxmlformats.org/officeDocument/2006/relationships/oleObject" Target="../embeddings/oleObject43.bin"/><Relationship Id="rId43" Type="http://schemas.openxmlformats.org/officeDocument/2006/relationships/oleObject" Target="../embeddings/oleObject47.bin"/><Relationship Id="rId48" Type="http://schemas.openxmlformats.org/officeDocument/2006/relationships/image" Target="../media/image52.wmf"/><Relationship Id="rId56" Type="http://schemas.openxmlformats.org/officeDocument/2006/relationships/image" Target="../media/image56.wmf"/><Relationship Id="rId8" Type="http://schemas.openxmlformats.org/officeDocument/2006/relationships/image" Target="../media/image32.wmf"/><Relationship Id="rId51" Type="http://schemas.openxmlformats.org/officeDocument/2006/relationships/oleObject" Target="../embeddings/oleObject51.bin"/><Relationship Id="rId3" Type="http://schemas.openxmlformats.org/officeDocument/2006/relationships/oleObject" Target="../embeddings/oleObject27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34.bin"/><Relationship Id="rId25" Type="http://schemas.openxmlformats.org/officeDocument/2006/relationships/oleObject" Target="../embeddings/oleObject38.bin"/><Relationship Id="rId33" Type="http://schemas.openxmlformats.org/officeDocument/2006/relationships/oleObject" Target="../embeddings/oleObject42.bin"/><Relationship Id="rId38" Type="http://schemas.openxmlformats.org/officeDocument/2006/relationships/image" Target="../media/image47.wmf"/><Relationship Id="rId46" Type="http://schemas.openxmlformats.org/officeDocument/2006/relationships/image" Target="../media/image51.wmf"/><Relationship Id="rId59" Type="http://schemas.openxmlformats.org/officeDocument/2006/relationships/oleObject" Target="../embeddings/oleObject55.bin"/><Relationship Id="rId20" Type="http://schemas.openxmlformats.org/officeDocument/2006/relationships/image" Target="../media/image38.wmf"/><Relationship Id="rId41" Type="http://schemas.openxmlformats.org/officeDocument/2006/relationships/oleObject" Target="../embeddings/oleObject46.bin"/><Relationship Id="rId54" Type="http://schemas.openxmlformats.org/officeDocument/2006/relationships/image" Target="../media/image55.wmf"/><Relationship Id="rId62" Type="http://schemas.openxmlformats.org/officeDocument/2006/relationships/image" Target="../media/image5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37.bin"/><Relationship Id="rId28" Type="http://schemas.openxmlformats.org/officeDocument/2006/relationships/image" Target="../media/image42.wmf"/><Relationship Id="rId36" Type="http://schemas.openxmlformats.org/officeDocument/2006/relationships/image" Target="../media/image46.wmf"/><Relationship Id="rId49" Type="http://schemas.openxmlformats.org/officeDocument/2006/relationships/oleObject" Target="../embeddings/oleObject50.bin"/><Relationship Id="rId57" Type="http://schemas.openxmlformats.org/officeDocument/2006/relationships/oleObject" Target="../embeddings/oleObject54.bin"/><Relationship Id="rId10" Type="http://schemas.openxmlformats.org/officeDocument/2006/relationships/image" Target="../media/image33.wmf"/><Relationship Id="rId31" Type="http://schemas.openxmlformats.org/officeDocument/2006/relationships/oleObject" Target="../embeddings/oleObject41.bin"/><Relationship Id="rId44" Type="http://schemas.openxmlformats.org/officeDocument/2006/relationships/image" Target="../media/image50.wmf"/><Relationship Id="rId52" Type="http://schemas.openxmlformats.org/officeDocument/2006/relationships/image" Target="../media/image54.wmf"/><Relationship Id="rId60" Type="http://schemas.openxmlformats.org/officeDocument/2006/relationships/image" Target="../media/image58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442913"/>
            <a:ext cx="7086600" cy="9048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800" dirty="0" smtClean="0">
                <a:solidFill>
                  <a:srgbClr val="FFFF00"/>
                </a:solidFill>
              </a:rPr>
              <a:t>Higher Unit 1</a:t>
            </a:r>
          </a:p>
        </p:txBody>
      </p:sp>
      <p:sp>
        <p:nvSpPr>
          <p:cNvPr id="13" name="Rectangle 1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3528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/>
              <a:t>www.mathsrevision.com</a:t>
            </a:r>
          </a:p>
        </p:txBody>
      </p:sp>
      <p:pic>
        <p:nvPicPr>
          <p:cNvPr id="51204" name="Picture 4" descr="Office Objects 05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725613" y="2078038"/>
            <a:ext cx="6307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is Integration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725613" y="2814638"/>
            <a:ext cx="6126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Process of Integration</a:t>
            </a:r>
            <a:endParaRPr lang="en-GB" altLang="en-US" b="1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120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5213" y="2128838"/>
            <a:ext cx="590550" cy="361950"/>
          </a:xfrm>
          <a:prstGeom prst="actionButtonForwardNext">
            <a:avLst/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8" name="Text Box 10"/>
          <p:cNvSpPr txBox="1">
            <a:spLocks noChangeArrowheads="1"/>
          </p:cNvSpPr>
          <p:nvPr/>
        </p:nvSpPr>
        <p:spPr bwMode="auto">
          <a:xfrm>
            <a:off x="1725613" y="5021263"/>
            <a:ext cx="6307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Area between to curves</a:t>
            </a:r>
          </a:p>
        </p:txBody>
      </p:sp>
      <p:sp>
        <p:nvSpPr>
          <p:cNvPr id="51209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5213" y="5040313"/>
            <a:ext cx="590550" cy="388937"/>
          </a:xfrm>
          <a:prstGeom prst="actionButtonForwardNex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987675" y="1355725"/>
            <a:ext cx="35067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Application 1.4 Calculus</a:t>
            </a:r>
          </a:p>
        </p:txBody>
      </p:sp>
      <p:sp>
        <p:nvSpPr>
          <p:cNvPr id="51211" name="Text Box 6"/>
          <p:cNvSpPr txBox="1">
            <a:spLocks noChangeArrowheads="1"/>
          </p:cNvSpPr>
          <p:nvPr/>
        </p:nvSpPr>
        <p:spPr bwMode="auto">
          <a:xfrm>
            <a:off x="1709738" y="3549650"/>
            <a:ext cx="6126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Area under a curve </a:t>
            </a:r>
          </a:p>
        </p:txBody>
      </p:sp>
      <p:sp>
        <p:nvSpPr>
          <p:cNvPr id="51212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9338" y="3584575"/>
            <a:ext cx="590550" cy="361950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3" name="Text Box 10"/>
          <p:cNvSpPr txBox="1">
            <a:spLocks noChangeArrowheads="1"/>
          </p:cNvSpPr>
          <p:nvPr/>
        </p:nvSpPr>
        <p:spPr bwMode="auto">
          <a:xfrm>
            <a:off x="1741488" y="5757863"/>
            <a:ext cx="7402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Working backwards to find function</a:t>
            </a:r>
          </a:p>
        </p:txBody>
      </p:sp>
      <p:sp>
        <p:nvSpPr>
          <p:cNvPr id="51214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81088" y="5794375"/>
            <a:ext cx="590550" cy="388938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5" name="Text Box 6"/>
          <p:cNvSpPr txBox="1">
            <a:spLocks noChangeArrowheads="1"/>
          </p:cNvSpPr>
          <p:nvPr/>
        </p:nvSpPr>
        <p:spPr bwMode="auto">
          <a:xfrm>
            <a:off x="1741488" y="4286250"/>
            <a:ext cx="679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Area under a curve above and below x-axis</a:t>
            </a:r>
          </a:p>
        </p:txBody>
      </p:sp>
      <p:sp>
        <p:nvSpPr>
          <p:cNvPr id="51216" name="AutoShape 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81088" y="4311650"/>
            <a:ext cx="590550" cy="361950"/>
          </a:xfrm>
          <a:prstGeom prst="actionButtonForwardNex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7" name="AutoShape 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2038" y="3068638"/>
            <a:ext cx="449262" cy="269875"/>
          </a:xfrm>
          <a:prstGeom prst="actionButtonForwardNex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8" name="AutoShape 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2038" y="2708275"/>
            <a:ext cx="449262" cy="269875"/>
          </a:xfrm>
          <a:prstGeom prst="actionButtonForwardNex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Rounded Rectangle 20"/>
          <p:cNvSpPr/>
          <p:nvPr/>
        </p:nvSpPr>
        <p:spPr bwMode="auto">
          <a:xfrm>
            <a:off x="7723188" y="5859463"/>
            <a:ext cx="1150937" cy="511175"/>
          </a:xfrm>
          <a:prstGeom prst="roundRect">
            <a:avLst/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  <a:hlinkClick r:id="rId10" action="ppaction://hlinksldjump"/>
              </a:rPr>
              <a:t>Exam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/>
          <p:cNvSpPr>
            <a:spLocks noGrp="1"/>
          </p:cNvSpPr>
          <p:nvPr>
            <p:ph type="ctrTitle" sz="quarter"/>
          </p:nvPr>
        </p:nvSpPr>
        <p:spPr>
          <a:xfrm>
            <a:off x="1766888" y="171450"/>
            <a:ext cx="5519737" cy="995363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Extra Practice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3988" y="1355725"/>
            <a:ext cx="35067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Application 1.4 Calculus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1913" y="2528888"/>
            <a:ext cx="7561262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HHM 		Ex9G and Ex9H</a:t>
            </a:r>
          </a:p>
          <a:p>
            <a:pPr algn="l">
              <a:defRPr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HHM		Ex9I </a:t>
            </a:r>
          </a:p>
          <a:p>
            <a:pPr>
              <a:defRPr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		Q1 </a:t>
            </a:r>
            <a:r>
              <a:rPr lang="en-GB" sz="4000" dirty="0" err="1">
                <a:solidFill>
                  <a:srgbClr val="FFFF00"/>
                </a:solidFill>
                <a:latin typeface="+mj-lt"/>
              </a:rPr>
              <a:t>a,b,e,fi,j,m,n,q,r</a:t>
            </a:r>
            <a:endParaRPr lang="en-GB"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Rounded Rectangle 4">
            <a:hlinkClick r:id="rId2"/>
          </p:cNvPr>
          <p:cNvSpPr/>
          <p:nvPr/>
        </p:nvSpPr>
        <p:spPr bwMode="auto">
          <a:xfrm>
            <a:off x="6653213" y="5781675"/>
            <a:ext cx="1900237" cy="647700"/>
          </a:xfrm>
          <a:prstGeom prst="roundRect">
            <a:avLst/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latin typeface="+mj-lt"/>
              </a:rPr>
              <a:t>Demo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4619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omic Sans MS" panose="030F0702030302020204" pitchFamily="66" charset="0"/>
              </a:rPr>
              <a:t>Definite Integrals</a:t>
            </a:r>
          </a:p>
        </p:txBody>
      </p:sp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404813" y="1212850"/>
            <a:ext cx="1198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>
                <a:latin typeface="Comic Sans MS" panose="030F0702030302020204" pitchFamily="66" charset="0"/>
              </a:rPr>
              <a:t>Evaluate</a:t>
            </a: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194" name="Object 11"/>
          <p:cNvGraphicFramePr>
            <a:graphicFrameLocks noChangeAspect="1"/>
          </p:cNvGraphicFramePr>
          <p:nvPr/>
        </p:nvGraphicFramePr>
        <p:xfrm>
          <a:off x="1728788" y="1019175"/>
          <a:ext cx="12287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3" imgW="672808" imgH="444307" progId="Equation.DSMT4">
                  <p:embed/>
                </p:oleObj>
              </mc:Choice>
              <mc:Fallback>
                <p:oleObj name="Equation" r:id="rId3" imgW="672808" imgH="444307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1019175"/>
                        <a:ext cx="122872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16079" name="Object 15"/>
          <p:cNvGraphicFramePr>
            <a:graphicFrameLocks noChangeAspect="1"/>
          </p:cNvGraphicFramePr>
          <p:nvPr/>
        </p:nvGraphicFramePr>
        <p:xfrm>
          <a:off x="1331913" y="2078038"/>
          <a:ext cx="150653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5" imgW="825480" imgH="444240" progId="Equation.DSMT4">
                  <p:embed/>
                </p:oleObj>
              </mc:Choice>
              <mc:Fallback>
                <p:oleObj name="Equation" r:id="rId5" imgW="825480" imgH="4442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078038"/>
                        <a:ext cx="1506537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80" name="Object 16"/>
          <p:cNvGraphicFramePr>
            <a:graphicFrameLocks noChangeAspect="1"/>
          </p:cNvGraphicFramePr>
          <p:nvPr/>
        </p:nvGraphicFramePr>
        <p:xfrm>
          <a:off x="1331913" y="2978150"/>
          <a:ext cx="144145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7" imgW="723600" imgH="520560" progId="Equation.DSMT4">
                  <p:embed/>
                </p:oleObj>
              </mc:Choice>
              <mc:Fallback>
                <p:oleObj name="Equation" r:id="rId7" imgW="723600" imgH="5205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978150"/>
                        <a:ext cx="144145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83" name="Object 19"/>
          <p:cNvGraphicFramePr>
            <a:graphicFrameLocks noChangeAspect="1"/>
          </p:cNvGraphicFramePr>
          <p:nvPr/>
        </p:nvGraphicFramePr>
        <p:xfrm>
          <a:off x="1331913" y="4238625"/>
          <a:ext cx="203993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9" imgW="876240" imgH="380880" progId="Equation.DSMT4">
                  <p:embed/>
                </p:oleObj>
              </mc:Choice>
              <mc:Fallback>
                <p:oleObj name="Equation" r:id="rId9" imgW="876240" imgH="3808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238625"/>
                        <a:ext cx="2039937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84" name="Object 20"/>
          <p:cNvGraphicFramePr>
            <a:graphicFrameLocks noChangeAspect="1"/>
          </p:cNvGraphicFramePr>
          <p:nvPr/>
        </p:nvGraphicFramePr>
        <p:xfrm>
          <a:off x="5057775" y="1898650"/>
          <a:ext cx="321786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11" imgW="1295280" imgH="330120" progId="Equation.DSMT4">
                  <p:embed/>
                </p:oleObj>
              </mc:Choice>
              <mc:Fallback>
                <p:oleObj name="Equation" r:id="rId11" imgW="1295280" imgH="33012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1898650"/>
                        <a:ext cx="3217863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85" name="Object 21"/>
          <p:cNvGraphicFramePr>
            <a:graphicFrameLocks noChangeAspect="1"/>
          </p:cNvGraphicFramePr>
          <p:nvPr/>
        </p:nvGraphicFramePr>
        <p:xfrm>
          <a:off x="5057775" y="2955925"/>
          <a:ext cx="18923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13" imgW="761760" imgH="330120" progId="Equation.DSMT4">
                  <p:embed/>
                </p:oleObj>
              </mc:Choice>
              <mc:Fallback>
                <p:oleObj name="Equation" r:id="rId13" imgW="761760" imgH="33012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2955925"/>
                        <a:ext cx="1892300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86" name="Object 22"/>
          <p:cNvGraphicFramePr>
            <a:graphicFrameLocks noChangeAspect="1"/>
          </p:cNvGraphicFramePr>
          <p:nvPr/>
        </p:nvGraphicFramePr>
        <p:xfrm>
          <a:off x="5057775" y="4011613"/>
          <a:ext cx="82073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15" imgW="330120" imgH="393480" progId="Equation.DSMT4">
                  <p:embed/>
                </p:oleObj>
              </mc:Choice>
              <mc:Fallback>
                <p:oleObj name="Equation" r:id="rId15" imgW="33012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4011613"/>
                        <a:ext cx="820738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87" name="Object 23"/>
          <p:cNvGraphicFramePr>
            <a:graphicFrameLocks noChangeAspect="1"/>
          </p:cNvGraphicFramePr>
          <p:nvPr/>
        </p:nvGraphicFramePr>
        <p:xfrm>
          <a:off x="5057775" y="5229225"/>
          <a:ext cx="94615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17" imgW="380880" imgH="317160" progId="Equation.DSMT4">
                  <p:embed/>
                </p:oleObj>
              </mc:Choice>
              <mc:Fallback>
                <p:oleObj name="Equation" r:id="rId17" imgW="380880" imgH="3171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5229225"/>
                        <a:ext cx="946150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4572000" y="1989138"/>
            <a:ext cx="0" cy="3600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4619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omic Sans MS" panose="030F0702030302020204" pitchFamily="66" charset="0"/>
              </a:rPr>
              <a:t>Definite Integrals</a:t>
            </a: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503238" y="1590675"/>
            <a:ext cx="1198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>
                <a:latin typeface="Comic Sans MS" panose="030F0702030302020204" pitchFamily="66" charset="0"/>
              </a:rPr>
              <a:t>Evaluate</a:t>
            </a:r>
          </a:p>
        </p:txBody>
      </p:sp>
      <p:graphicFrame>
        <p:nvGraphicFramePr>
          <p:cNvPr id="9218" name="Object 12"/>
          <p:cNvGraphicFramePr>
            <a:graphicFrameLocks noChangeAspect="1"/>
          </p:cNvGraphicFramePr>
          <p:nvPr/>
        </p:nvGraphicFramePr>
        <p:xfrm>
          <a:off x="1871663" y="1089025"/>
          <a:ext cx="1212850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3" imgW="419040" imgH="482400" progId="Equation.DSMT4">
                  <p:embed/>
                </p:oleObj>
              </mc:Choice>
              <mc:Fallback>
                <p:oleObj name="Equation" r:id="rId3" imgW="419040" imgH="482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1089025"/>
                        <a:ext cx="1212850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7" name="Object 13"/>
          <p:cNvGraphicFramePr>
            <a:graphicFrameLocks noChangeAspect="1"/>
          </p:cNvGraphicFramePr>
          <p:nvPr/>
        </p:nvGraphicFramePr>
        <p:xfrm>
          <a:off x="1420813" y="2573338"/>
          <a:ext cx="1897062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5" imgW="825480" imgH="482400" progId="Equation.DSMT4">
                  <p:embed/>
                </p:oleObj>
              </mc:Choice>
              <mc:Fallback>
                <p:oleObj name="Equation" r:id="rId5" imgW="825480" imgH="482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2573338"/>
                        <a:ext cx="1897062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8" name="Object 14"/>
          <p:cNvGraphicFramePr>
            <a:graphicFrameLocks noChangeAspect="1"/>
          </p:cNvGraphicFramePr>
          <p:nvPr/>
        </p:nvGraphicFramePr>
        <p:xfrm>
          <a:off x="1420813" y="3886200"/>
          <a:ext cx="15382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7" imgW="609480" imgH="317160" progId="Equation.DSMT4">
                  <p:embed/>
                </p:oleObj>
              </mc:Choice>
              <mc:Fallback>
                <p:oleObj name="Equation" r:id="rId7" imgW="609480" imgH="3171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3886200"/>
                        <a:ext cx="153828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9" name="Object 15"/>
          <p:cNvGraphicFramePr>
            <a:graphicFrameLocks noChangeAspect="1"/>
          </p:cNvGraphicFramePr>
          <p:nvPr/>
        </p:nvGraphicFramePr>
        <p:xfrm>
          <a:off x="1420813" y="4959350"/>
          <a:ext cx="262731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9" imgW="1041120" imgH="279360" progId="Equation.DSMT4">
                  <p:embed/>
                </p:oleObj>
              </mc:Choice>
              <mc:Fallback>
                <p:oleObj name="Equation" r:id="rId9" imgW="1041120" imgH="2793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4959350"/>
                        <a:ext cx="262731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40" name="Object 16"/>
          <p:cNvGraphicFramePr>
            <a:graphicFrameLocks noChangeAspect="1"/>
          </p:cNvGraphicFramePr>
          <p:nvPr/>
        </p:nvGraphicFramePr>
        <p:xfrm>
          <a:off x="5832475" y="2582863"/>
          <a:ext cx="1890713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11" imgW="749160" imgH="431640" progId="Equation.DSMT4">
                  <p:embed/>
                </p:oleObj>
              </mc:Choice>
              <mc:Fallback>
                <p:oleObj name="Equation" r:id="rId11" imgW="749160" imgH="431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2582863"/>
                        <a:ext cx="1890713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41" name="Object 17"/>
          <p:cNvGraphicFramePr>
            <a:graphicFrameLocks noChangeAspect="1"/>
          </p:cNvGraphicFramePr>
          <p:nvPr/>
        </p:nvGraphicFramePr>
        <p:xfrm>
          <a:off x="5832475" y="3789363"/>
          <a:ext cx="7048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13" imgW="279360" imgH="393480" progId="Equation.DSMT4">
                  <p:embed/>
                </p:oleObj>
              </mc:Choice>
              <mc:Fallback>
                <p:oleObj name="Equation" r:id="rId13" imgW="27936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3789363"/>
                        <a:ext cx="7048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5292725" y="2619375"/>
            <a:ext cx="0" cy="3060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4619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omic Sans MS" panose="030F0702030302020204" pitchFamily="66" charset="0"/>
              </a:rPr>
              <a:t>Definite Integrals</a:t>
            </a:r>
            <a:r>
              <a:rPr lang="en-GB" altLang="en-US" b="1"/>
              <a:t>	</a:t>
            </a:r>
          </a:p>
        </p:txBody>
      </p:sp>
      <p:sp>
        <p:nvSpPr>
          <p:cNvPr id="10252" name="Text Box 9"/>
          <p:cNvSpPr txBox="1">
            <a:spLocks noChangeArrowheads="1"/>
          </p:cNvSpPr>
          <p:nvPr/>
        </p:nvSpPr>
        <p:spPr bwMode="auto">
          <a:xfrm>
            <a:off x="404813" y="1212850"/>
            <a:ext cx="1198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>
                <a:latin typeface="Comic Sans MS" panose="030F0702030302020204" pitchFamily="66" charset="0"/>
              </a:rPr>
              <a:t>Evaluate</a:t>
            </a:r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4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42" name="Object 11"/>
          <p:cNvGraphicFramePr>
            <a:graphicFrameLocks noChangeAspect="1"/>
          </p:cNvGraphicFramePr>
          <p:nvPr/>
        </p:nvGraphicFramePr>
        <p:xfrm>
          <a:off x="1749425" y="957263"/>
          <a:ext cx="19526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3" imgW="1143000" imgH="533400" progId="Equation.DSMT4">
                  <p:embed/>
                </p:oleObj>
              </mc:Choice>
              <mc:Fallback>
                <p:oleObj name="Equation" r:id="rId3" imgW="1143000" imgH="533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957263"/>
                        <a:ext cx="1952625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3" name="Object 13"/>
          <p:cNvGraphicFramePr>
            <a:graphicFrameLocks noChangeAspect="1"/>
          </p:cNvGraphicFramePr>
          <p:nvPr/>
        </p:nvGraphicFramePr>
        <p:xfrm>
          <a:off x="1397000" y="1989138"/>
          <a:ext cx="2278063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5" imgW="1333440" imgH="520560" progId="Equation.DSMT4">
                  <p:embed/>
                </p:oleObj>
              </mc:Choice>
              <mc:Fallback>
                <p:oleObj name="Equation" r:id="rId5" imgW="1333440" imgH="5205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1989138"/>
                        <a:ext cx="2278063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6" name="Object 16"/>
          <p:cNvGraphicFramePr>
            <a:graphicFrameLocks noChangeAspect="1"/>
          </p:cNvGraphicFramePr>
          <p:nvPr/>
        </p:nvGraphicFramePr>
        <p:xfrm>
          <a:off x="1365250" y="3079750"/>
          <a:ext cx="23209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7" imgW="1358640" imgH="482400" progId="Equation.DSMT4">
                  <p:embed/>
                </p:oleObj>
              </mc:Choice>
              <mc:Fallback>
                <p:oleObj name="Equation" r:id="rId7" imgW="1358640" imgH="482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079750"/>
                        <a:ext cx="232092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7" name="Object 17"/>
          <p:cNvGraphicFramePr>
            <a:graphicFrameLocks noChangeAspect="1"/>
          </p:cNvGraphicFramePr>
          <p:nvPr/>
        </p:nvGraphicFramePr>
        <p:xfrm>
          <a:off x="1365250" y="4106863"/>
          <a:ext cx="21050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9" imgW="1231560" imgH="380880" progId="Equation.DSMT4">
                  <p:embed/>
                </p:oleObj>
              </mc:Choice>
              <mc:Fallback>
                <p:oleObj name="Equation" r:id="rId9" imgW="1231560" imgH="3808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4106863"/>
                        <a:ext cx="2105025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8" name="Object 18"/>
          <p:cNvGraphicFramePr>
            <a:graphicFrameLocks noChangeAspect="1"/>
          </p:cNvGraphicFramePr>
          <p:nvPr/>
        </p:nvGraphicFramePr>
        <p:xfrm>
          <a:off x="1365250" y="4959350"/>
          <a:ext cx="32972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11" imgW="1930320" imgH="355320" progId="Equation.DSMT4">
                  <p:embed/>
                </p:oleObj>
              </mc:Choice>
              <mc:Fallback>
                <p:oleObj name="Equation" r:id="rId11" imgW="1930320" imgH="3553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4959350"/>
                        <a:ext cx="32972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9" name="Object 19"/>
          <p:cNvGraphicFramePr>
            <a:graphicFrameLocks noChangeAspect="1"/>
          </p:cNvGraphicFramePr>
          <p:nvPr/>
        </p:nvGraphicFramePr>
        <p:xfrm>
          <a:off x="5741988" y="1989138"/>
          <a:ext cx="23145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13" imgW="1180800" imgH="355320" progId="Equation.DSMT4">
                  <p:embed/>
                </p:oleObj>
              </mc:Choice>
              <mc:Fallback>
                <p:oleObj name="Equation" r:id="rId13" imgW="1180800" imgH="35532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988" y="1989138"/>
                        <a:ext cx="2314575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0" name="Object 20"/>
          <p:cNvGraphicFramePr>
            <a:graphicFrameLocks noChangeAspect="1"/>
          </p:cNvGraphicFramePr>
          <p:nvPr/>
        </p:nvGraphicFramePr>
        <p:xfrm>
          <a:off x="5741988" y="2965450"/>
          <a:ext cx="24669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15" imgW="1091880" imgH="317160" progId="Equation.DSMT4">
                  <p:embed/>
                </p:oleObj>
              </mc:Choice>
              <mc:Fallback>
                <p:oleObj name="Equation" r:id="rId15" imgW="1091880" imgH="3171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988" y="2965450"/>
                        <a:ext cx="246697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1" name="Object 21"/>
          <p:cNvGraphicFramePr>
            <a:graphicFrameLocks noChangeAspect="1"/>
          </p:cNvGraphicFramePr>
          <p:nvPr/>
        </p:nvGraphicFramePr>
        <p:xfrm>
          <a:off x="5741988" y="3962400"/>
          <a:ext cx="6873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17" imgW="304560" imgH="317160" progId="Equation.DSMT4">
                  <p:embed/>
                </p:oleObj>
              </mc:Choice>
              <mc:Fallback>
                <p:oleObj name="Equation" r:id="rId17" imgW="304560" imgH="3171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988" y="3962400"/>
                        <a:ext cx="687387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2" name="Object 22"/>
          <p:cNvGraphicFramePr>
            <a:graphicFrameLocks noChangeAspect="1"/>
          </p:cNvGraphicFramePr>
          <p:nvPr/>
        </p:nvGraphicFramePr>
        <p:xfrm>
          <a:off x="5741988" y="4959350"/>
          <a:ext cx="6429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19" imgW="342720" imgH="253800" progId="Equation.DSMT4">
                  <p:embed/>
                </p:oleObj>
              </mc:Choice>
              <mc:Fallback>
                <p:oleObj name="Equation" r:id="rId19" imgW="342720" imgH="2538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988" y="4959350"/>
                        <a:ext cx="642937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5292725" y="1989138"/>
            <a:ext cx="0" cy="3600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4619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omic Sans MS" panose="030F0702030302020204" pitchFamily="66" charset="0"/>
              </a:rPr>
              <a:t>Definite Integrals</a:t>
            </a: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7" name="Text Box 11"/>
          <p:cNvSpPr txBox="1">
            <a:spLocks noChangeArrowheads="1"/>
          </p:cNvSpPr>
          <p:nvPr/>
        </p:nvSpPr>
        <p:spPr bwMode="auto">
          <a:xfrm>
            <a:off x="-19050" y="1228725"/>
            <a:ext cx="2182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>
                <a:latin typeface="Comic Sans MS" panose="030F0702030302020204" pitchFamily="66" charset="0"/>
              </a:rPr>
              <a:t>Find   </a:t>
            </a:r>
            <a:r>
              <a:rPr lang="en-GB" altLang="en-US" sz="2000" i="1">
                <a:latin typeface="Comic Sans MS" panose="030F0702030302020204" pitchFamily="66" charset="0"/>
              </a:rPr>
              <a:t>p,  </a:t>
            </a:r>
            <a:r>
              <a:rPr lang="en-GB" altLang="en-US" sz="2000">
                <a:latin typeface="Comic Sans MS" panose="030F0702030302020204" pitchFamily="66" charset="0"/>
              </a:rPr>
              <a:t>given</a:t>
            </a:r>
          </a:p>
        </p:txBody>
      </p:sp>
      <p:graphicFrame>
        <p:nvGraphicFramePr>
          <p:cNvPr id="11266" name="Object 12"/>
          <p:cNvGraphicFramePr>
            <a:graphicFrameLocks noChangeAspect="1"/>
          </p:cNvGraphicFramePr>
          <p:nvPr/>
        </p:nvGraphicFramePr>
        <p:xfrm>
          <a:off x="1962150" y="836613"/>
          <a:ext cx="2913063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3" imgW="1066680" imgH="482400" progId="Equation.DSMT4">
                  <p:embed/>
                </p:oleObj>
              </mc:Choice>
              <mc:Fallback>
                <p:oleObj name="Equation" r:id="rId3" imgW="1066680" imgH="482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836613"/>
                        <a:ext cx="2913063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41" name="Object 13"/>
          <p:cNvGraphicFramePr>
            <a:graphicFrameLocks noChangeAspect="1"/>
          </p:cNvGraphicFramePr>
          <p:nvPr/>
        </p:nvGraphicFramePr>
        <p:xfrm>
          <a:off x="1692275" y="2168525"/>
          <a:ext cx="25574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5" imgW="1155600" imgH="482400" progId="Equation.DSMT4">
                  <p:embed/>
                </p:oleObj>
              </mc:Choice>
              <mc:Fallback>
                <p:oleObj name="Equation" r:id="rId5" imgW="1155600" imgH="482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168525"/>
                        <a:ext cx="255746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42" name="Object 14"/>
          <p:cNvGraphicFramePr>
            <a:graphicFrameLocks noChangeAspect="1"/>
          </p:cNvGraphicFramePr>
          <p:nvPr/>
        </p:nvGraphicFramePr>
        <p:xfrm>
          <a:off x="1692275" y="3249613"/>
          <a:ext cx="229870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7" imgW="1041120" imgH="520560" progId="Equation.DSMT4">
                  <p:embed/>
                </p:oleObj>
              </mc:Choice>
              <mc:Fallback>
                <p:oleObj name="Equation" r:id="rId7" imgW="1041120" imgH="5205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249613"/>
                        <a:ext cx="2298700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43" name="Object 15"/>
          <p:cNvGraphicFramePr>
            <a:graphicFrameLocks noChangeAspect="1"/>
          </p:cNvGraphicFramePr>
          <p:nvPr/>
        </p:nvGraphicFramePr>
        <p:xfrm>
          <a:off x="1692275" y="4419600"/>
          <a:ext cx="28321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9" imgW="1320480" imgH="380880" progId="Equation.DSMT4">
                  <p:embed/>
                </p:oleObj>
              </mc:Choice>
              <mc:Fallback>
                <p:oleObj name="Equation" r:id="rId9" imgW="1320480" imgH="380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419600"/>
                        <a:ext cx="28321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44" name="Object 16"/>
          <p:cNvGraphicFramePr>
            <a:graphicFrameLocks noChangeAspect="1"/>
          </p:cNvGraphicFramePr>
          <p:nvPr/>
        </p:nvGraphicFramePr>
        <p:xfrm>
          <a:off x="1692275" y="5408613"/>
          <a:ext cx="26241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11" imgW="1143000" imgH="317160" progId="Equation.DSMT4">
                  <p:embed/>
                </p:oleObj>
              </mc:Choice>
              <mc:Fallback>
                <p:oleObj name="Equation" r:id="rId11" imgW="1143000" imgH="3171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408613"/>
                        <a:ext cx="2624138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45" name="Object 17"/>
          <p:cNvGraphicFramePr>
            <a:graphicFrameLocks noChangeAspect="1"/>
          </p:cNvGraphicFramePr>
          <p:nvPr/>
        </p:nvGraphicFramePr>
        <p:xfrm>
          <a:off x="5741988" y="2370138"/>
          <a:ext cx="27971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13" imgW="1168200" imgH="253800" progId="Equation.DSMT4">
                  <p:embed/>
                </p:oleObj>
              </mc:Choice>
              <mc:Fallback>
                <p:oleObj name="Equation" r:id="rId13" imgW="116820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988" y="2370138"/>
                        <a:ext cx="2797175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46" name="Object 18"/>
          <p:cNvGraphicFramePr>
            <a:graphicFrameLocks noChangeAspect="1"/>
          </p:cNvGraphicFramePr>
          <p:nvPr/>
        </p:nvGraphicFramePr>
        <p:xfrm>
          <a:off x="5741988" y="3541713"/>
          <a:ext cx="197485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15" imgW="825480" imgH="253800" progId="Equation.DSMT4">
                  <p:embed/>
                </p:oleObj>
              </mc:Choice>
              <mc:Fallback>
                <p:oleObj name="Equation" r:id="rId15" imgW="82548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988" y="3541713"/>
                        <a:ext cx="1974850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47" name="Object 19"/>
          <p:cNvGraphicFramePr>
            <a:graphicFrameLocks noChangeAspect="1"/>
          </p:cNvGraphicFramePr>
          <p:nvPr/>
        </p:nvGraphicFramePr>
        <p:xfrm>
          <a:off x="5741988" y="4598988"/>
          <a:ext cx="27051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17" imgW="1130040" imgH="228600" progId="Equation.DSMT4">
                  <p:embed/>
                </p:oleObj>
              </mc:Choice>
              <mc:Fallback>
                <p:oleObj name="Equation" r:id="rId17" imgW="113004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988" y="4598988"/>
                        <a:ext cx="270510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48" name="Object 20"/>
          <p:cNvGraphicFramePr>
            <a:graphicFrameLocks noChangeAspect="1"/>
          </p:cNvGraphicFramePr>
          <p:nvPr/>
        </p:nvGraphicFramePr>
        <p:xfrm>
          <a:off x="5741988" y="5249863"/>
          <a:ext cx="29146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19" imgW="1218960" imgH="368280" progId="Equation.DSMT4">
                  <p:embed/>
                </p:oleObj>
              </mc:Choice>
              <mc:Fallback>
                <p:oleObj name="Equation" r:id="rId19" imgW="1218960" imgH="3682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988" y="5249863"/>
                        <a:ext cx="291465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5292725" y="2528888"/>
            <a:ext cx="0" cy="3600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ctrTitle" sz="quarter"/>
          </p:nvPr>
        </p:nvSpPr>
        <p:spPr>
          <a:xfrm>
            <a:off x="1766888" y="171450"/>
            <a:ext cx="5519737" cy="995363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Extra Practice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3988" y="1355725"/>
            <a:ext cx="35067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Application 1.4 Calculus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0938" y="3429000"/>
            <a:ext cx="76850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HHM 		Ex9K and Ex9L Q1 , Q2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1601788" y="277813"/>
            <a:ext cx="61356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Comic Sans MS" panose="030F0702030302020204" pitchFamily="66" charset="0"/>
              </a:rPr>
              <a:t>Real Application of Integration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 l="38976" t="12422" r="28539" b="32207"/>
          <a:stretch>
            <a:fillRect/>
          </a:stretch>
        </p:blipFill>
        <p:spPr bwMode="auto">
          <a:xfrm>
            <a:off x="71438" y="1177925"/>
            <a:ext cx="4860925" cy="497205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12295" name="TextBox 5"/>
          <p:cNvSpPr txBox="1">
            <a:spLocks noChangeArrowheads="1"/>
          </p:cNvSpPr>
          <p:nvPr/>
        </p:nvSpPr>
        <p:spPr bwMode="auto">
          <a:xfrm>
            <a:off x="5022850" y="998538"/>
            <a:ext cx="41211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Find area between the function and the x-axis </a:t>
            </a:r>
          </a:p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between x = 0 and x = 5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906712" y="3294063"/>
            <a:ext cx="225107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81625" y="2619375"/>
            <a:ext cx="3608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 = ½ bh = ½</a:t>
            </a:r>
            <a:r>
              <a:rPr lang="en-GB" altLang="en-US" sz="1600">
                <a:latin typeface="Comic Sans MS" panose="030F0702030302020204" pitchFamily="66" charset="0"/>
              </a:rPr>
              <a:t>x</a:t>
            </a:r>
            <a:r>
              <a:rPr lang="en-GB" altLang="en-US">
                <a:latin typeface="Comic Sans MS" panose="030F0702030302020204" pitchFamily="66" charset="0"/>
              </a:rPr>
              <a:t>5</a:t>
            </a:r>
            <a:r>
              <a:rPr lang="en-GB" altLang="en-US" sz="1600">
                <a:latin typeface="Comic Sans MS" panose="030F0702030302020204" pitchFamily="66" charset="0"/>
              </a:rPr>
              <a:t>x</a:t>
            </a:r>
            <a:r>
              <a:rPr lang="en-GB" altLang="en-US">
                <a:latin typeface="Comic Sans MS" panose="030F0702030302020204" pitchFamily="66" charset="0"/>
              </a:rPr>
              <a:t>5 = 12.5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5111750" y="3429000"/>
          <a:ext cx="1601788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4" imgW="660240" imgH="482400" progId="Equation.DSMT4">
                  <p:embed/>
                </p:oleObj>
              </mc:Choice>
              <mc:Fallback>
                <p:oleObj name="Equation" r:id="rId4" imgW="66024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3429000"/>
                        <a:ext cx="1601788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6823075" y="3338513"/>
          <a:ext cx="1349375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6" imgW="520560" imgH="507960" progId="Equation.DSMT4">
                  <p:embed/>
                </p:oleObj>
              </mc:Choice>
              <mc:Fallback>
                <p:oleObj name="Equation" r:id="rId6" imgW="52056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075" y="3338513"/>
                        <a:ext cx="1349375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5224463" y="4868863"/>
          <a:ext cx="38481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8" imgW="1828800" imgH="482400" progId="Equation.DSMT4">
                  <p:embed/>
                </p:oleObj>
              </mc:Choice>
              <mc:Fallback>
                <p:oleObj name="Equation" r:id="rId8" imgW="182880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463" y="4868863"/>
                        <a:ext cx="38481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/>
          <a:srcRect l="38239" t="17344" r="35183" b="29746"/>
          <a:stretch>
            <a:fillRect/>
          </a:stretch>
        </p:blipFill>
        <p:spPr bwMode="auto">
          <a:xfrm>
            <a:off x="161925" y="998538"/>
            <a:ext cx="4140200" cy="4945062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1601788" y="277813"/>
            <a:ext cx="61356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Comic Sans MS" panose="030F0702030302020204" pitchFamily="66" charset="0"/>
              </a:rPr>
              <a:t>Real Application of Integration</a:t>
            </a:r>
          </a:p>
        </p:txBody>
      </p:sp>
      <p:sp>
        <p:nvSpPr>
          <p:cNvPr id="13319" name="TextBox 5"/>
          <p:cNvSpPr txBox="1">
            <a:spLocks noChangeArrowheads="1"/>
          </p:cNvSpPr>
          <p:nvPr/>
        </p:nvSpPr>
        <p:spPr bwMode="auto">
          <a:xfrm>
            <a:off x="5022850" y="998538"/>
            <a:ext cx="41211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Find area between the function and the x-axis </a:t>
            </a:r>
          </a:p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between x = 0 and x = 4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60000" flipH="1">
            <a:off x="2006601" y="3219450"/>
            <a:ext cx="3600450" cy="603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81625" y="2438400"/>
            <a:ext cx="3087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 = ½ bh = ½</a:t>
            </a:r>
            <a:r>
              <a:rPr lang="en-GB" altLang="en-US" sz="1600">
                <a:latin typeface="Comic Sans MS" panose="030F0702030302020204" pitchFamily="66" charset="0"/>
              </a:rPr>
              <a:t>x</a:t>
            </a:r>
            <a:r>
              <a:rPr lang="en-GB" altLang="en-US">
                <a:latin typeface="Comic Sans MS" panose="030F0702030302020204" pitchFamily="66" charset="0"/>
              </a:rPr>
              <a:t>4</a:t>
            </a:r>
            <a:r>
              <a:rPr lang="en-GB" altLang="en-US" sz="1600">
                <a:latin typeface="Comic Sans MS" panose="030F0702030302020204" pitchFamily="66" charset="0"/>
              </a:rPr>
              <a:t>x</a:t>
            </a:r>
            <a:r>
              <a:rPr lang="en-GB" altLang="en-US">
                <a:latin typeface="Comic Sans MS" panose="030F0702030302020204" pitchFamily="66" charset="0"/>
              </a:rPr>
              <a:t>4 = 8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4572000" y="4003675"/>
          <a:ext cx="2125663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4" imgW="876240" imgH="482400" progId="Equation.DSMT4">
                  <p:embed/>
                </p:oleObj>
              </mc:Choice>
              <mc:Fallback>
                <p:oleObj name="Equation" r:id="rId4" imgW="876240" imgH="482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03675"/>
                        <a:ext cx="2125663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3"/>
          <p:cNvGraphicFramePr>
            <a:graphicFrameLocks noChangeAspect="1"/>
          </p:cNvGraphicFramePr>
          <p:nvPr/>
        </p:nvGraphicFramePr>
        <p:xfrm>
          <a:off x="6688138" y="3913188"/>
          <a:ext cx="2106612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6" imgW="812520" imgH="507960" progId="Equation.DSMT4">
                  <p:embed/>
                </p:oleObj>
              </mc:Choice>
              <mc:Fallback>
                <p:oleObj name="Equation" r:id="rId6" imgW="81252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138" y="3913188"/>
                        <a:ext cx="2106612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4"/>
          <p:cNvGraphicFramePr>
            <a:graphicFrameLocks noChangeAspect="1"/>
          </p:cNvGraphicFramePr>
          <p:nvPr/>
        </p:nvGraphicFramePr>
        <p:xfrm>
          <a:off x="4545013" y="5299075"/>
          <a:ext cx="4167187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8" imgW="1981080" imgH="482400" progId="Equation.DSMT4">
                  <p:embed/>
                </p:oleObj>
              </mc:Choice>
              <mc:Fallback>
                <p:oleObj name="Equation" r:id="rId8" imgW="198108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013" y="5299075"/>
                        <a:ext cx="4167187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10800000">
            <a:off x="1976438" y="3279775"/>
            <a:ext cx="180022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381625" y="2927350"/>
            <a:ext cx="2671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 = lb = 4 </a:t>
            </a:r>
            <a:r>
              <a:rPr lang="en-GB" altLang="en-US" sz="1600">
                <a:latin typeface="Comic Sans MS" panose="030F0702030302020204" pitchFamily="66" charset="0"/>
              </a:rPr>
              <a:t>x </a:t>
            </a:r>
            <a:r>
              <a:rPr lang="en-GB" altLang="en-US">
                <a:latin typeface="Comic Sans MS" panose="030F0702030302020204" pitchFamily="66" charset="0"/>
              </a:rPr>
              <a:t>4 = 16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0800000" flipH="1">
            <a:off x="3221038" y="2619375"/>
            <a:ext cx="180181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0" idx="1"/>
          </p:cNvCxnSpPr>
          <p:nvPr/>
        </p:nvCxnSpPr>
        <p:spPr>
          <a:xfrm flipV="1">
            <a:off x="2862263" y="3159125"/>
            <a:ext cx="2519362" cy="1079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65750" y="3417888"/>
            <a:ext cx="2446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</a:t>
            </a:r>
            <a:r>
              <a:rPr lang="en-GB" altLang="en-US" baseline="-25000">
                <a:latin typeface="Comic Sans MS" panose="030F0702030302020204" pitchFamily="66" charset="0"/>
              </a:rPr>
              <a:t>T</a:t>
            </a:r>
            <a:r>
              <a:rPr lang="en-GB" altLang="en-US">
                <a:latin typeface="Comic Sans MS" panose="030F0702030302020204" pitchFamily="66" charset="0"/>
              </a:rPr>
              <a:t> = 8 + 16 =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/>
          <a:srcRect l="36023" t="12422" r="34445" b="33437"/>
          <a:stretch>
            <a:fillRect/>
          </a:stretch>
        </p:blipFill>
        <p:spPr bwMode="auto">
          <a:xfrm>
            <a:off x="250825" y="1449388"/>
            <a:ext cx="3846513" cy="4230687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1601788" y="277813"/>
            <a:ext cx="61356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Comic Sans MS" panose="030F0702030302020204" pitchFamily="66" charset="0"/>
              </a:rPr>
              <a:t>Real Application of Integration</a:t>
            </a:r>
          </a:p>
        </p:txBody>
      </p:sp>
      <p:sp>
        <p:nvSpPr>
          <p:cNvPr id="14343" name="TextBox 5"/>
          <p:cNvSpPr txBox="1">
            <a:spLocks noChangeArrowheads="1"/>
          </p:cNvSpPr>
          <p:nvPr/>
        </p:nvSpPr>
        <p:spPr bwMode="auto">
          <a:xfrm>
            <a:off x="5022850" y="998538"/>
            <a:ext cx="41211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Find area between the function and the x-axis </a:t>
            </a:r>
          </a:p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between x = 0 and x = 2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096294" y="3744119"/>
            <a:ext cx="315118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4756150" y="2979738"/>
          <a:ext cx="1755775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4" imgW="723600" imgH="482400" progId="Equation.DSMT4">
                  <p:embed/>
                </p:oleObj>
              </mc:Choice>
              <mc:Fallback>
                <p:oleObj name="Equation" r:id="rId4" imgW="723600" imgH="482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2979738"/>
                        <a:ext cx="1755775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3"/>
          <p:cNvGraphicFramePr>
            <a:graphicFrameLocks noChangeAspect="1"/>
          </p:cNvGraphicFramePr>
          <p:nvPr/>
        </p:nvGraphicFramePr>
        <p:xfrm>
          <a:off x="7065963" y="2889250"/>
          <a:ext cx="1349375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6" imgW="520560" imgH="507960" progId="Equation.DSMT4">
                  <p:embed/>
                </p:oleObj>
              </mc:Choice>
              <mc:Fallback>
                <p:oleObj name="Equation" r:id="rId6" imgW="52056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3" y="2889250"/>
                        <a:ext cx="1349375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4"/>
          <p:cNvGraphicFramePr>
            <a:graphicFrameLocks noChangeAspect="1"/>
          </p:cNvGraphicFramePr>
          <p:nvPr/>
        </p:nvGraphicFramePr>
        <p:xfrm>
          <a:off x="5111750" y="4508500"/>
          <a:ext cx="333851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8" imgW="1587240" imgH="482400" progId="Equation.DSMT4">
                  <p:embed/>
                </p:oleObj>
              </mc:Choice>
              <mc:Fallback>
                <p:oleObj name="Equation" r:id="rId8" imgW="158724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4508500"/>
                        <a:ext cx="3338513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6"/>
          <p:cNvSpPr txBox="1">
            <a:spLocks noChangeArrowheads="1"/>
          </p:cNvSpPr>
          <p:nvPr/>
        </p:nvSpPr>
        <p:spPr bwMode="auto">
          <a:xfrm>
            <a:off x="804863" y="1874838"/>
            <a:ext cx="83391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+mj-lt"/>
              </a:rPr>
              <a:t>The integral of a function can be used to determine the area between the x-axis and the graph of the function.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23" name="Group 35"/>
          <p:cNvGrpSpPr>
            <a:grpSpLocks/>
          </p:cNvGrpSpPr>
          <p:nvPr/>
        </p:nvGrpSpPr>
        <p:grpSpPr bwMode="auto">
          <a:xfrm>
            <a:off x="1096963" y="2720975"/>
            <a:ext cx="3746500" cy="2427288"/>
            <a:chOff x="227" y="1130"/>
            <a:chExt cx="2148" cy="1356"/>
          </a:xfrm>
          <a:solidFill>
            <a:schemeClr val="tx1"/>
          </a:solidFill>
        </p:grpSpPr>
        <p:grpSp>
          <p:nvGrpSpPr>
            <p:cNvPr id="3" name="Group 18"/>
            <p:cNvGrpSpPr>
              <a:grpSpLocks noChangeAspect="1"/>
            </p:cNvGrpSpPr>
            <p:nvPr/>
          </p:nvGrpSpPr>
          <p:grpSpPr bwMode="auto">
            <a:xfrm>
              <a:off x="227" y="1130"/>
              <a:ext cx="2148" cy="1356"/>
              <a:chOff x="2538" y="4517"/>
              <a:chExt cx="4669" cy="3013"/>
            </a:xfrm>
            <a:grpFill/>
          </p:grpSpPr>
          <p:sp>
            <p:nvSpPr>
              <p:cNvPr id="8208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2538" y="4517"/>
                <a:ext cx="4669" cy="3013"/>
              </a:xfrm>
              <a:prstGeom prst="rect">
                <a:avLst/>
              </a:prstGeom>
              <a:grpFill/>
              <a:ln w="508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9" name="AutoShape 20" descr="Trellis"/>
              <p:cNvSpPr>
                <a:spLocks noChangeArrowheads="1"/>
              </p:cNvSpPr>
              <p:nvPr/>
            </p:nvSpPr>
            <p:spPr bwMode="auto">
              <a:xfrm rot="10800000">
                <a:off x="4077" y="5917"/>
                <a:ext cx="1721" cy="1120"/>
              </a:xfrm>
              <a:prstGeom prst="flowChartDocument">
                <a:avLst/>
              </a:prstGeom>
              <a:solidFill>
                <a:schemeClr val="accent2"/>
              </a:solidFill>
              <a:ln w="508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0" name="Line 21"/>
              <p:cNvSpPr>
                <a:spLocks noChangeShapeType="1"/>
              </p:cNvSpPr>
              <p:nvPr/>
            </p:nvSpPr>
            <p:spPr bwMode="auto">
              <a:xfrm flipH="1">
                <a:off x="3138" y="7037"/>
                <a:ext cx="939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11" name="Line 22"/>
              <p:cNvSpPr>
                <a:spLocks noChangeShapeType="1"/>
              </p:cNvSpPr>
              <p:nvPr/>
            </p:nvSpPr>
            <p:spPr bwMode="auto">
              <a:xfrm>
                <a:off x="5798" y="7037"/>
                <a:ext cx="1096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12" name="Line 23"/>
              <p:cNvSpPr>
                <a:spLocks noChangeShapeType="1"/>
              </p:cNvSpPr>
              <p:nvPr/>
            </p:nvSpPr>
            <p:spPr bwMode="auto">
              <a:xfrm flipV="1">
                <a:off x="3138" y="4797"/>
                <a:ext cx="0" cy="224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13" name="Freeform 24"/>
              <p:cNvSpPr>
                <a:spLocks/>
              </p:cNvSpPr>
              <p:nvPr/>
            </p:nvSpPr>
            <p:spPr bwMode="auto">
              <a:xfrm rot="981216">
                <a:off x="3231" y="5568"/>
                <a:ext cx="895" cy="523"/>
              </a:xfrm>
              <a:custGeom>
                <a:avLst/>
                <a:gdLst>
                  <a:gd name="T0" fmla="*/ 895 w 720"/>
                  <a:gd name="T1" fmla="*/ 448 h 420"/>
                  <a:gd name="T2" fmla="*/ 448 w 720"/>
                  <a:gd name="T3" fmla="*/ 448 h 420"/>
                  <a:gd name="T4" fmla="*/ 0 w 720"/>
                  <a:gd name="T5" fmla="*/ 0 h 42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420"/>
                  <a:gd name="T11" fmla="*/ 720 w 720"/>
                  <a:gd name="T12" fmla="*/ 420 h 4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420">
                    <a:moveTo>
                      <a:pt x="720" y="360"/>
                    </a:moveTo>
                    <a:cubicBezTo>
                      <a:pt x="600" y="390"/>
                      <a:pt x="480" y="420"/>
                      <a:pt x="360" y="360"/>
                    </a:cubicBezTo>
                    <a:cubicBezTo>
                      <a:pt x="240" y="300"/>
                      <a:pt x="60" y="60"/>
                      <a:pt x="0" y="0"/>
                    </a:cubicBezTo>
                  </a:path>
                </a:pathLst>
              </a:custGeom>
              <a:grpFill/>
              <a:ln w="50800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4" name="Freeform 25"/>
              <p:cNvSpPr>
                <a:spLocks/>
              </p:cNvSpPr>
              <p:nvPr/>
            </p:nvSpPr>
            <p:spPr bwMode="auto">
              <a:xfrm rot="-501045">
                <a:off x="5825" y="5890"/>
                <a:ext cx="834" cy="196"/>
              </a:xfrm>
              <a:custGeom>
                <a:avLst/>
                <a:gdLst>
                  <a:gd name="T0" fmla="*/ 0 w 960"/>
                  <a:gd name="T1" fmla="*/ 53 h 220"/>
                  <a:gd name="T2" fmla="*/ 404 w 960"/>
                  <a:gd name="T3" fmla="*/ 187 h 220"/>
                  <a:gd name="T4" fmla="*/ 834 w 960"/>
                  <a:gd name="T5" fmla="*/ 0 h 220"/>
                  <a:gd name="T6" fmla="*/ 0 60000 65536"/>
                  <a:gd name="T7" fmla="*/ 0 60000 65536"/>
                  <a:gd name="T8" fmla="*/ 0 60000 65536"/>
                  <a:gd name="T9" fmla="*/ 0 w 960"/>
                  <a:gd name="T10" fmla="*/ 0 h 220"/>
                  <a:gd name="T11" fmla="*/ 960 w 960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0" h="220">
                    <a:moveTo>
                      <a:pt x="0" y="60"/>
                    </a:moveTo>
                    <a:cubicBezTo>
                      <a:pt x="152" y="140"/>
                      <a:pt x="305" y="220"/>
                      <a:pt x="465" y="210"/>
                    </a:cubicBezTo>
                    <a:cubicBezTo>
                      <a:pt x="625" y="200"/>
                      <a:pt x="877" y="35"/>
                      <a:pt x="960" y="0"/>
                    </a:cubicBezTo>
                  </a:path>
                </a:pathLst>
              </a:custGeom>
              <a:grpFill/>
              <a:ln w="50800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aphicFrame>
          <p:nvGraphicFramePr>
            <p:cNvPr id="15364" name="Object 4"/>
            <p:cNvGraphicFramePr>
              <a:graphicFrameLocks noChangeAspect="1"/>
            </p:cNvGraphicFramePr>
            <p:nvPr/>
          </p:nvGraphicFramePr>
          <p:xfrm>
            <a:off x="2218" y="2325"/>
            <a:ext cx="104" cy="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6" name="Equation" r:id="rId3" imgW="164880" imgH="177480" progId="Equation.DSMT4">
                    <p:embed/>
                  </p:oleObj>
                </mc:Choice>
                <mc:Fallback>
                  <p:oleObj name="Equation" r:id="rId3" imgW="164880" imgH="17748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8" y="2325"/>
                          <a:ext cx="104" cy="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5" name="Object 5"/>
            <p:cNvGraphicFramePr>
              <a:graphicFrameLocks noChangeAspect="1"/>
            </p:cNvGraphicFramePr>
            <p:nvPr/>
          </p:nvGraphicFramePr>
          <p:xfrm>
            <a:off x="347" y="1244"/>
            <a:ext cx="11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7" name="Equation" r:id="rId5" imgW="177480" imgH="215640" progId="Equation.DSMT4">
                    <p:embed/>
                  </p:oleObj>
                </mc:Choice>
                <mc:Fallback>
                  <p:oleObj name="Equation" r:id="rId5" imgW="177480" imgH="21564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" y="1244"/>
                          <a:ext cx="11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6" name="Object 6"/>
            <p:cNvGraphicFramePr>
              <a:graphicFrameLocks noChangeAspect="1"/>
            </p:cNvGraphicFramePr>
            <p:nvPr/>
          </p:nvGraphicFramePr>
          <p:xfrm>
            <a:off x="1645" y="2286"/>
            <a:ext cx="11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8" name="Equation" r:id="rId7" imgW="177480" imgH="279360" progId="Equation.DSMT4">
                    <p:embed/>
                  </p:oleObj>
                </mc:Choice>
                <mc:Fallback>
                  <p:oleObj name="Equation" r:id="rId7" imgW="177480" imgH="27936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5" y="2286"/>
                          <a:ext cx="112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7" name="Object 7"/>
            <p:cNvGraphicFramePr>
              <a:graphicFrameLocks noChangeAspect="1"/>
            </p:cNvGraphicFramePr>
            <p:nvPr/>
          </p:nvGraphicFramePr>
          <p:xfrm>
            <a:off x="853" y="2303"/>
            <a:ext cx="128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9" name="Equation" r:id="rId9" imgW="203040" imgH="203040" progId="Equation.DSMT4">
                    <p:embed/>
                  </p:oleObj>
                </mc:Choice>
                <mc:Fallback>
                  <p:oleObj name="Equation" r:id="rId9" imgW="203040" imgH="20304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3" y="2303"/>
                          <a:ext cx="128" cy="1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8" name="Object 8"/>
            <p:cNvGraphicFramePr>
              <a:graphicFrameLocks noChangeAspect="1"/>
            </p:cNvGraphicFramePr>
            <p:nvPr/>
          </p:nvGraphicFramePr>
          <p:xfrm>
            <a:off x="1479" y="1541"/>
            <a:ext cx="528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0" name="Equation" r:id="rId11" imgW="838080" imgH="266400" progId="Equation.DSMT4">
                    <p:embed/>
                  </p:oleObj>
                </mc:Choice>
                <mc:Fallback>
                  <p:oleObj name="Equation" r:id="rId11" imgW="838080" imgH="266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9" y="1541"/>
                          <a:ext cx="528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343" name="Object 2"/>
          <p:cNvGraphicFramePr>
            <a:graphicFrameLocks noChangeAspect="1"/>
          </p:cNvGraphicFramePr>
          <p:nvPr/>
        </p:nvGraphicFramePr>
        <p:xfrm>
          <a:off x="5205413" y="3438525"/>
          <a:ext cx="37274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13" imgW="1714320" imgH="495000" progId="Equation.DSMT4">
                  <p:embed/>
                </p:oleObj>
              </mc:Choice>
              <mc:Fallback>
                <p:oleObj name="Equation" r:id="rId13" imgW="1714320" imgH="495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3438525"/>
                        <a:ext cx="3727450" cy="1076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4" name="Object 3"/>
          <p:cNvGraphicFramePr>
            <a:graphicFrameLocks noChangeAspect="1"/>
          </p:cNvGraphicFramePr>
          <p:nvPr/>
        </p:nvGraphicFramePr>
        <p:xfrm>
          <a:off x="1338263" y="5278438"/>
          <a:ext cx="7034212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15" imgW="5143320" imgH="482400" progId="Equation.DSMT4">
                  <p:embed/>
                </p:oleObj>
              </mc:Choice>
              <mc:Fallback>
                <p:oleObj name="Equation" r:id="rId15" imgW="514332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5278438"/>
                        <a:ext cx="7034212" cy="7286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1042988" y="6003925"/>
            <a:ext cx="7962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5963" indent="-715963">
              <a:defRPr/>
            </a:pPr>
            <a:r>
              <a:rPr lang="en-US" b="1" dirty="0">
                <a:solidFill>
                  <a:srgbClr val="FFFF00"/>
                </a:solidFill>
                <a:latin typeface="+mj-lt"/>
              </a:rPr>
              <a:t>NB: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	this is a definite integral.                                   It has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lower limit </a:t>
            </a:r>
            <a:r>
              <a:rPr lang="en-US" sz="3200" i="1" dirty="0">
                <a:solidFill>
                  <a:srgbClr val="0000FF"/>
                </a:solidFill>
                <a:latin typeface="+mj-lt"/>
              </a:rPr>
              <a:t>a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and an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upper limit </a:t>
            </a:r>
            <a:r>
              <a:rPr lang="en-US" sz="3200" i="1" dirty="0">
                <a:solidFill>
                  <a:srgbClr val="00FF00"/>
                </a:solidFill>
                <a:latin typeface="+mj-lt"/>
              </a:rPr>
              <a:t>b</a:t>
            </a:r>
            <a:r>
              <a:rPr lang="en-US" dirty="0"/>
              <a:t>. </a:t>
            </a:r>
            <a:endParaRPr lang="en-GB" dirty="0"/>
          </a:p>
        </p:txBody>
      </p:sp>
      <p:sp>
        <p:nvSpPr>
          <p:cNvPr id="15372" name="Title 4"/>
          <p:cNvSpPr>
            <a:spLocks noGrp="1"/>
          </p:cNvSpPr>
          <p:nvPr>
            <p:ph type="ctrTitle" sz="quarter"/>
          </p:nvPr>
        </p:nvSpPr>
        <p:spPr>
          <a:xfrm>
            <a:off x="1766888" y="171450"/>
            <a:ext cx="5519737" cy="995363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Area under a Curve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93988" y="1355725"/>
            <a:ext cx="35067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Application 1.4 Calculus</a:t>
            </a:r>
          </a:p>
        </p:txBody>
      </p:sp>
      <p:cxnSp>
        <p:nvCxnSpPr>
          <p:cNvPr id="15374" name="Straight Connector 25"/>
          <p:cNvCxnSpPr>
            <a:cxnSpLocks noChangeShapeType="1"/>
          </p:cNvCxnSpPr>
          <p:nvPr/>
        </p:nvCxnSpPr>
        <p:spPr bwMode="auto">
          <a:xfrm>
            <a:off x="3486150" y="4062413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511175" y="642938"/>
            <a:ext cx="7318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4400" dirty="0">
                <a:solidFill>
                  <a:srgbClr val="FFFF00"/>
                </a:solidFill>
                <a:latin typeface="+mj-lt"/>
              </a:rPr>
              <a:t>Integration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3167063" y="4152900"/>
          <a:ext cx="3132137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2286000" imgH="698400" progId="Equation.DSMT4">
                  <p:embed/>
                </p:oleObj>
              </mc:Choice>
              <mc:Fallback>
                <p:oleObj name="Equation" r:id="rId3" imgW="2286000" imgH="698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4152900"/>
                        <a:ext cx="3132137" cy="11017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2"/>
          <p:cNvGraphicFramePr>
            <a:graphicFrameLocks noChangeAspect="1"/>
          </p:cNvGraphicFramePr>
          <p:nvPr/>
        </p:nvGraphicFramePr>
        <p:xfrm>
          <a:off x="1822450" y="3074988"/>
          <a:ext cx="2478088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5" imgW="1206360" imgH="431640" progId="Equation.DSMT4">
                  <p:embed/>
                </p:oleObj>
              </mc:Choice>
              <mc:Fallback>
                <p:oleObj name="Equation" r:id="rId5" imgW="120636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3074988"/>
                        <a:ext cx="2478088" cy="8905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3"/>
          <p:cNvGraphicFramePr>
            <a:graphicFrameLocks noChangeAspect="1"/>
          </p:cNvGraphicFramePr>
          <p:nvPr/>
        </p:nvGraphicFramePr>
        <p:xfrm>
          <a:off x="6481763" y="3067050"/>
          <a:ext cx="136683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7" imgW="977760" imgH="647640" progId="Equation.DSMT4">
                  <p:embed/>
                </p:oleObj>
              </mc:Choice>
              <mc:Fallback>
                <p:oleObj name="Equation" r:id="rId7" imgW="977760" imgH="647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63" y="3067050"/>
                        <a:ext cx="1366837" cy="904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4264025" y="5510213"/>
          <a:ext cx="19415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9" imgW="1498320" imgH="698400" progId="Equation.DSMT4">
                  <p:embed/>
                </p:oleObj>
              </mc:Choice>
              <mc:Fallback>
                <p:oleObj name="Equation" r:id="rId9" imgW="1498320" imgH="698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5510213"/>
                        <a:ext cx="1941513" cy="904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87888" y="3257550"/>
            <a:ext cx="14001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we get </a:t>
            </a:r>
          </a:p>
        </p:txBody>
      </p:sp>
      <p:sp>
        <p:nvSpPr>
          <p:cNvPr id="11" name="Cloud 10"/>
          <p:cNvSpPr/>
          <p:nvPr/>
        </p:nvSpPr>
        <p:spPr bwMode="auto">
          <a:xfrm>
            <a:off x="228600" y="352425"/>
            <a:ext cx="4162425" cy="1827213"/>
          </a:xfrm>
          <a:prstGeom prst="cloud">
            <a:avLst/>
          </a:prstGeom>
          <a:solidFill>
            <a:schemeClr val="tx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You have 1 minute to come up with the rule.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403350" y="5614988"/>
          <a:ext cx="19351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1" imgW="1206360" imgH="431640" progId="Equation.DSMT4">
                  <p:embed/>
                </p:oleObj>
              </mc:Choice>
              <mc:Fallback>
                <p:oleObj name="Equation" r:id="rId11" imgW="120636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614988"/>
                        <a:ext cx="1935163" cy="695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085013" y="5510213"/>
          <a:ext cx="136683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13" imgW="977760" imgH="647640" progId="Equation.DSMT4">
                  <p:embed/>
                </p:oleObj>
              </mc:Choice>
              <mc:Fallback>
                <p:oleObj name="Equation" r:id="rId13" imgW="977760" imgH="647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13" y="5510213"/>
                        <a:ext cx="1366837" cy="904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62013" y="2071688"/>
            <a:ext cx="8281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Integration can be thought of as the opposite of differentiation 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71525" y="2524125"/>
            <a:ext cx="7759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(just as subtraction is the opposite of addition).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/>
          <a:srcRect l="28641" t="33340" r="35183" b="17441"/>
          <a:stretch>
            <a:fillRect/>
          </a:stretch>
        </p:blipFill>
        <p:spPr bwMode="auto">
          <a:xfrm>
            <a:off x="161925" y="1449388"/>
            <a:ext cx="4410075" cy="360045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1601788" y="277813"/>
            <a:ext cx="61356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Comic Sans MS" panose="030F0702030302020204" pitchFamily="66" charset="0"/>
              </a:rPr>
              <a:t>Real Application of Integration</a:t>
            </a:r>
          </a:p>
        </p:txBody>
      </p:sp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5022850" y="998538"/>
            <a:ext cx="41211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Find area between the function and the x-axis </a:t>
            </a:r>
          </a:p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between x = -3 and x = 3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421063" y="2849563"/>
            <a:ext cx="1081087" cy="2063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5081588" y="2619375"/>
          <a:ext cx="1663700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4" imgW="685800" imgH="482400" progId="Equation.DSMT4">
                  <p:embed/>
                </p:oleObj>
              </mc:Choice>
              <mc:Fallback>
                <p:oleObj name="Equation" r:id="rId4" imgW="68580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588" y="2619375"/>
                        <a:ext cx="1663700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6757988" y="2528888"/>
          <a:ext cx="1481137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6" imgW="571320" imgH="507960" progId="Equation.DSMT4">
                  <p:embed/>
                </p:oleObj>
              </mc:Choice>
              <mc:Fallback>
                <p:oleObj name="Equation" r:id="rId6" imgW="57132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988" y="2528888"/>
                        <a:ext cx="1481137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4751388" y="3879850"/>
          <a:ext cx="37687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8" imgW="1790640" imgH="482400" progId="Equation.DSMT4">
                  <p:embed/>
                </p:oleObj>
              </mc:Choice>
              <mc:Fallback>
                <p:oleObj name="Equation" r:id="rId8" imgW="179064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3879850"/>
                        <a:ext cx="3768725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rot="5400000">
            <a:off x="306388" y="3883025"/>
            <a:ext cx="1079500" cy="222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532813" y="3879850"/>
            <a:ext cx="53498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6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150938" y="5589588"/>
            <a:ext cx="693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4000">
                <a:solidFill>
                  <a:srgbClr val="FF0000"/>
                </a:solidFill>
                <a:latin typeface="Comic Sans MS" panose="030F0702030302020204" pitchFamily="66" charset="0"/>
              </a:rPr>
              <a:t>Houston we have a problem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Box 5"/>
          <p:cNvSpPr txBox="1">
            <a:spLocks noChangeArrowheads="1"/>
          </p:cNvSpPr>
          <p:nvPr/>
        </p:nvSpPr>
        <p:spPr bwMode="auto">
          <a:xfrm>
            <a:off x="4772025" y="998538"/>
            <a:ext cx="4121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We need to do separate integrations for above and below the x-axis.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/>
          <a:srcRect l="28641" t="33340" r="35183" b="17441"/>
          <a:stretch>
            <a:fillRect/>
          </a:stretch>
        </p:blipFill>
        <p:spPr bwMode="auto">
          <a:xfrm>
            <a:off x="161925" y="1449388"/>
            <a:ext cx="4410075" cy="360045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17419" name="TextBox 3"/>
          <p:cNvSpPr txBox="1">
            <a:spLocks noChangeArrowheads="1"/>
          </p:cNvSpPr>
          <p:nvPr/>
        </p:nvSpPr>
        <p:spPr bwMode="auto">
          <a:xfrm>
            <a:off x="1601788" y="277813"/>
            <a:ext cx="61356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Comic Sans MS" panose="030F0702030302020204" pitchFamily="66" charset="0"/>
              </a:rPr>
              <a:t>Real Application of Integration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421063" y="2849563"/>
            <a:ext cx="1081087" cy="2063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5111750" y="2259013"/>
          <a:ext cx="1603375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4" imgW="660240" imgH="482400" progId="Equation.DSMT4">
                  <p:embed/>
                </p:oleObj>
              </mc:Choice>
              <mc:Fallback>
                <p:oleObj name="Equation" r:id="rId4" imgW="66024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2259013"/>
                        <a:ext cx="1603375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6823075" y="2168525"/>
          <a:ext cx="1349375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6" imgW="520560" imgH="507960" progId="Equation.DSMT4">
                  <p:embed/>
                </p:oleObj>
              </mc:Choice>
              <mc:Fallback>
                <p:oleObj name="Equation" r:id="rId6" imgW="52056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075" y="2168525"/>
                        <a:ext cx="1349375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5072063" y="3519488"/>
          <a:ext cx="312578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8" imgW="1485720" imgH="482400" progId="Equation.DSMT4">
                  <p:embed/>
                </p:oleObj>
              </mc:Choice>
              <mc:Fallback>
                <p:oleObj name="Equation" r:id="rId8" imgW="148572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3519488"/>
                        <a:ext cx="3125787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rot="5400000">
            <a:off x="306388" y="3883025"/>
            <a:ext cx="1079500" cy="222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20663" y="5319713"/>
          <a:ext cx="166528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10" imgW="685800" imgH="482400" progId="Equation.DSMT4">
                  <p:embed/>
                </p:oleObj>
              </mc:Choice>
              <mc:Fallback>
                <p:oleObj name="Equation" r:id="rId10" imgW="68580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5319713"/>
                        <a:ext cx="1665287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897063" y="5229225"/>
          <a:ext cx="1481137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12" imgW="571320" imgH="507960" progId="Equation.DSMT4">
                  <p:embed/>
                </p:oleObj>
              </mc:Choice>
              <mc:Fallback>
                <p:oleObj name="Equation" r:id="rId12" imgW="57132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5229225"/>
                        <a:ext cx="1481137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3402013" y="5389563"/>
          <a:ext cx="277812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Equation" r:id="rId14" imgW="1320480" imgH="482400" progId="Equation.DSMT4">
                  <p:embed/>
                </p:oleObj>
              </mc:Choice>
              <mc:Fallback>
                <p:oleObj name="Equation" r:id="rId14" imgW="132048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5389563"/>
                        <a:ext cx="2778125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loud 14"/>
          <p:cNvSpPr/>
          <p:nvPr/>
        </p:nvSpPr>
        <p:spPr>
          <a:xfrm>
            <a:off x="0" y="0"/>
            <a:ext cx="4841875" cy="1628775"/>
          </a:xfrm>
          <a:prstGeom prst="cloud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Areas under the x-axis 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ALWAYS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                        give negative values</a:t>
            </a:r>
            <a:endParaRPr lang="en-GB" dirty="0"/>
          </a:p>
        </p:txBody>
      </p:sp>
      <p:sp>
        <p:nvSpPr>
          <p:cNvPr id="19" name="Cloud 18"/>
          <p:cNvSpPr/>
          <p:nvPr/>
        </p:nvSpPr>
        <p:spPr>
          <a:xfrm>
            <a:off x="4022725" y="-171450"/>
            <a:ext cx="4959350" cy="2249488"/>
          </a:xfrm>
          <a:prstGeom prst="cloud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By convention we simply take the positive value since we cannot get a negative area.</a:t>
            </a:r>
            <a:endParaRPr lang="en-GB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7002463" y="5499100"/>
          <a:ext cx="19494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Equation" r:id="rId16" imgW="927000" imgH="393480" progId="Equation.DSMT4">
                  <p:embed/>
                </p:oleObj>
              </mc:Choice>
              <mc:Fallback>
                <p:oleObj name="Equation" r:id="rId16" imgW="92700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463" y="5499100"/>
                        <a:ext cx="1949450" cy="8969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7" name="Group 18"/>
          <p:cNvGrpSpPr>
            <a:grpSpLocks/>
          </p:cNvGrpSpPr>
          <p:nvPr/>
        </p:nvGrpSpPr>
        <p:grpSpPr bwMode="auto">
          <a:xfrm>
            <a:off x="1060450" y="1981200"/>
            <a:ext cx="2765425" cy="1762125"/>
            <a:chOff x="200" y="258"/>
            <a:chExt cx="1742" cy="1110"/>
          </a:xfrm>
        </p:grpSpPr>
        <p:graphicFrame>
          <p:nvGraphicFramePr>
            <p:cNvPr id="18436" name="Object 4"/>
            <p:cNvGraphicFramePr>
              <a:graphicFrameLocks noChangeAspect="1"/>
            </p:cNvGraphicFramePr>
            <p:nvPr/>
          </p:nvGraphicFramePr>
          <p:xfrm>
            <a:off x="200" y="258"/>
            <a:ext cx="1668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7" name="Bitmap Image" r:id="rId3" imgW="2647619" imgH="1762371" progId="Paint.Picture">
                    <p:embed/>
                  </p:oleObj>
                </mc:Choice>
                <mc:Fallback>
                  <p:oleObj name="Bitmap Image" r:id="rId3" imgW="2647619" imgH="1762371" progId="Paint.Pictur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" y="258"/>
                          <a:ext cx="1668" cy="111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50800">
                          <a:solidFill>
                            <a:srgbClr val="80808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4" name="Text Box 12"/>
            <p:cNvSpPr txBox="1">
              <a:spLocks noChangeArrowheads="1"/>
            </p:cNvSpPr>
            <p:nvPr/>
          </p:nvSpPr>
          <p:spPr bwMode="auto">
            <a:xfrm>
              <a:off x="431" y="950"/>
              <a:ext cx="2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rgbClr val="000000"/>
                  </a:solidFill>
                  <a:latin typeface="+mj-lt"/>
                </a:rPr>
                <a:t>a</a:t>
              </a:r>
            </a:p>
          </p:txBody>
        </p:sp>
        <p:sp>
          <p:nvSpPr>
            <p:cNvPr id="11285" name="Text Box 14"/>
            <p:cNvSpPr txBox="1">
              <a:spLocks noChangeArrowheads="1"/>
            </p:cNvSpPr>
            <p:nvPr/>
          </p:nvSpPr>
          <p:spPr bwMode="auto">
            <a:xfrm>
              <a:off x="792" y="957"/>
              <a:ext cx="2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rgbClr val="000000"/>
                  </a:solidFill>
                  <a:latin typeface="+mj-lt"/>
                </a:rPr>
                <a:t>b</a:t>
              </a:r>
            </a:p>
          </p:txBody>
        </p:sp>
        <p:sp>
          <p:nvSpPr>
            <p:cNvPr id="11286" name="Text Box 15"/>
            <p:cNvSpPr txBox="1">
              <a:spLocks noChangeArrowheads="1"/>
            </p:cNvSpPr>
            <p:nvPr/>
          </p:nvSpPr>
          <p:spPr bwMode="auto">
            <a:xfrm>
              <a:off x="1101" y="765"/>
              <a:ext cx="2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rgbClr val="000000"/>
                  </a:solidFill>
                  <a:latin typeface="+mj-lt"/>
                </a:rPr>
                <a:t>c</a:t>
              </a:r>
            </a:p>
          </p:txBody>
        </p:sp>
        <p:sp>
          <p:nvSpPr>
            <p:cNvPr id="11287" name="Text Box 16"/>
            <p:cNvSpPr txBox="1">
              <a:spLocks noChangeArrowheads="1"/>
            </p:cNvSpPr>
            <p:nvPr/>
          </p:nvSpPr>
          <p:spPr bwMode="auto">
            <a:xfrm>
              <a:off x="1514" y="765"/>
              <a:ext cx="2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rgbClr val="000000"/>
                  </a:solidFill>
                  <a:latin typeface="+mj-lt"/>
                </a:rPr>
                <a:t>d</a:t>
              </a:r>
            </a:p>
          </p:txBody>
        </p:sp>
        <p:sp>
          <p:nvSpPr>
            <p:cNvPr id="11288" name="Text Box 17"/>
            <p:cNvSpPr txBox="1">
              <a:spLocks noChangeArrowheads="1"/>
            </p:cNvSpPr>
            <p:nvPr/>
          </p:nvSpPr>
          <p:spPr bwMode="auto">
            <a:xfrm>
              <a:off x="1244" y="374"/>
              <a:ext cx="69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rgbClr val="000000"/>
                  </a:solidFill>
                  <a:latin typeface="+mj-lt"/>
                </a:rPr>
                <a:t>y=f(x)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984250" y="3867150"/>
            <a:ext cx="1339850" cy="781050"/>
            <a:chOff x="319" y="1482"/>
            <a:chExt cx="844" cy="492"/>
          </a:xfrm>
        </p:grpSpPr>
        <p:sp>
          <p:nvSpPr>
            <p:cNvPr id="11283" name="Rectangle 21"/>
            <p:cNvSpPr>
              <a:spLocks noChangeArrowheads="1"/>
            </p:cNvSpPr>
            <p:nvPr/>
          </p:nvSpPr>
          <p:spPr bwMode="auto">
            <a:xfrm>
              <a:off x="319" y="1482"/>
              <a:ext cx="844" cy="492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18435" name="Object 3"/>
            <p:cNvGraphicFramePr>
              <a:graphicFrameLocks noChangeAspect="1"/>
            </p:cNvGraphicFramePr>
            <p:nvPr/>
          </p:nvGraphicFramePr>
          <p:xfrm>
            <a:off x="352" y="1517"/>
            <a:ext cx="768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8" name="Equation" r:id="rId5" imgW="1218960" imgH="672840" progId="Equation.DSMT4">
                    <p:embed/>
                  </p:oleObj>
                </mc:Choice>
                <mc:Fallback>
                  <p:oleObj name="Equation" r:id="rId5" imgW="1218960" imgH="67284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" y="1517"/>
                          <a:ext cx="768" cy="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598738" y="3867150"/>
            <a:ext cx="1339850" cy="781050"/>
            <a:chOff x="1247" y="1722"/>
            <a:chExt cx="844" cy="492"/>
          </a:xfrm>
        </p:grpSpPr>
        <p:sp>
          <p:nvSpPr>
            <p:cNvPr id="11282" name="Rectangle 22"/>
            <p:cNvSpPr>
              <a:spLocks noChangeArrowheads="1"/>
            </p:cNvSpPr>
            <p:nvPr/>
          </p:nvSpPr>
          <p:spPr bwMode="auto">
            <a:xfrm>
              <a:off x="1247" y="1722"/>
              <a:ext cx="844" cy="492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18434" name="Object 2"/>
            <p:cNvGraphicFramePr>
              <a:graphicFrameLocks noChangeAspect="1"/>
            </p:cNvGraphicFramePr>
            <p:nvPr/>
          </p:nvGraphicFramePr>
          <p:xfrm>
            <a:off x="1318" y="1746"/>
            <a:ext cx="760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9" name="Equation" r:id="rId7" imgW="1206360" imgH="672840" progId="Equation.DSMT4">
                    <p:embed/>
                  </p:oleObj>
                </mc:Choice>
                <mc:Fallback>
                  <p:oleObj name="Equation" r:id="rId7" imgW="1206360" imgH="67284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8" y="1746"/>
                          <a:ext cx="760" cy="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4210050" y="2162175"/>
            <a:ext cx="4511675" cy="461963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Very Important Note: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029075" y="2695575"/>
            <a:ext cx="4987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When calculating integrals: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4210050" y="3225800"/>
            <a:ext cx="49339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00FF00"/>
                </a:solidFill>
                <a:latin typeface="+mj-lt"/>
              </a:rPr>
              <a:t>areas above the x-axis are positive 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4200525" y="3813175"/>
            <a:ext cx="48529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0000"/>
                </a:solidFill>
                <a:latin typeface="+mj-lt"/>
              </a:rPr>
              <a:t>areas below the x-axis are negative 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952500" y="4786313"/>
            <a:ext cx="81915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When calculating the area between a curve and the x-axis: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952500" y="5305425"/>
            <a:ext cx="4111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make a sketch 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952500" y="5826125"/>
            <a:ext cx="81915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calculate areas above and below the x-axis separately 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952500" y="6345238"/>
            <a:ext cx="5842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     ignore the negative signs and add </a:t>
            </a:r>
          </a:p>
        </p:txBody>
      </p:sp>
      <p:sp>
        <p:nvSpPr>
          <p:cNvPr id="18448" name="Title 4"/>
          <p:cNvSpPr>
            <a:spLocks noGrp="1"/>
          </p:cNvSpPr>
          <p:nvPr>
            <p:ph type="ctrTitle" sz="quarter"/>
          </p:nvPr>
        </p:nvSpPr>
        <p:spPr>
          <a:xfrm>
            <a:off x="1766888" y="171450"/>
            <a:ext cx="5519737" cy="995363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Area under a Curve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93988" y="1355725"/>
            <a:ext cx="35067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Application 1.4 Calculus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3" grpId="0" animBg="1"/>
      <p:bldP spid="17434" grpId="0"/>
      <p:bldP spid="17435" grpId="0"/>
      <p:bldP spid="17436" grpId="0"/>
      <p:bldP spid="17437" grpId="0"/>
      <p:bldP spid="17438" grpId="0"/>
      <p:bldP spid="17439" grpId="0"/>
      <p:bldP spid="174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0" y="11779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Integrate the function g(x) = x(x - 4) between x = 0 to x = 5</a:t>
            </a:r>
          </a:p>
        </p:txBody>
      </p:sp>
      <p:sp>
        <p:nvSpPr>
          <p:cNvPr id="55299" name="TextBox 3"/>
          <p:cNvSpPr txBox="1">
            <a:spLocks noChangeArrowheads="1"/>
          </p:cNvSpPr>
          <p:nvPr/>
        </p:nvSpPr>
        <p:spPr bwMode="auto">
          <a:xfrm>
            <a:off x="1601788" y="277813"/>
            <a:ext cx="61356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Comic Sans MS" panose="030F0702030302020204" pitchFamily="66" charset="0"/>
              </a:rPr>
              <a:t>Real Application of Integration</a:t>
            </a:r>
          </a:p>
        </p:txBody>
      </p:sp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2"/>
          <a:srcRect l="38239" t="30879" r="22632" b="17441"/>
          <a:stretch>
            <a:fillRect/>
          </a:stretch>
        </p:blipFill>
        <p:spPr bwMode="auto">
          <a:xfrm>
            <a:off x="250825" y="2078038"/>
            <a:ext cx="4772025" cy="3781425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rot="5400000">
            <a:off x="3456781" y="3283744"/>
            <a:ext cx="1711325" cy="206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loud 20"/>
          <p:cNvSpPr/>
          <p:nvPr/>
        </p:nvSpPr>
        <p:spPr>
          <a:xfrm>
            <a:off x="4662488" y="1898650"/>
            <a:ext cx="4481512" cy="2339975"/>
          </a:xfrm>
          <a:prstGeom prst="cloud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We need to sketch the function and find the roots before we can integrate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TextBox 5"/>
          <p:cNvSpPr txBox="1">
            <a:spLocks noChangeArrowheads="1"/>
          </p:cNvSpPr>
          <p:nvPr/>
        </p:nvSpPr>
        <p:spPr bwMode="auto">
          <a:xfrm>
            <a:off x="5041900" y="998538"/>
            <a:ext cx="4121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We need to do separate integrations for above and below the x-axis.</a:t>
            </a:r>
          </a:p>
        </p:txBody>
      </p:sp>
      <p:sp>
        <p:nvSpPr>
          <p:cNvPr id="19466" name="TextBox 3"/>
          <p:cNvSpPr txBox="1">
            <a:spLocks noChangeArrowheads="1"/>
          </p:cNvSpPr>
          <p:nvPr/>
        </p:nvSpPr>
        <p:spPr bwMode="auto">
          <a:xfrm>
            <a:off x="1601788" y="277813"/>
            <a:ext cx="61356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Comic Sans MS" panose="030F0702030302020204" pitchFamily="66" charset="0"/>
              </a:rPr>
              <a:t>Real Application of Integration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4751388" y="2259013"/>
          <a:ext cx="2430462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3" imgW="1054080" imgH="482400" progId="Equation.DSMT4">
                  <p:embed/>
                </p:oleObj>
              </mc:Choice>
              <mc:Fallback>
                <p:oleObj name="Equation" r:id="rId3" imgW="105408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2259013"/>
                        <a:ext cx="2430462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7132638" y="2168525"/>
          <a:ext cx="2011362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5" imgW="876240" imgH="507960" progId="Equation.DSMT4">
                  <p:embed/>
                </p:oleObj>
              </mc:Choice>
              <mc:Fallback>
                <p:oleObj name="Equation" r:id="rId5" imgW="87624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638" y="2168525"/>
                        <a:ext cx="2011362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4481513" y="3519488"/>
          <a:ext cx="4545012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7" imgW="2273040" imgH="482400" progId="Equation.DSMT4">
                  <p:embed/>
                </p:oleObj>
              </mc:Choice>
              <mc:Fallback>
                <p:oleObj name="Equation" r:id="rId7" imgW="227304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3519488"/>
                        <a:ext cx="4545012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9"/>
          <a:srcRect l="38239" t="30879" r="24847" b="17441"/>
          <a:stretch>
            <a:fillRect/>
          </a:stretch>
        </p:blipFill>
        <p:spPr bwMode="auto">
          <a:xfrm>
            <a:off x="161925" y="1177925"/>
            <a:ext cx="4500563" cy="3781425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rot="5400000">
            <a:off x="3367088" y="2473325"/>
            <a:ext cx="1709738" cy="2063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0" y="5335588"/>
          <a:ext cx="2430463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Equation" r:id="rId10" imgW="1054080" imgH="469800" progId="Equation.DSMT4">
                  <p:embed/>
                </p:oleObj>
              </mc:Choice>
              <mc:Fallback>
                <p:oleObj name="Equation" r:id="rId10" imgW="105408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35588"/>
                        <a:ext cx="2430463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501900" y="5389563"/>
          <a:ext cx="578802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Equation" r:id="rId12" imgW="2895480" imgH="482400" progId="Equation.DSMT4">
                  <p:embed/>
                </p:oleObj>
              </mc:Choice>
              <mc:Fallback>
                <p:oleObj name="Equation" r:id="rId12" imgW="289548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5389563"/>
                        <a:ext cx="5788025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loud Callout 20"/>
          <p:cNvSpPr/>
          <p:nvPr/>
        </p:nvSpPr>
        <p:spPr>
          <a:xfrm>
            <a:off x="0" y="1898650"/>
            <a:ext cx="3779838" cy="1350963"/>
          </a:xfrm>
          <a:prstGeom prst="cloudCallout">
            <a:avLst>
              <a:gd name="adj1" fmla="val 175797"/>
              <a:gd name="adj2" fmla="val 90585"/>
            </a:avLst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Since under x-axis</a:t>
            </a:r>
          </a:p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take positive value</a:t>
            </a:r>
            <a:endParaRPr lang="en-GB" sz="2000" dirty="0"/>
          </a:p>
          <a:p>
            <a:pPr>
              <a:defRPr/>
            </a:pPr>
            <a:endParaRPr lang="en-GB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8532813" y="4508500"/>
          <a:ext cx="4318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Equation" r:id="rId14" imgW="215640" imgH="393480" progId="Equation.DSMT4">
                  <p:embed/>
                </p:oleObj>
              </mc:Choice>
              <mc:Fallback>
                <p:oleObj name="Equation" r:id="rId14" imgW="21564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2813" y="4508500"/>
                        <a:ext cx="431800" cy="8969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8351838" y="5499100"/>
          <a:ext cx="4318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Equation" r:id="rId16" imgW="215640" imgH="393480" progId="Equation.DSMT4">
                  <p:embed/>
                </p:oleObj>
              </mc:Choice>
              <mc:Fallback>
                <p:oleObj name="Equation" r:id="rId16" imgW="21564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1838" y="5499100"/>
                        <a:ext cx="431800" cy="8969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601788" y="277813"/>
            <a:ext cx="61356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Comic Sans MS" panose="030F0702030302020204" pitchFamily="66" charset="0"/>
              </a:rPr>
              <a:t>Real Application of Integration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263525" y="5138738"/>
          <a:ext cx="6018213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3" imgW="2120760" imgH="482400" progId="Equation.DSMT4">
                  <p:embed/>
                </p:oleObj>
              </mc:Choice>
              <mc:Fallback>
                <p:oleObj name="Equation" r:id="rId3" imgW="212076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5138738"/>
                        <a:ext cx="6018213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/>
          <a:srcRect l="38239" t="30879" r="24847" b="17441"/>
          <a:stretch>
            <a:fillRect/>
          </a:stretch>
        </p:blipFill>
        <p:spPr bwMode="auto">
          <a:xfrm>
            <a:off x="2501900" y="1177925"/>
            <a:ext cx="4500563" cy="3781425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rot="5400000">
            <a:off x="5707063" y="2473325"/>
            <a:ext cx="1709738" cy="2063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6275388" y="5319713"/>
          <a:ext cx="208597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6" imgW="812520" imgH="393480" progId="Equation.DSMT4">
                  <p:embed/>
                </p:oleObj>
              </mc:Choice>
              <mc:Fallback>
                <p:oleObj name="Equation" r:id="rId6" imgW="8125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388" y="5319713"/>
                        <a:ext cx="2085975" cy="10937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4"/>
          <p:cNvSpPr>
            <a:spLocks noGrp="1"/>
          </p:cNvSpPr>
          <p:nvPr>
            <p:ph type="ctrTitle" sz="quarter"/>
          </p:nvPr>
        </p:nvSpPr>
        <p:spPr>
          <a:xfrm>
            <a:off x="1766888" y="171450"/>
            <a:ext cx="5519737" cy="995363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Extra Practice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3988" y="1355725"/>
            <a:ext cx="35067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Application 1.4 Calculus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7975" y="3429000"/>
            <a:ext cx="68310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HHM 		Ex9M and Ex9N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3" name="Group 17"/>
          <p:cNvGrpSpPr>
            <a:grpSpLocks/>
          </p:cNvGrpSpPr>
          <p:nvPr/>
        </p:nvGrpSpPr>
        <p:grpSpPr bwMode="auto">
          <a:xfrm>
            <a:off x="1055688" y="2562225"/>
            <a:ext cx="3543300" cy="3219450"/>
            <a:chOff x="230" y="664"/>
            <a:chExt cx="2232" cy="2028"/>
          </a:xfrm>
        </p:grpSpPr>
        <p:graphicFrame>
          <p:nvGraphicFramePr>
            <p:cNvPr id="21508" name="Object 4"/>
            <p:cNvGraphicFramePr>
              <a:graphicFrameLocks noChangeAspect="1"/>
            </p:cNvGraphicFramePr>
            <p:nvPr/>
          </p:nvGraphicFramePr>
          <p:xfrm>
            <a:off x="230" y="664"/>
            <a:ext cx="2232" cy="20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9" name="Bitmap Image" r:id="rId3" imgW="3543795" imgH="3209524" progId="Paint.Picture">
                    <p:embed/>
                  </p:oleObj>
                </mc:Choice>
                <mc:Fallback>
                  <p:oleObj name="Bitmap Image" r:id="rId3" imgW="3543795" imgH="3209524" progId="Paint.Pictur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" y="664"/>
                          <a:ext cx="2232" cy="2022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50800">
                          <a:solidFill>
                            <a:srgbClr val="80808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09" name="Object 5"/>
            <p:cNvGraphicFramePr>
              <a:graphicFrameLocks noChangeAspect="1"/>
            </p:cNvGraphicFramePr>
            <p:nvPr/>
          </p:nvGraphicFramePr>
          <p:xfrm>
            <a:off x="653" y="2294"/>
            <a:ext cx="104" cy="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0" name="Equation" r:id="rId5" imgW="164880" imgH="177480" progId="Equation.DSMT4">
                    <p:embed/>
                  </p:oleObj>
                </mc:Choice>
                <mc:Fallback>
                  <p:oleObj name="Equation" r:id="rId5" imgW="164880" imgH="177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" y="2294"/>
                          <a:ext cx="104" cy="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0" name="Object 6"/>
            <p:cNvGraphicFramePr>
              <a:graphicFrameLocks noChangeAspect="1"/>
            </p:cNvGraphicFramePr>
            <p:nvPr/>
          </p:nvGraphicFramePr>
          <p:xfrm>
            <a:off x="1367" y="2255"/>
            <a:ext cx="96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1" name="Equation" r:id="rId7" imgW="152280" imgH="228600" progId="Equation.DSMT4">
                    <p:embed/>
                  </p:oleObj>
                </mc:Choice>
                <mc:Fallback>
                  <p:oleObj name="Equation" r:id="rId7" imgW="152280" imgH="2286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7" y="2255"/>
                          <a:ext cx="96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1" name="Object 7"/>
            <p:cNvGraphicFramePr>
              <a:graphicFrameLocks noChangeAspect="1"/>
            </p:cNvGraphicFramePr>
            <p:nvPr/>
          </p:nvGraphicFramePr>
          <p:xfrm>
            <a:off x="264" y="1327"/>
            <a:ext cx="528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2" name="Equation" r:id="rId9" imgW="838080" imgH="266400" progId="Equation.DSMT4">
                    <p:embed/>
                  </p:oleObj>
                </mc:Choice>
                <mc:Fallback>
                  <p:oleObj name="Equation" r:id="rId9" imgW="838080" imgH="266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" y="1327"/>
                          <a:ext cx="528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2" name="Object 8"/>
            <p:cNvGraphicFramePr>
              <a:graphicFrameLocks noChangeAspect="1"/>
            </p:cNvGraphicFramePr>
            <p:nvPr/>
          </p:nvGraphicFramePr>
          <p:xfrm>
            <a:off x="557" y="2524"/>
            <a:ext cx="520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3" name="Equation" r:id="rId11" imgW="825480" imgH="266400" progId="Equation.DSMT4">
                    <p:embed/>
                  </p:oleObj>
                </mc:Choice>
                <mc:Fallback>
                  <p:oleObj name="Equation" r:id="rId11" imgW="825480" imgH="266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" y="2524"/>
                          <a:ext cx="520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46" name="Text Box 6"/>
          <p:cNvSpPr txBox="1">
            <a:spLocks noChangeArrowheads="1"/>
          </p:cNvSpPr>
          <p:nvPr/>
        </p:nvSpPr>
        <p:spPr bwMode="auto">
          <a:xfrm>
            <a:off x="914400" y="1981200"/>
            <a:ext cx="4678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The Area Between Two Curves</a:t>
            </a:r>
          </a:p>
        </p:txBody>
      </p:sp>
      <p:sp>
        <p:nvSpPr>
          <p:cNvPr id="14347" name="Text Box 7"/>
          <p:cNvSpPr txBox="1">
            <a:spLocks noChangeArrowheads="1"/>
          </p:cNvSpPr>
          <p:nvPr/>
        </p:nvSpPr>
        <p:spPr bwMode="auto">
          <a:xfrm>
            <a:off x="4303713" y="2598738"/>
            <a:ext cx="5245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+mj-lt"/>
              </a:rPr>
              <a:t>To find the area between two curves we evaluate: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4662488" y="3584575"/>
          <a:ext cx="44338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13" imgW="3657600" imgH="393480" progId="Equation.DSMT4">
                  <p:embed/>
                </p:oleObj>
              </mc:Choice>
              <mc:Fallback>
                <p:oleObj name="Equation" r:id="rId13" imgW="36576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488" y="3584575"/>
                        <a:ext cx="4433887" cy="4778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2"/>
          <p:cNvGraphicFramePr>
            <a:graphicFrameLocks noChangeAspect="1"/>
          </p:cNvGraphicFramePr>
          <p:nvPr/>
        </p:nvGraphicFramePr>
        <p:xfrm>
          <a:off x="5446713" y="4621213"/>
          <a:ext cx="3544887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15" imgW="2273040" imgH="672840" progId="Equation.DSMT4">
                  <p:embed/>
                </p:oleObj>
              </mc:Choice>
              <mc:Fallback>
                <p:oleObj name="Equation" r:id="rId15" imgW="2273040" imgH="672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4621213"/>
                        <a:ext cx="3544887" cy="10493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6" name="Line 16"/>
          <p:cNvSpPr>
            <a:spLocks noChangeShapeType="1"/>
          </p:cNvSpPr>
          <p:nvPr/>
        </p:nvSpPr>
        <p:spPr bwMode="auto">
          <a:xfrm flipH="1" flipV="1">
            <a:off x="2447925" y="4029075"/>
            <a:ext cx="3017838" cy="11017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Title 4"/>
          <p:cNvSpPr>
            <a:spLocks noGrp="1"/>
          </p:cNvSpPr>
          <p:nvPr>
            <p:ph type="ctrTitle" sz="quarter"/>
          </p:nvPr>
        </p:nvSpPr>
        <p:spPr>
          <a:xfrm>
            <a:off x="1766888" y="171450"/>
            <a:ext cx="5519737" cy="995363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Area under a Curve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3988" y="1355725"/>
            <a:ext cx="35067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Application 1.4 Calculus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TextBox 5"/>
          <p:cNvSpPr txBox="1">
            <a:spLocks noChangeArrowheads="1"/>
          </p:cNvSpPr>
          <p:nvPr/>
        </p:nvSpPr>
        <p:spPr bwMode="auto">
          <a:xfrm>
            <a:off x="4121150" y="998538"/>
            <a:ext cx="5041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Find upper and lower limits.</a:t>
            </a:r>
          </a:p>
        </p:txBody>
      </p:sp>
      <p:sp>
        <p:nvSpPr>
          <p:cNvPr id="22541" name="TextBox 3"/>
          <p:cNvSpPr txBox="1">
            <a:spLocks noChangeArrowheads="1"/>
          </p:cNvSpPr>
          <p:nvPr/>
        </p:nvSpPr>
        <p:spPr bwMode="auto">
          <a:xfrm>
            <a:off x="1841500" y="277813"/>
            <a:ext cx="5656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Comic Sans MS" panose="030F0702030302020204" pitchFamily="66" charset="0"/>
              </a:rPr>
              <a:t>Area between Two Functions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61925" y="5392738"/>
          <a:ext cx="2371725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3" imgW="1028520" imgH="482400" progId="Equation.DSMT4">
                  <p:embed/>
                </p:oleObj>
              </mc:Choice>
              <mc:Fallback>
                <p:oleObj name="Equation" r:id="rId3" imgW="102852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5392738"/>
                        <a:ext cx="2371725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2797175" y="5319713"/>
          <a:ext cx="1865313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5" imgW="812520" imgH="507960" progId="Equation.DSMT4">
                  <p:embed/>
                </p:oleObj>
              </mc:Choice>
              <mc:Fallback>
                <p:oleObj name="Equation" r:id="rId5" imgW="81252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5319713"/>
                        <a:ext cx="1865313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840288" y="5427663"/>
          <a:ext cx="2792412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7" imgW="1396800" imgH="482400" progId="Equation.DSMT4">
                  <p:embed/>
                </p:oleObj>
              </mc:Choice>
              <mc:Fallback>
                <p:oleObj name="Equation" r:id="rId7" imgW="139680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288" y="5427663"/>
                        <a:ext cx="2792412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8351838" y="5529263"/>
          <a:ext cx="4318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9" imgW="215640" imgH="393480" progId="Equation.DSMT4">
                  <p:embed/>
                </p:oleObj>
              </mc:Choice>
              <mc:Fallback>
                <p:oleObj name="Equation" r:id="rId9" imgW="21564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1838" y="5529263"/>
                        <a:ext cx="431800" cy="8969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11"/>
          <a:srcRect l="27164" t="30879" r="44043" b="30976"/>
          <a:stretch>
            <a:fillRect/>
          </a:stretch>
        </p:blipFill>
        <p:spPr bwMode="auto">
          <a:xfrm>
            <a:off x="161925" y="1449388"/>
            <a:ext cx="3962400" cy="31496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946775" y="1528763"/>
          <a:ext cx="9667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12" imgW="419040" imgH="203040" progId="Equation.DSMT4">
                  <p:embed/>
                </p:oleObj>
              </mc:Choice>
              <mc:Fallback>
                <p:oleObj name="Equation" r:id="rId12" imgW="41904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1528763"/>
                        <a:ext cx="96678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472113" y="1997075"/>
          <a:ext cx="14652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14" imgW="634680" imgH="203040" progId="Equation.DSMT4">
                  <p:embed/>
                </p:oleObj>
              </mc:Choice>
              <mc:Fallback>
                <p:oleObj name="Equation" r:id="rId14" imgW="63468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1997075"/>
                        <a:ext cx="146526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240338" y="2667000"/>
          <a:ext cx="16716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Equation" r:id="rId16" imgW="723600" imgH="203040" progId="Equation.DSMT4">
                  <p:embed/>
                </p:oleObj>
              </mc:Choice>
              <mc:Fallback>
                <p:oleObj name="Equation" r:id="rId16" imgW="7236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338" y="2667000"/>
                        <a:ext cx="167163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7181850" y="2697163"/>
          <a:ext cx="1878013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Equation" r:id="rId18" imgW="812520" imgH="177480" progId="Equation.DSMT4">
                  <p:embed/>
                </p:oleObj>
              </mc:Choice>
              <mc:Fallback>
                <p:oleObj name="Equation" r:id="rId18" imgW="81252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2697163"/>
                        <a:ext cx="1878013" cy="4302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4102100" y="3429000"/>
            <a:ext cx="5041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then integrate</a:t>
            </a:r>
          </a:p>
          <a:p>
            <a:pPr eaLnBrk="1" hangingPunct="1"/>
            <a:r>
              <a:rPr lang="en-GB" altLang="en-US">
                <a:solidFill>
                  <a:srgbClr val="FF0000"/>
                </a:solidFill>
                <a:latin typeface="Comic Sans MS" panose="030F0702030302020204" pitchFamily="66" charset="0"/>
              </a:rPr>
              <a:t>top</a:t>
            </a:r>
            <a:r>
              <a:rPr lang="en-GB" altLang="en-US">
                <a:latin typeface="Comic Sans MS" panose="030F0702030302020204" pitchFamily="66" charset="0"/>
              </a:rPr>
              <a:t> curve – </a:t>
            </a:r>
            <a:r>
              <a:rPr lang="en-GB" altLang="en-US">
                <a:solidFill>
                  <a:srgbClr val="FF0000"/>
                </a:solidFill>
                <a:latin typeface="Comic Sans MS" panose="030F0702030302020204" pitchFamily="66" charset="0"/>
              </a:rPr>
              <a:t>bottom</a:t>
            </a:r>
            <a:r>
              <a:rPr lang="en-GB" altLang="en-US">
                <a:latin typeface="Comic Sans MS" panose="030F0702030302020204" pitchFamily="66" charset="0"/>
              </a:rPr>
              <a:t> curve.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108200" y="2578100"/>
          <a:ext cx="8509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tion" r:id="rId20" imgW="368280" imgH="164880" progId="Equation.DSMT4">
                  <p:embed/>
                </p:oleObj>
              </mc:Choice>
              <mc:Fallback>
                <p:oleObj name="Equation" r:id="rId20" imgW="368280" imgH="164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2578100"/>
                        <a:ext cx="8509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132138" y="2889250"/>
          <a:ext cx="96678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tion" r:id="rId22" imgW="419040" imgH="228600" progId="Equation.DSMT4">
                  <p:embed/>
                </p:oleObj>
              </mc:Choice>
              <mc:Fallback>
                <p:oleObj name="Equation" r:id="rId22" imgW="4190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889250"/>
                        <a:ext cx="966787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>
          <a:xfrm>
            <a:off x="3535363" y="2273300"/>
            <a:ext cx="180975" cy="179388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1811338" y="3654425"/>
            <a:ext cx="179387" cy="180975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build="p"/>
      <p:bldP spid="19" grpId="0" build="p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4" name="Picture 12"/>
          <p:cNvPicPr>
            <a:picLocks noChangeAspect="1" noChangeArrowheads="1"/>
          </p:cNvPicPr>
          <p:nvPr/>
        </p:nvPicPr>
        <p:blipFill>
          <a:blip r:embed="rId3"/>
          <a:srcRect l="24211" t="33340" r="44043" b="17441"/>
          <a:stretch>
            <a:fillRect/>
          </a:stretch>
        </p:blipFill>
        <p:spPr bwMode="auto">
          <a:xfrm>
            <a:off x="250825" y="1358900"/>
            <a:ext cx="3870325" cy="360045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13321" name="TextBox 5"/>
          <p:cNvSpPr txBox="1">
            <a:spLocks noChangeArrowheads="1"/>
          </p:cNvSpPr>
          <p:nvPr/>
        </p:nvSpPr>
        <p:spPr bwMode="auto">
          <a:xfrm>
            <a:off x="4121150" y="998538"/>
            <a:ext cx="5041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Find upper and lower limits.</a:t>
            </a:r>
          </a:p>
        </p:txBody>
      </p:sp>
      <p:sp>
        <p:nvSpPr>
          <p:cNvPr id="23564" name="TextBox 3"/>
          <p:cNvSpPr txBox="1">
            <a:spLocks noChangeArrowheads="1"/>
          </p:cNvSpPr>
          <p:nvPr/>
        </p:nvSpPr>
        <p:spPr bwMode="auto">
          <a:xfrm>
            <a:off x="1841500" y="277813"/>
            <a:ext cx="5656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Comic Sans MS" panose="030F0702030302020204" pitchFamily="66" charset="0"/>
              </a:rPr>
              <a:t>Area between Two Functions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71438" y="5499100"/>
          <a:ext cx="377825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4" imgW="1638000" imgH="469800" progId="Equation.DSMT4">
                  <p:embed/>
                </p:oleObj>
              </mc:Choice>
              <mc:Fallback>
                <p:oleObj name="Equation" r:id="rId4" imgW="163800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5499100"/>
                        <a:ext cx="377825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346700" y="1528763"/>
          <a:ext cx="21685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Equation" r:id="rId6" imgW="939600" imgH="203040" progId="Equation.DSMT4">
                  <p:embed/>
                </p:oleObj>
              </mc:Choice>
              <mc:Fallback>
                <p:oleObj name="Equation" r:id="rId6" imgW="9396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1528763"/>
                        <a:ext cx="21685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384800" y="1978025"/>
          <a:ext cx="16398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Equation" r:id="rId8" imgW="711000" imgH="203040" progId="Equation.DSMT4">
                  <p:embed/>
                </p:oleObj>
              </mc:Choice>
              <mc:Fallback>
                <p:oleObj name="Equation" r:id="rId8" imgW="7110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1978025"/>
                        <a:ext cx="163988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481513" y="2936875"/>
          <a:ext cx="24923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Equation" r:id="rId10" imgW="1079280" imgH="203040" progId="Equation.DSMT4">
                  <p:embed/>
                </p:oleObj>
              </mc:Choice>
              <mc:Fallback>
                <p:oleObj name="Equation" r:id="rId10" imgW="107928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2936875"/>
                        <a:ext cx="24923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7032625" y="2967038"/>
          <a:ext cx="20542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Equation" r:id="rId12" imgW="888840" imgH="177480" progId="Equation.DSMT4">
                  <p:embed/>
                </p:oleObj>
              </mc:Choice>
              <mc:Fallback>
                <p:oleObj name="Equation" r:id="rId12" imgW="88884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2967038"/>
                        <a:ext cx="2054225" cy="4302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4102100" y="3429000"/>
            <a:ext cx="5041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then integrate</a:t>
            </a:r>
          </a:p>
          <a:p>
            <a:pPr eaLnBrk="1" hangingPunct="1"/>
            <a:r>
              <a:rPr lang="en-GB" altLang="en-US">
                <a:solidFill>
                  <a:srgbClr val="FF0000"/>
                </a:solidFill>
                <a:latin typeface="Comic Sans MS" panose="030F0702030302020204" pitchFamily="66" charset="0"/>
              </a:rPr>
              <a:t>top</a:t>
            </a:r>
            <a:r>
              <a:rPr lang="en-GB" altLang="en-US">
                <a:latin typeface="Comic Sans MS" panose="030F0702030302020204" pitchFamily="66" charset="0"/>
              </a:rPr>
              <a:t> curve – </a:t>
            </a:r>
            <a:r>
              <a:rPr lang="en-GB" altLang="en-US">
                <a:solidFill>
                  <a:srgbClr val="FF0000"/>
                </a:solidFill>
                <a:latin typeface="Comic Sans MS" panose="030F0702030302020204" pitchFamily="66" charset="0"/>
              </a:rPr>
              <a:t>bottom</a:t>
            </a:r>
            <a:r>
              <a:rPr lang="en-GB" altLang="en-US">
                <a:latin typeface="Comic Sans MS" panose="030F0702030302020204" pitchFamily="66" charset="0"/>
              </a:rPr>
              <a:t> curve.</a:t>
            </a:r>
          </a:p>
        </p:txBody>
      </p:sp>
      <p:sp>
        <p:nvSpPr>
          <p:cNvPr id="22" name="Oval 21"/>
          <p:cNvSpPr/>
          <p:nvPr/>
        </p:nvSpPr>
        <p:spPr>
          <a:xfrm>
            <a:off x="3567113" y="3111500"/>
            <a:ext cx="179387" cy="179388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20700" y="3114675"/>
            <a:ext cx="180975" cy="179388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202238" y="2425700"/>
          <a:ext cx="18161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Equation" r:id="rId14" imgW="787320" imgH="228600" progId="Equation.DSMT4">
                  <p:embed/>
                </p:oleObj>
              </mc:Choice>
              <mc:Fallback>
                <p:oleObj name="Equation" r:id="rId14" imgW="78732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2425700"/>
                        <a:ext cx="18161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851275" y="5499100"/>
          <a:ext cx="2517775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Equation" r:id="rId16" imgW="1091880" imgH="469800" progId="Equation.DSMT4">
                  <p:embed/>
                </p:oleObj>
              </mc:Choice>
              <mc:Fallback>
                <p:oleObj name="Equation" r:id="rId16" imgW="109188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499100"/>
                        <a:ext cx="2517775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6462713" y="5499100"/>
          <a:ext cx="2459037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Equation" r:id="rId18" imgW="1066680" imgH="469800" progId="Equation.DSMT4">
                  <p:embed/>
                </p:oleObj>
              </mc:Choice>
              <mc:Fallback>
                <p:oleObj name="Equation" r:id="rId18" imgW="106668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713" y="5499100"/>
                        <a:ext cx="2459037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loud 23"/>
          <p:cNvSpPr/>
          <p:nvPr/>
        </p:nvSpPr>
        <p:spPr>
          <a:xfrm>
            <a:off x="5741988" y="4419600"/>
            <a:ext cx="3240087" cy="1169988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Take out common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build="p"/>
      <p:bldP spid="19" grpId="0" build="p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857375" y="2162175"/>
            <a:ext cx="311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Differentiation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952500" y="3219450"/>
            <a:ext cx="2782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multiply by power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827588" y="3221038"/>
            <a:ext cx="3635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decrease power by 1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778625" y="4740275"/>
            <a:ext cx="2400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Integration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935538" y="4067175"/>
            <a:ext cx="3255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increase power by 1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952500" y="4089400"/>
            <a:ext cx="3071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divide by new power</a:t>
            </a: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4089400" y="4122738"/>
            <a:ext cx="746125" cy="319087"/>
          </a:xfrm>
          <a:prstGeom prst="leftArrow">
            <a:avLst>
              <a:gd name="adj1" fmla="val 34324"/>
              <a:gd name="adj2" fmla="val 58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 rot="10800000">
            <a:off x="3946525" y="3273425"/>
            <a:ext cx="746125" cy="319088"/>
          </a:xfrm>
          <a:prstGeom prst="leftArrow">
            <a:avLst>
              <a:gd name="adj1" fmla="val 27370"/>
              <a:gd name="adj2" fmla="val 547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3093" name="Object 2"/>
          <p:cNvGraphicFramePr>
            <a:graphicFrameLocks noChangeAspect="1"/>
          </p:cNvGraphicFramePr>
          <p:nvPr/>
        </p:nvGraphicFramePr>
        <p:xfrm>
          <a:off x="1676400" y="2592388"/>
          <a:ext cx="63341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" imgW="177480" imgH="203040" progId="Equation.DSMT4">
                  <p:embed/>
                </p:oleObj>
              </mc:Choice>
              <mc:Fallback>
                <p:oleObj name="Equation" r:id="rId3" imgW="17748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92388"/>
                        <a:ext cx="633413" cy="6556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4" name="Object 3"/>
          <p:cNvGraphicFramePr>
            <a:graphicFrameLocks noChangeAspect="1"/>
          </p:cNvGraphicFramePr>
          <p:nvPr/>
        </p:nvGraphicFramePr>
        <p:xfrm>
          <a:off x="2840038" y="5043488"/>
          <a:ext cx="26924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5" imgW="1117440" imgH="419040" progId="Equation.DSMT4">
                  <p:embed/>
                </p:oleObj>
              </mc:Choice>
              <mc:Fallback>
                <p:oleObj name="Equation" r:id="rId5" imgW="111744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8" y="5043488"/>
                        <a:ext cx="2692400" cy="10080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2178050" y="6234113"/>
            <a:ext cx="5240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Where does this </a:t>
            </a:r>
            <a:r>
              <a:rPr lang="en-GB" i="1" dirty="0">
                <a:solidFill>
                  <a:srgbClr val="FFFF00"/>
                </a:solidFill>
                <a:latin typeface="+mj-lt"/>
              </a:rPr>
              <a:t>+ C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come from?</a:t>
            </a: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 rot="10800000">
            <a:off x="1042988" y="2343150"/>
            <a:ext cx="776287" cy="957263"/>
          </a:xfrm>
          <a:custGeom>
            <a:avLst/>
            <a:gdLst>
              <a:gd name="G0" fmla="+- 10317 0 0"/>
              <a:gd name="G1" fmla="+- 17497 0 0"/>
              <a:gd name="G2" fmla="+- 8063 0 0"/>
              <a:gd name="G3" fmla="*/ 10317 1 2"/>
              <a:gd name="G4" fmla="+- G3 10800 0"/>
              <a:gd name="G5" fmla="+- 21600 10317 17497"/>
              <a:gd name="G6" fmla="+- 17497 8063 0"/>
              <a:gd name="G7" fmla="*/ G6 1 2"/>
              <a:gd name="G8" fmla="*/ 17497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497 1 2"/>
              <a:gd name="G15" fmla="+- G5 0 G4"/>
              <a:gd name="G16" fmla="+- G0 0 G4"/>
              <a:gd name="G17" fmla="*/ G2 G15 G16"/>
              <a:gd name="T0" fmla="*/ 15959 w 21600"/>
              <a:gd name="T1" fmla="*/ 0 h 21600"/>
              <a:gd name="T2" fmla="*/ 10317 w 21600"/>
              <a:gd name="T3" fmla="*/ 8063 h 21600"/>
              <a:gd name="T4" fmla="*/ 0 w 21600"/>
              <a:gd name="T5" fmla="*/ 19701 h 21600"/>
              <a:gd name="T6" fmla="*/ 8749 w 21600"/>
              <a:gd name="T7" fmla="*/ 21600 h 21600"/>
              <a:gd name="T8" fmla="*/ 17497 w 21600"/>
              <a:gd name="T9" fmla="*/ 15777 h 21600"/>
              <a:gd name="T10" fmla="*/ 21600 w 21600"/>
              <a:gd name="T11" fmla="*/ 806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59" y="0"/>
                </a:moveTo>
                <a:lnTo>
                  <a:pt x="10317" y="8063"/>
                </a:lnTo>
                <a:lnTo>
                  <a:pt x="14420" y="8063"/>
                </a:lnTo>
                <a:lnTo>
                  <a:pt x="14420" y="17801"/>
                </a:lnTo>
                <a:lnTo>
                  <a:pt x="0" y="17801"/>
                </a:lnTo>
                <a:lnTo>
                  <a:pt x="0" y="21600"/>
                </a:lnTo>
                <a:lnTo>
                  <a:pt x="17497" y="21600"/>
                </a:lnTo>
                <a:lnTo>
                  <a:pt x="17497" y="8063"/>
                </a:lnTo>
                <a:lnTo>
                  <a:pt x="21600" y="806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 rot="16200000">
            <a:off x="7933531" y="4117182"/>
            <a:ext cx="568325" cy="595312"/>
          </a:xfrm>
          <a:custGeom>
            <a:avLst/>
            <a:gdLst>
              <a:gd name="G0" fmla="+- 10317 0 0"/>
              <a:gd name="G1" fmla="+- 17497 0 0"/>
              <a:gd name="G2" fmla="+- 8063 0 0"/>
              <a:gd name="G3" fmla="*/ 10317 1 2"/>
              <a:gd name="G4" fmla="+- G3 10800 0"/>
              <a:gd name="G5" fmla="+- 21600 10317 17497"/>
              <a:gd name="G6" fmla="+- 17497 8063 0"/>
              <a:gd name="G7" fmla="*/ G6 1 2"/>
              <a:gd name="G8" fmla="*/ 17497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497 1 2"/>
              <a:gd name="G15" fmla="+- G5 0 G4"/>
              <a:gd name="G16" fmla="+- G0 0 G4"/>
              <a:gd name="G17" fmla="*/ G2 G15 G16"/>
              <a:gd name="T0" fmla="*/ 15959 w 21600"/>
              <a:gd name="T1" fmla="*/ 0 h 21600"/>
              <a:gd name="T2" fmla="*/ 10317 w 21600"/>
              <a:gd name="T3" fmla="*/ 8063 h 21600"/>
              <a:gd name="T4" fmla="*/ 0 w 21600"/>
              <a:gd name="T5" fmla="*/ 19701 h 21600"/>
              <a:gd name="T6" fmla="*/ 8749 w 21600"/>
              <a:gd name="T7" fmla="*/ 21600 h 21600"/>
              <a:gd name="T8" fmla="*/ 17497 w 21600"/>
              <a:gd name="T9" fmla="*/ 15777 h 21600"/>
              <a:gd name="T10" fmla="*/ 21600 w 21600"/>
              <a:gd name="T11" fmla="*/ 806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59" y="0"/>
                </a:moveTo>
                <a:lnTo>
                  <a:pt x="10317" y="8063"/>
                </a:lnTo>
                <a:lnTo>
                  <a:pt x="14420" y="8063"/>
                </a:lnTo>
                <a:lnTo>
                  <a:pt x="14420" y="17801"/>
                </a:lnTo>
                <a:lnTo>
                  <a:pt x="0" y="17801"/>
                </a:lnTo>
                <a:lnTo>
                  <a:pt x="0" y="21600"/>
                </a:lnTo>
                <a:lnTo>
                  <a:pt x="17497" y="21600"/>
                </a:lnTo>
                <a:lnTo>
                  <a:pt x="17497" y="8063"/>
                </a:lnTo>
                <a:lnTo>
                  <a:pt x="21600" y="806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63" name="Title 15"/>
          <p:cNvSpPr>
            <a:spLocks noGrp="1"/>
          </p:cNvSpPr>
          <p:nvPr>
            <p:ph type="ctrTitle" sz="quarter"/>
          </p:nvPr>
        </p:nvSpPr>
        <p:spPr>
          <a:xfrm>
            <a:off x="1766888" y="352425"/>
            <a:ext cx="5519737" cy="889000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Integration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87675" y="1355725"/>
            <a:ext cx="35067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Application 1.4 Calculus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3083" grpId="0"/>
      <p:bldP spid="3084" grpId="0"/>
      <p:bldP spid="3085" grpId="0"/>
      <p:bldP spid="3086" grpId="0"/>
      <p:bldP spid="3087" grpId="0"/>
      <p:bldP spid="3091" grpId="0" animBg="1"/>
      <p:bldP spid="3092" grpId="0" animBg="1"/>
      <p:bldP spid="309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4" name="Picture 12"/>
          <p:cNvPicPr>
            <a:picLocks noChangeAspect="1" noChangeArrowheads="1"/>
          </p:cNvPicPr>
          <p:nvPr/>
        </p:nvPicPr>
        <p:blipFill>
          <a:blip r:embed="rId3"/>
          <a:srcRect l="24211" t="33340" r="44043" b="17441"/>
          <a:stretch>
            <a:fillRect/>
          </a:stretch>
        </p:blipFill>
        <p:spPr bwMode="auto">
          <a:xfrm>
            <a:off x="250825" y="1358900"/>
            <a:ext cx="3870325" cy="360045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24585" name="TextBox 3"/>
          <p:cNvSpPr txBox="1">
            <a:spLocks noChangeArrowheads="1"/>
          </p:cNvSpPr>
          <p:nvPr/>
        </p:nvSpPr>
        <p:spPr bwMode="auto">
          <a:xfrm>
            <a:off x="1841500" y="277813"/>
            <a:ext cx="5656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Comic Sans MS" panose="030F0702030302020204" pitchFamily="66" charset="0"/>
              </a:rPr>
              <a:t>Area between Two Functions</a:t>
            </a:r>
          </a:p>
        </p:txBody>
      </p:sp>
      <p:sp>
        <p:nvSpPr>
          <p:cNvPr id="22" name="Oval 21"/>
          <p:cNvSpPr/>
          <p:nvPr/>
        </p:nvSpPr>
        <p:spPr>
          <a:xfrm>
            <a:off x="3567113" y="3111500"/>
            <a:ext cx="179387" cy="179388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20700" y="3114675"/>
            <a:ext cx="180975" cy="179388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5292725" y="1089025"/>
          <a:ext cx="2459038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4" imgW="1066680" imgH="469800" progId="Equation.DSMT4">
                  <p:embed/>
                </p:oleObj>
              </mc:Choice>
              <mc:Fallback>
                <p:oleObj name="Equation" r:id="rId4" imgW="106668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089025"/>
                        <a:ext cx="2459038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5221288" y="2349500"/>
          <a:ext cx="2185987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6" imgW="952200" imgH="507960" progId="Equation.DSMT4">
                  <p:embed/>
                </p:oleObj>
              </mc:Choice>
              <mc:Fallback>
                <p:oleObj name="Equation" r:id="rId6" imgW="95220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2349500"/>
                        <a:ext cx="2185987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219575" y="3789363"/>
          <a:ext cx="4924425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8" imgW="2145960" imgH="507960" progId="Equation.DSMT4">
                  <p:embed/>
                </p:oleObj>
              </mc:Choice>
              <mc:Fallback>
                <p:oleObj name="Equation" r:id="rId8" imgW="214596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5" y="3789363"/>
                        <a:ext cx="4924425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919288" y="5319713"/>
          <a:ext cx="34385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10" imgW="1498320" imgH="457200" progId="Equation.DSMT4">
                  <p:embed/>
                </p:oleObj>
              </mc:Choice>
              <mc:Fallback>
                <p:oleObj name="Equation" r:id="rId10" imgW="149832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5319713"/>
                        <a:ext cx="3438525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5481638" y="5353050"/>
          <a:ext cx="189388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12" imgW="825480" imgH="431640" progId="Equation.DSMT4">
                  <p:embed/>
                </p:oleObj>
              </mc:Choice>
              <mc:Fallback>
                <p:oleObj name="Equation" r:id="rId12" imgW="82548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5353050"/>
                        <a:ext cx="1893887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7499350" y="5402263"/>
          <a:ext cx="58261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tion" r:id="rId14" imgW="253800" imgH="393480" progId="Equation.DSMT4">
                  <p:embed/>
                </p:oleObj>
              </mc:Choice>
              <mc:Fallback>
                <p:oleObj name="Equation" r:id="rId14" imgW="2538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9350" y="5402263"/>
                        <a:ext cx="582613" cy="1019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4"/>
          <p:cNvSpPr>
            <a:spLocks noGrp="1"/>
          </p:cNvSpPr>
          <p:nvPr>
            <p:ph type="ctrTitle" sz="quarter"/>
          </p:nvPr>
        </p:nvSpPr>
        <p:spPr>
          <a:xfrm>
            <a:off x="1766888" y="171450"/>
            <a:ext cx="5519737" cy="995363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Extra Practice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3988" y="1355725"/>
            <a:ext cx="35067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Application 1.4 Calculus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0938" y="3429000"/>
            <a:ext cx="76850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HHM 		Ex9K and Ex9L Q1 , Q2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077913" y="2033588"/>
          <a:ext cx="64373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Equation" r:id="rId3" imgW="4165560" imgH="317160" progId="Equation.DSMT4">
                  <p:embed/>
                </p:oleObj>
              </mc:Choice>
              <mc:Fallback>
                <p:oleObj name="Equation" r:id="rId3" imgW="4165560" imgH="317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2033588"/>
                        <a:ext cx="6437312" cy="4905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62013" y="2524125"/>
            <a:ext cx="82819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+mj-lt"/>
              </a:rPr>
              <a:t>To get the function f(</a:t>
            </a:r>
            <a:r>
              <a:rPr lang="en-US" i="1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) from the derivative f’(</a:t>
            </a:r>
            <a:r>
              <a:rPr lang="en-US" i="1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) 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+mj-lt"/>
              </a:rPr>
              <a:t>we do the opposite, i.e. we integrate.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graphicFrame>
        <p:nvGraphicFramePr>
          <p:cNvPr id="11271" name="Object 3"/>
          <p:cNvGraphicFramePr>
            <a:graphicFrameLocks noChangeAspect="1"/>
          </p:cNvGraphicFramePr>
          <p:nvPr/>
        </p:nvGraphicFramePr>
        <p:xfrm>
          <a:off x="987425" y="3529013"/>
          <a:ext cx="375443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Equation" r:id="rId5" imgW="2260440" imgH="393480" progId="Equation.DSMT4">
                  <p:embed/>
                </p:oleObj>
              </mc:Choice>
              <mc:Fallback>
                <p:oleObj name="Equation" r:id="rId5" imgW="22604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3529013"/>
                        <a:ext cx="3754438" cy="654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4"/>
          <p:cNvGraphicFramePr>
            <a:graphicFrameLocks noChangeAspect="1"/>
          </p:cNvGraphicFramePr>
          <p:nvPr/>
        </p:nvGraphicFramePr>
        <p:xfrm>
          <a:off x="1835150" y="4695825"/>
          <a:ext cx="3098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Equation" r:id="rId7" imgW="1866600" imgH="596880" progId="Equation.DSMT4">
                  <p:embed/>
                </p:oleObj>
              </mc:Choice>
              <mc:Fallback>
                <p:oleObj name="Equation" r:id="rId7" imgW="1866600" imgH="596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695825"/>
                        <a:ext cx="3098800" cy="990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5"/>
          <p:cNvGraphicFramePr>
            <a:graphicFrameLocks noChangeAspect="1"/>
          </p:cNvGraphicFramePr>
          <p:nvPr/>
        </p:nvGraphicFramePr>
        <p:xfrm>
          <a:off x="1825625" y="6076950"/>
          <a:ext cx="30178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9" imgW="1650960" imgH="279360" progId="Equation.DSMT4">
                  <p:embed/>
                </p:oleObj>
              </mc:Choice>
              <mc:Fallback>
                <p:oleObj name="Equation" r:id="rId9" imgW="165096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6076950"/>
                        <a:ext cx="3017838" cy="5191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6"/>
          <p:cNvGraphicFramePr>
            <a:graphicFrameLocks noChangeAspect="1"/>
          </p:cNvGraphicFramePr>
          <p:nvPr/>
        </p:nvGraphicFramePr>
        <p:xfrm>
          <a:off x="5222875" y="3529013"/>
          <a:ext cx="35163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Equation" r:id="rId11" imgW="2197080" imgH="596880" progId="Equation.DSMT4">
                  <p:embed/>
                </p:oleObj>
              </mc:Choice>
              <mc:Fallback>
                <p:oleObj name="Equation" r:id="rId11" imgW="2197080" imgH="596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3529013"/>
                        <a:ext cx="3516313" cy="955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7"/>
          <p:cNvGraphicFramePr>
            <a:graphicFrameLocks noChangeAspect="1"/>
          </p:cNvGraphicFramePr>
          <p:nvPr/>
        </p:nvGraphicFramePr>
        <p:xfrm>
          <a:off x="5222875" y="4725988"/>
          <a:ext cx="29130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Equation" r:id="rId13" imgW="1815840" imgH="228600" progId="Equation.DSMT4">
                  <p:embed/>
                </p:oleObj>
              </mc:Choice>
              <mc:Fallback>
                <p:oleObj name="Equation" r:id="rId13" imgW="18158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4725988"/>
                        <a:ext cx="2913063" cy="3667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8"/>
          <p:cNvGraphicFramePr>
            <a:graphicFrameLocks noChangeAspect="1"/>
          </p:cNvGraphicFramePr>
          <p:nvPr/>
        </p:nvGraphicFramePr>
        <p:xfrm>
          <a:off x="5222875" y="5334000"/>
          <a:ext cx="14859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Equation" r:id="rId15" imgW="927000" imgH="330120" progId="Equation.DSMT4">
                  <p:embed/>
                </p:oleObj>
              </mc:Choice>
              <mc:Fallback>
                <p:oleObj name="Equation" r:id="rId15" imgW="927000" imgH="3301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5334000"/>
                        <a:ext cx="1485900" cy="5302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9"/>
          <p:cNvGraphicFramePr>
            <a:graphicFrameLocks noChangeAspect="1"/>
          </p:cNvGraphicFramePr>
          <p:nvPr/>
        </p:nvGraphicFramePr>
        <p:xfrm>
          <a:off x="5232400" y="6107113"/>
          <a:ext cx="3335338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Equation" r:id="rId17" imgW="2082600" imgH="406080" progId="Equation.DSMT4">
                  <p:embed/>
                </p:oleObj>
              </mc:Choice>
              <mc:Fallback>
                <p:oleObj name="Equation" r:id="rId17" imgW="2082600" imgH="4060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6107113"/>
                        <a:ext cx="3335338" cy="7064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135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90550" y="6143625"/>
            <a:ext cx="1389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Hence:</a:t>
            </a:r>
          </a:p>
        </p:txBody>
      </p:sp>
      <p:sp>
        <p:nvSpPr>
          <p:cNvPr id="25612" name="Title 4"/>
          <p:cNvSpPr>
            <a:spLocks noGrp="1"/>
          </p:cNvSpPr>
          <p:nvPr>
            <p:ph type="ctrTitle" sz="quarter"/>
          </p:nvPr>
        </p:nvSpPr>
        <p:spPr>
          <a:xfrm>
            <a:off x="1766888" y="171450"/>
            <a:ext cx="5519737" cy="995363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Integration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3988" y="1355725"/>
            <a:ext cx="35067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Application 1.4 Calculus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/>
      <p:bldP spid="112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Title 4"/>
          <p:cNvSpPr>
            <a:spLocks noGrp="1"/>
          </p:cNvSpPr>
          <p:nvPr>
            <p:ph type="ctrTitle" sz="quarter"/>
          </p:nvPr>
        </p:nvSpPr>
        <p:spPr>
          <a:xfrm>
            <a:off x="1766888" y="171450"/>
            <a:ext cx="5519737" cy="995363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Integration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3988" y="1355725"/>
            <a:ext cx="35067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Application 1.4 Calculus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331913" y="2814638"/>
          <a:ext cx="17335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Equation" r:id="rId3" imgW="939600" imgH="457200" progId="Equation.DSMT4">
                  <p:embed/>
                </p:oleObj>
              </mc:Choice>
              <mc:Fallback>
                <p:oleObj name="Equation" r:id="rId3" imgW="9396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814638"/>
                        <a:ext cx="1733550" cy="841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/>
        </p:nvGraphicFramePr>
        <p:xfrm>
          <a:off x="3030538" y="2587625"/>
          <a:ext cx="1541462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Equation" r:id="rId5" imgW="876240" imgH="736560" progId="Equation.DSMT4">
                  <p:embed/>
                </p:oleObj>
              </mc:Choice>
              <mc:Fallback>
                <p:oleObj name="Equation" r:id="rId5" imgW="876240" imgH="736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2587625"/>
                        <a:ext cx="1541462" cy="12938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6018213" y="2917825"/>
          <a:ext cx="180022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Equation" r:id="rId7" imgW="1143000" imgH="393480" progId="Equation.DSMT4">
                  <p:embed/>
                </p:oleObj>
              </mc:Choice>
              <mc:Fallback>
                <p:oleObj name="Equation" r:id="rId7" imgW="11430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917825"/>
                        <a:ext cx="1800225" cy="6334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/>
        </p:nvGraphicFramePr>
        <p:xfrm>
          <a:off x="7813675" y="2962275"/>
          <a:ext cx="6762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Equation" r:id="rId9" imgW="266400" imgH="215640" progId="Equation.DSMT4">
                  <p:embed/>
                </p:oleObj>
              </mc:Choice>
              <mc:Fallback>
                <p:oleObj name="Equation" r:id="rId9" imgW="266400" imgH="215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3675" y="2962275"/>
                        <a:ext cx="676275" cy="5445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/>
        </p:nvGraphicFramePr>
        <p:xfrm>
          <a:off x="1239838" y="5029200"/>
          <a:ext cx="18700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Equation" r:id="rId11" imgW="1054080" imgH="457200" progId="Equation.DSMT4">
                  <p:embed/>
                </p:oleObj>
              </mc:Choice>
              <mc:Fallback>
                <p:oleObj name="Equation" r:id="rId11" imgW="105408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5029200"/>
                        <a:ext cx="1870075" cy="8112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0"/>
          <p:cNvGraphicFramePr>
            <a:graphicFrameLocks noChangeAspect="1"/>
          </p:cNvGraphicFramePr>
          <p:nvPr/>
        </p:nvGraphicFramePr>
        <p:xfrm>
          <a:off x="3035300" y="4876800"/>
          <a:ext cx="146050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Equation" r:id="rId13" imgW="965160" imgH="736560" progId="Equation.DSMT4">
                  <p:embed/>
                </p:oleObj>
              </mc:Choice>
              <mc:Fallback>
                <p:oleObj name="Equation" r:id="rId13" imgW="965160" imgH="7365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4876800"/>
                        <a:ext cx="1460500" cy="11160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2"/>
          <p:cNvGraphicFramePr>
            <a:graphicFrameLocks noChangeAspect="1"/>
          </p:cNvGraphicFramePr>
          <p:nvPr/>
        </p:nvGraphicFramePr>
        <p:xfrm>
          <a:off x="5965825" y="5108575"/>
          <a:ext cx="237966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Equation" r:id="rId15" imgW="1574640" imgH="393480" progId="Equation.DSMT4">
                  <p:embed/>
                </p:oleObj>
              </mc:Choice>
              <mc:Fallback>
                <p:oleObj name="Equation" r:id="rId15" imgW="157464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5108575"/>
                        <a:ext cx="2379663" cy="6524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3"/>
          <p:cNvGraphicFramePr>
            <a:graphicFrameLocks noChangeAspect="1"/>
          </p:cNvGraphicFramePr>
          <p:nvPr/>
        </p:nvGraphicFramePr>
        <p:xfrm>
          <a:off x="8356600" y="5106988"/>
          <a:ext cx="46672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Equation" r:id="rId17" imgW="152280" imgH="228600" progId="Equation.DSMT4">
                  <p:embed/>
                </p:oleObj>
              </mc:Choice>
              <mc:Fallback>
                <p:oleObj name="Equation" r:id="rId17" imgW="15228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600" y="5106988"/>
                        <a:ext cx="466725" cy="6556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638" name="Straight Connector 16"/>
          <p:cNvCxnSpPr>
            <a:cxnSpLocks noChangeShapeType="1"/>
          </p:cNvCxnSpPr>
          <p:nvPr/>
        </p:nvCxnSpPr>
        <p:spPr bwMode="auto">
          <a:xfrm>
            <a:off x="952500" y="4424363"/>
            <a:ext cx="8101013" cy="1587"/>
          </a:xfrm>
          <a:prstGeom prst="lin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920750" y="1981200"/>
            <a:ext cx="15541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 :</a:t>
            </a:r>
          </a:p>
        </p:txBody>
      </p:sp>
      <p:graphicFrame>
        <p:nvGraphicFramePr>
          <p:cNvPr id="14343" name="Object 4"/>
          <p:cNvGraphicFramePr>
            <a:graphicFrameLocks noChangeAspect="1"/>
          </p:cNvGraphicFramePr>
          <p:nvPr/>
        </p:nvGraphicFramePr>
        <p:xfrm>
          <a:off x="4573588" y="2778125"/>
          <a:ext cx="14478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Equation" r:id="rId19" imgW="723600" imgH="457200" progId="Equation.DSMT4">
                  <p:embed/>
                </p:oleObj>
              </mc:Choice>
              <mc:Fallback>
                <p:oleObj name="Equation" r:id="rId19" imgW="7236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2778125"/>
                        <a:ext cx="1447800" cy="9128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9" name="Object 10"/>
          <p:cNvGraphicFramePr>
            <a:graphicFrameLocks noChangeAspect="1"/>
          </p:cNvGraphicFramePr>
          <p:nvPr/>
        </p:nvGraphicFramePr>
        <p:xfrm>
          <a:off x="4497388" y="4991100"/>
          <a:ext cx="15494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Equation" r:id="rId21" imgW="799920" imgH="457200" progId="Equation.DSMT4">
                  <p:embed/>
                </p:oleObj>
              </mc:Choice>
              <mc:Fallback>
                <p:oleObj name="Equation" r:id="rId21" imgW="79992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388" y="4991100"/>
                        <a:ext cx="1549400" cy="8874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4"/>
          <p:cNvSpPr>
            <a:spLocks noGrp="1"/>
          </p:cNvSpPr>
          <p:nvPr>
            <p:ph type="ctrTitle" sz="quarter"/>
          </p:nvPr>
        </p:nvSpPr>
        <p:spPr>
          <a:xfrm>
            <a:off x="1766888" y="171450"/>
            <a:ext cx="5519737" cy="995363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Extra Practice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3988" y="1355725"/>
            <a:ext cx="35067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Application 1.4 Calculus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3525" y="3429000"/>
            <a:ext cx="438150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400" dirty="0">
                <a:solidFill>
                  <a:srgbClr val="FFFF00"/>
                </a:solidFill>
                <a:latin typeface="+mj-lt"/>
              </a:rPr>
              <a:t>HHM 		Ex9Q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27654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27657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27658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27660" name="Text Box 9"/>
          <p:cNvSpPr txBox="1">
            <a:spLocks noChangeArrowheads="1"/>
          </p:cNvSpPr>
          <p:nvPr/>
        </p:nvSpPr>
        <p:spPr bwMode="auto">
          <a:xfrm>
            <a:off x="417513" y="1212850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Integrate</a:t>
            </a:r>
          </a:p>
        </p:txBody>
      </p:sp>
      <p:sp>
        <p:nvSpPr>
          <p:cNvPr id="27661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7650" name="Object 12"/>
          <p:cNvGraphicFramePr>
            <a:graphicFrameLocks noChangeAspect="1"/>
          </p:cNvGraphicFramePr>
          <p:nvPr/>
        </p:nvGraphicFramePr>
        <p:xfrm>
          <a:off x="1762125" y="1033463"/>
          <a:ext cx="30226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Equation" r:id="rId8" imgW="965160" imgH="279360" progId="Equation.DSMT4">
                  <p:embed/>
                </p:oleObj>
              </mc:Choice>
              <mc:Fallback>
                <p:oleObj name="Equation" r:id="rId8" imgW="965160" imgH="279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1033463"/>
                        <a:ext cx="302260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45" name="Object 13"/>
          <p:cNvGraphicFramePr>
            <a:graphicFrameLocks noChangeAspect="1"/>
          </p:cNvGraphicFramePr>
          <p:nvPr/>
        </p:nvGraphicFramePr>
        <p:xfrm>
          <a:off x="4545013" y="2236788"/>
          <a:ext cx="3062287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Equation" r:id="rId10" imgW="1079280" imgH="419040" progId="Equation.DSMT4">
                  <p:embed/>
                </p:oleObj>
              </mc:Choice>
              <mc:Fallback>
                <p:oleObj name="Equation" r:id="rId10" imgW="1079280" imgH="419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013" y="2236788"/>
                        <a:ext cx="3062287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46" name="Object 14"/>
          <p:cNvGraphicFramePr>
            <a:graphicFrameLocks noChangeAspect="1"/>
          </p:cNvGraphicFramePr>
          <p:nvPr/>
        </p:nvGraphicFramePr>
        <p:xfrm>
          <a:off x="4530725" y="3827463"/>
          <a:ext cx="3349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12" imgW="1143000" imgH="393480" progId="Equation.DSMT4">
                  <p:embed/>
                </p:oleObj>
              </mc:Choice>
              <mc:Fallback>
                <p:oleObj name="Equation" r:id="rId12" imgW="114300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3827463"/>
                        <a:ext cx="33496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47" name="Text Box 15"/>
          <p:cNvSpPr txBox="1">
            <a:spLocks noChangeArrowheads="1"/>
          </p:cNvSpPr>
          <p:nvPr/>
        </p:nvSpPr>
        <p:spPr bwMode="auto">
          <a:xfrm>
            <a:off x="836613" y="2649538"/>
            <a:ext cx="24320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Integrate term by term</a:t>
            </a:r>
          </a:p>
        </p:txBody>
      </p:sp>
      <p:sp>
        <p:nvSpPr>
          <p:cNvPr id="223248" name="Text Box 16"/>
          <p:cNvSpPr txBox="1">
            <a:spLocks noChangeArrowheads="1"/>
          </p:cNvSpPr>
          <p:nvPr/>
        </p:nvSpPr>
        <p:spPr bwMode="auto">
          <a:xfrm>
            <a:off x="1068388" y="4149725"/>
            <a:ext cx="9461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simplify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7" grpId="0" animBg="1"/>
      <p:bldP spid="2232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28678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28681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28682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28684" name="Text Box 9"/>
          <p:cNvSpPr txBox="1">
            <a:spLocks noChangeArrowheads="1"/>
          </p:cNvSpPr>
          <p:nvPr/>
        </p:nvSpPr>
        <p:spPr bwMode="auto">
          <a:xfrm>
            <a:off x="417513" y="1212850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Integrate</a:t>
            </a:r>
          </a:p>
        </p:txBody>
      </p:sp>
      <p:sp>
        <p:nvSpPr>
          <p:cNvPr id="28685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6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7" name="Rectangle 1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8" name="Rectangle 1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8674" name="Object 13"/>
          <p:cNvGraphicFramePr>
            <a:graphicFrameLocks noChangeAspect="1"/>
          </p:cNvGraphicFramePr>
          <p:nvPr/>
        </p:nvGraphicFramePr>
        <p:xfrm>
          <a:off x="1979613" y="1039813"/>
          <a:ext cx="213360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Equation" r:id="rId8" imgW="850531" imgH="355446" progId="Equation.DSMT4">
                  <p:embed/>
                </p:oleObj>
              </mc:Choice>
              <mc:Fallback>
                <p:oleObj name="Equation" r:id="rId8" imgW="850531" imgH="355446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039813"/>
                        <a:ext cx="2133600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75" name="Object 15"/>
          <p:cNvGraphicFramePr>
            <a:graphicFrameLocks noChangeAspect="1"/>
          </p:cNvGraphicFramePr>
          <p:nvPr/>
        </p:nvGraphicFramePr>
        <p:xfrm>
          <a:off x="4175125" y="2365375"/>
          <a:ext cx="3027363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Equation" r:id="rId10" imgW="1117440" imgH="419040" progId="Equation.DSMT4">
                  <p:embed/>
                </p:oleObj>
              </mc:Choice>
              <mc:Fallback>
                <p:oleObj name="Equation" r:id="rId10" imgW="1117440" imgH="419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5" y="2365375"/>
                        <a:ext cx="3027363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76" name="Object 16"/>
          <p:cNvGraphicFramePr>
            <a:graphicFrameLocks noChangeAspect="1"/>
          </p:cNvGraphicFramePr>
          <p:nvPr/>
        </p:nvGraphicFramePr>
        <p:xfrm>
          <a:off x="5078413" y="3983038"/>
          <a:ext cx="299243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Equation" r:id="rId12" imgW="1104840" imgH="317160" progId="Equation.DSMT4">
                  <p:embed/>
                </p:oleObj>
              </mc:Choice>
              <mc:Fallback>
                <p:oleObj name="Equation" r:id="rId12" imgW="1104840" imgH="3171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3983038"/>
                        <a:ext cx="2992437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77" name="Text Box 17"/>
          <p:cNvSpPr txBox="1">
            <a:spLocks noChangeArrowheads="1"/>
          </p:cNvSpPr>
          <p:nvPr/>
        </p:nvSpPr>
        <p:spPr bwMode="auto">
          <a:xfrm>
            <a:off x="968375" y="2795588"/>
            <a:ext cx="24320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Integrate term by term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7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29703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29706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29707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29709" name="Text Box 9"/>
          <p:cNvSpPr txBox="1">
            <a:spLocks noChangeArrowheads="1"/>
          </p:cNvSpPr>
          <p:nvPr/>
        </p:nvSpPr>
        <p:spPr bwMode="auto">
          <a:xfrm>
            <a:off x="417513" y="1212850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Integrate</a:t>
            </a:r>
          </a:p>
        </p:txBody>
      </p:sp>
      <p:sp>
        <p:nvSpPr>
          <p:cNvPr id="29710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9698" name="Object 11"/>
          <p:cNvGraphicFramePr>
            <a:graphicFrameLocks noChangeAspect="1"/>
          </p:cNvGraphicFramePr>
          <p:nvPr/>
        </p:nvGraphicFramePr>
        <p:xfrm>
          <a:off x="1879600" y="874713"/>
          <a:ext cx="2427288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Equation" r:id="rId8" imgW="838080" imgH="431640" progId="Equation.DSMT4">
                  <p:embed/>
                </p:oleObj>
              </mc:Choice>
              <mc:Fallback>
                <p:oleObj name="Equation" r:id="rId8" imgW="838080" imgH="431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874713"/>
                        <a:ext cx="2427288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2" name="Object 12"/>
          <p:cNvGraphicFramePr>
            <a:graphicFrameLocks noChangeAspect="1"/>
          </p:cNvGraphicFramePr>
          <p:nvPr/>
        </p:nvGraphicFramePr>
        <p:xfrm>
          <a:off x="5022850" y="2505075"/>
          <a:ext cx="272891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Equation" r:id="rId10" imgW="1130040" imgH="444240" progId="Equation.DSMT4">
                  <p:embed/>
                </p:oleObj>
              </mc:Choice>
              <mc:Fallback>
                <p:oleObj name="Equation" r:id="rId10" imgW="1130040" imgH="4442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2505075"/>
                        <a:ext cx="272891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3" name="Object 13"/>
          <p:cNvGraphicFramePr>
            <a:graphicFrameLocks noChangeAspect="1"/>
          </p:cNvGraphicFramePr>
          <p:nvPr/>
        </p:nvGraphicFramePr>
        <p:xfrm>
          <a:off x="1190625" y="4116388"/>
          <a:ext cx="281940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Equation" r:id="rId12" imgW="1168200" imgH="419040" progId="Equation.DSMT4">
                  <p:embed/>
                </p:oleObj>
              </mc:Choice>
              <mc:Fallback>
                <p:oleObj name="Equation" r:id="rId12" imgW="1168200" imgH="419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4116388"/>
                        <a:ext cx="2819400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4" name="Object 14"/>
          <p:cNvGraphicFramePr>
            <a:graphicFrameLocks noChangeAspect="1"/>
          </p:cNvGraphicFramePr>
          <p:nvPr/>
        </p:nvGraphicFramePr>
        <p:xfrm>
          <a:off x="5594350" y="4195763"/>
          <a:ext cx="2573338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Equation" r:id="rId14" imgW="1066680" imgH="380880" progId="Equation.DSMT4">
                  <p:embed/>
                </p:oleObj>
              </mc:Choice>
              <mc:Fallback>
                <p:oleObj name="Equation" r:id="rId14" imgW="1066680" imgH="3808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4195763"/>
                        <a:ext cx="2573338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5" name="Text Box 15"/>
          <p:cNvSpPr txBox="1">
            <a:spLocks noChangeArrowheads="1"/>
          </p:cNvSpPr>
          <p:nvPr/>
        </p:nvSpPr>
        <p:spPr bwMode="auto">
          <a:xfrm>
            <a:off x="2027238" y="2836863"/>
            <a:ext cx="19113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Straight line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30727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30730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30731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30733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4" name="Text Box 11"/>
          <p:cNvSpPr txBox="1">
            <a:spLocks noChangeArrowheads="1"/>
          </p:cNvSpPr>
          <p:nvPr/>
        </p:nvSpPr>
        <p:spPr bwMode="auto">
          <a:xfrm>
            <a:off x="515938" y="1590675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Integrate</a:t>
            </a:r>
          </a:p>
        </p:txBody>
      </p:sp>
      <p:graphicFrame>
        <p:nvGraphicFramePr>
          <p:cNvPr id="30722" name="Object 12"/>
          <p:cNvGraphicFramePr>
            <a:graphicFrameLocks noChangeAspect="1"/>
          </p:cNvGraphicFramePr>
          <p:nvPr/>
        </p:nvGraphicFramePr>
        <p:xfrm>
          <a:off x="1830388" y="1092200"/>
          <a:ext cx="2646362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Equation" r:id="rId8" imgW="914400" imgH="431640" progId="Equation.DSMT4">
                  <p:embed/>
                </p:oleObj>
              </mc:Choice>
              <mc:Fallback>
                <p:oleObj name="Equation" r:id="rId8" imgW="914400" imgH="431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1092200"/>
                        <a:ext cx="2646362" cy="124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5" name="Object 13"/>
          <p:cNvGraphicFramePr>
            <a:graphicFrameLocks noChangeAspect="1"/>
          </p:cNvGraphicFramePr>
          <p:nvPr/>
        </p:nvGraphicFramePr>
        <p:xfrm>
          <a:off x="4935538" y="2660650"/>
          <a:ext cx="30543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Equation" r:id="rId10" imgW="1143000" imgH="444240" progId="Equation.DSMT4">
                  <p:embed/>
                </p:oleObj>
              </mc:Choice>
              <mc:Fallback>
                <p:oleObj name="Equation" r:id="rId10" imgW="1143000" imgH="4442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8" y="2660650"/>
                        <a:ext cx="305435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6" name="Object 14"/>
          <p:cNvGraphicFramePr>
            <a:graphicFrameLocks noChangeAspect="1"/>
          </p:cNvGraphicFramePr>
          <p:nvPr/>
        </p:nvGraphicFramePr>
        <p:xfrm>
          <a:off x="1157288" y="4102100"/>
          <a:ext cx="2611437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Equation" r:id="rId12" imgW="977760" imgH="571320" progId="Equation.DSMT4">
                  <p:embed/>
                </p:oleObj>
              </mc:Choice>
              <mc:Fallback>
                <p:oleObj name="Equation" r:id="rId12" imgW="977760" imgH="5713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4102100"/>
                        <a:ext cx="2611437" cy="152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7" name="Object 15"/>
          <p:cNvGraphicFramePr>
            <a:graphicFrameLocks noChangeAspect="1"/>
          </p:cNvGraphicFramePr>
          <p:nvPr/>
        </p:nvGraphicFramePr>
        <p:xfrm>
          <a:off x="5248275" y="4302125"/>
          <a:ext cx="305276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Equation" r:id="rId14" imgW="1143000" imgH="380880" progId="Equation.DSMT4">
                  <p:embed/>
                </p:oleObj>
              </mc:Choice>
              <mc:Fallback>
                <p:oleObj name="Equation" r:id="rId14" imgW="1143000" imgH="380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5" y="4302125"/>
                        <a:ext cx="3052763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68" name="Text Box 16"/>
          <p:cNvSpPr txBox="1">
            <a:spLocks noChangeArrowheads="1"/>
          </p:cNvSpPr>
          <p:nvPr/>
        </p:nvSpPr>
        <p:spPr bwMode="auto">
          <a:xfrm>
            <a:off x="1768475" y="3087688"/>
            <a:ext cx="19113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Straight line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31751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31754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31755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31757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8" name="Text Box 11"/>
          <p:cNvSpPr txBox="1">
            <a:spLocks noChangeArrowheads="1"/>
          </p:cNvSpPr>
          <p:nvPr/>
        </p:nvSpPr>
        <p:spPr bwMode="auto">
          <a:xfrm>
            <a:off x="546100" y="1458913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Integrate</a:t>
            </a:r>
          </a:p>
        </p:txBody>
      </p:sp>
      <p:graphicFrame>
        <p:nvGraphicFramePr>
          <p:cNvPr id="31746" name="Object 12"/>
          <p:cNvGraphicFramePr>
            <a:graphicFrameLocks noChangeAspect="1"/>
          </p:cNvGraphicFramePr>
          <p:nvPr/>
        </p:nvGraphicFramePr>
        <p:xfrm>
          <a:off x="2173288" y="942975"/>
          <a:ext cx="25368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Equation" r:id="rId8" imgW="876240" imgH="444240" progId="Equation.DSMT4">
                  <p:embed/>
                </p:oleObj>
              </mc:Choice>
              <mc:Fallback>
                <p:oleObj name="Equation" r:id="rId8" imgW="876240" imgH="4442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942975"/>
                        <a:ext cx="253682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3" name="Object 13"/>
          <p:cNvGraphicFramePr>
            <a:graphicFrameLocks noChangeAspect="1"/>
          </p:cNvGraphicFramePr>
          <p:nvPr/>
        </p:nvGraphicFramePr>
        <p:xfrm>
          <a:off x="950913" y="2557463"/>
          <a:ext cx="2830512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Equation" r:id="rId10" imgW="977760" imgH="469800" progId="Equation.DSMT4">
                  <p:embed/>
                </p:oleObj>
              </mc:Choice>
              <mc:Fallback>
                <p:oleObj name="Equation" r:id="rId10" imgW="977760" imgH="469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2557463"/>
                        <a:ext cx="2830512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4" name="Object 14"/>
          <p:cNvGraphicFramePr>
            <a:graphicFrameLocks noChangeAspect="1"/>
          </p:cNvGraphicFramePr>
          <p:nvPr/>
        </p:nvGraphicFramePr>
        <p:xfrm>
          <a:off x="4725988" y="2492375"/>
          <a:ext cx="37496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Equation" r:id="rId12" imgW="1295280" imgH="444240" progId="Equation.DSMT4">
                  <p:embed/>
                </p:oleObj>
              </mc:Choice>
              <mc:Fallback>
                <p:oleObj name="Equation" r:id="rId12" imgW="1295280" imgH="4442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988" y="2492375"/>
                        <a:ext cx="374967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5" name="Object 15"/>
          <p:cNvGraphicFramePr>
            <a:graphicFrameLocks noChangeAspect="1"/>
          </p:cNvGraphicFramePr>
          <p:nvPr/>
        </p:nvGraphicFramePr>
        <p:xfrm>
          <a:off x="3700463" y="4202113"/>
          <a:ext cx="356552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Equation" r:id="rId14" imgW="1231560" imgH="419040" progId="Equation.DSMT4">
                  <p:embed/>
                </p:oleObj>
              </mc:Choice>
              <mc:Fallback>
                <p:oleObj name="Equation" r:id="rId14" imgW="1231560" imgH="419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4202113"/>
                        <a:ext cx="3565525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16" name="Text Box 16"/>
          <p:cNvSpPr txBox="1">
            <a:spLocks noChangeArrowheads="1"/>
          </p:cNvSpPr>
          <p:nvPr/>
        </p:nvSpPr>
        <p:spPr bwMode="auto">
          <a:xfrm>
            <a:off x="5930900" y="1285875"/>
            <a:ext cx="19113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Straight line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884238" y="1881188"/>
            <a:ext cx="7397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Integrating is the opposite of differentiating, so: </a:t>
            </a:r>
          </a:p>
        </p:txBody>
      </p:sp>
      <p:graphicFrame>
        <p:nvGraphicFramePr>
          <p:cNvPr id="7174" name="Object 2"/>
          <p:cNvGraphicFramePr>
            <a:graphicFrameLocks noChangeAspect="1"/>
          </p:cNvGraphicFramePr>
          <p:nvPr/>
        </p:nvGraphicFramePr>
        <p:xfrm>
          <a:off x="2306638" y="2705100"/>
          <a:ext cx="12176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3" imgW="342720" imgH="203040" progId="Equation.DSMT4">
                  <p:embed/>
                </p:oleObj>
              </mc:Choice>
              <mc:Fallback>
                <p:oleObj name="Equation" r:id="rId3" imgW="34272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2705100"/>
                        <a:ext cx="1217612" cy="7207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3"/>
          <p:cNvGraphicFramePr>
            <a:graphicFrameLocks noChangeAspect="1"/>
          </p:cNvGraphicFramePr>
          <p:nvPr/>
        </p:nvGraphicFramePr>
        <p:xfrm>
          <a:off x="6340475" y="2744788"/>
          <a:ext cx="13081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5" imgW="368280" imgH="203040" progId="Equation.DSMT4">
                  <p:embed/>
                </p:oleObj>
              </mc:Choice>
              <mc:Fallback>
                <p:oleObj name="Equation" r:id="rId5" imgW="36828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475" y="2744788"/>
                        <a:ext cx="1308100" cy="7207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7" name="Line 19"/>
          <p:cNvSpPr>
            <a:spLocks noChangeShapeType="1"/>
          </p:cNvSpPr>
          <p:nvPr/>
        </p:nvSpPr>
        <p:spPr bwMode="auto">
          <a:xfrm flipH="1">
            <a:off x="3592513" y="3241675"/>
            <a:ext cx="26273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075113" y="3328988"/>
            <a:ext cx="1971675" cy="461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integrate</a:t>
            </a:r>
          </a:p>
        </p:txBody>
      </p:sp>
      <p:graphicFrame>
        <p:nvGraphicFramePr>
          <p:cNvPr id="7190" name="Object 4"/>
          <p:cNvGraphicFramePr>
            <a:graphicFrameLocks noChangeAspect="1"/>
          </p:cNvGraphicFramePr>
          <p:nvPr/>
        </p:nvGraphicFramePr>
        <p:xfrm>
          <a:off x="1206500" y="4343400"/>
          <a:ext cx="2060575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7" imgW="939600" imgH="685800" progId="Equation.DSMT4">
                  <p:embed/>
                </p:oleObj>
              </mc:Choice>
              <mc:Fallback>
                <p:oleObj name="Equation" r:id="rId7" imgW="939600" imgH="685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4343400"/>
                        <a:ext cx="2060575" cy="14382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1" name="Object 5"/>
          <p:cNvGraphicFramePr>
            <a:graphicFrameLocks noChangeAspect="1"/>
          </p:cNvGraphicFramePr>
          <p:nvPr/>
        </p:nvGraphicFramePr>
        <p:xfrm>
          <a:off x="7119938" y="4300538"/>
          <a:ext cx="1252537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9" imgW="571320" imgH="711000" progId="Equation.DSMT4">
                  <p:embed/>
                </p:oleObj>
              </mc:Choice>
              <mc:Fallback>
                <p:oleObj name="Equation" r:id="rId9" imgW="57132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938" y="4300538"/>
                        <a:ext cx="1252537" cy="1492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1012825" y="3614738"/>
            <a:ext cx="790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But: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3568700" y="4514850"/>
            <a:ext cx="26273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746500" y="4046538"/>
            <a:ext cx="2347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differentiate</a:t>
            </a: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3425825" y="4627563"/>
            <a:ext cx="2706688" cy="371475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3389313" y="5053013"/>
            <a:ext cx="2733675" cy="95250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 flipV="1">
            <a:off x="3389313" y="5272088"/>
            <a:ext cx="2724150" cy="260350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3716338" y="2957513"/>
            <a:ext cx="26273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3894138" y="2489200"/>
            <a:ext cx="2284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differentiate</a:t>
            </a: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3444875" y="5711825"/>
            <a:ext cx="2627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3927475" y="5772150"/>
            <a:ext cx="1763713" cy="461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integrate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869950" y="6135688"/>
            <a:ext cx="8226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Integrating </a:t>
            </a:r>
            <a:r>
              <a:rPr lang="en-GB" sz="3600" b="1" i="1" dirty="0">
                <a:solidFill>
                  <a:srgbClr val="FFFF00"/>
                </a:solidFill>
                <a:latin typeface="+mj-lt"/>
              </a:rPr>
              <a:t>6x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….......which function do we get back to?</a:t>
            </a:r>
          </a:p>
        </p:txBody>
      </p:sp>
      <p:graphicFrame>
        <p:nvGraphicFramePr>
          <p:cNvPr id="7203" name="Object 6"/>
          <p:cNvGraphicFramePr>
            <a:graphicFrameLocks noChangeAspect="1"/>
          </p:cNvGraphicFramePr>
          <p:nvPr/>
        </p:nvGraphicFramePr>
        <p:xfrm>
          <a:off x="6454775" y="4827588"/>
          <a:ext cx="5524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11" imgW="203040" imgH="177480" progId="Equation.DSMT4">
                  <p:embed/>
                </p:oleObj>
              </mc:Choice>
              <mc:Fallback>
                <p:oleObj name="Equation" r:id="rId11" imgW="20304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775" y="4827588"/>
                        <a:ext cx="552450" cy="4810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3" name="Title 20"/>
          <p:cNvSpPr>
            <a:spLocks noGrp="1"/>
          </p:cNvSpPr>
          <p:nvPr>
            <p:ph type="ctrTitle" sz="quarter"/>
          </p:nvPr>
        </p:nvSpPr>
        <p:spPr>
          <a:xfrm>
            <a:off x="1766888" y="442913"/>
            <a:ext cx="5519737" cy="798512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Integration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87675" y="1355725"/>
            <a:ext cx="35067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Application 1.4 Calculus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/>
      <p:bldP spid="7192" grpId="0"/>
      <p:bldP spid="7194" grpId="0"/>
      <p:bldP spid="7199" grpId="0"/>
      <p:bldP spid="7201" grpId="0"/>
      <p:bldP spid="720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32775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32778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32779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32781" name="Text Box 9"/>
          <p:cNvSpPr txBox="1">
            <a:spLocks noChangeArrowheads="1"/>
          </p:cNvSpPr>
          <p:nvPr/>
        </p:nvSpPr>
        <p:spPr bwMode="auto">
          <a:xfrm>
            <a:off x="515938" y="1590675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Integrate</a:t>
            </a:r>
          </a:p>
        </p:txBody>
      </p:sp>
      <p:graphicFrame>
        <p:nvGraphicFramePr>
          <p:cNvPr id="32770" name="Object 11"/>
          <p:cNvGraphicFramePr>
            <a:graphicFrameLocks noChangeAspect="1"/>
          </p:cNvGraphicFramePr>
          <p:nvPr/>
        </p:nvGraphicFramePr>
        <p:xfrm>
          <a:off x="1995488" y="927100"/>
          <a:ext cx="2316162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Equation" r:id="rId8" imgW="799920" imgH="545760" progId="Equation.DSMT4">
                  <p:embed/>
                </p:oleObj>
              </mc:Choice>
              <mc:Fallback>
                <p:oleObj name="Equation" r:id="rId8" imgW="799920" imgH="5457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927100"/>
                        <a:ext cx="2316162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6" name="Object 12"/>
          <p:cNvGraphicFramePr>
            <a:graphicFrameLocks noChangeAspect="1"/>
          </p:cNvGraphicFramePr>
          <p:nvPr/>
        </p:nvGraphicFramePr>
        <p:xfrm>
          <a:off x="5032375" y="1800225"/>
          <a:ext cx="35306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Equation" r:id="rId10" imgW="1218960" imgH="520560" progId="Equation.DSMT4">
                  <p:embed/>
                </p:oleObj>
              </mc:Choice>
              <mc:Fallback>
                <p:oleObj name="Equation" r:id="rId10" imgW="1218960" imgH="5205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1800225"/>
                        <a:ext cx="3530600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7" name="Object 13"/>
          <p:cNvGraphicFramePr>
            <a:graphicFrameLocks noChangeAspect="1"/>
          </p:cNvGraphicFramePr>
          <p:nvPr/>
        </p:nvGraphicFramePr>
        <p:xfrm>
          <a:off x="627063" y="3894138"/>
          <a:ext cx="3455987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Equation" r:id="rId12" imgW="1193760" imgH="431640" progId="Equation.DSMT4">
                  <p:embed/>
                </p:oleObj>
              </mc:Choice>
              <mc:Fallback>
                <p:oleObj name="Equation" r:id="rId12" imgW="119376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3894138"/>
                        <a:ext cx="3455987" cy="124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8" name="Object 14"/>
          <p:cNvGraphicFramePr>
            <a:graphicFrameLocks noChangeAspect="1"/>
          </p:cNvGraphicFramePr>
          <p:nvPr/>
        </p:nvGraphicFramePr>
        <p:xfrm>
          <a:off x="5157788" y="3892550"/>
          <a:ext cx="319881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Equation" r:id="rId14" imgW="1104840" imgH="330120" progId="Equation.DSMT4">
                  <p:embed/>
                </p:oleObj>
              </mc:Choice>
              <mc:Fallback>
                <p:oleObj name="Equation" r:id="rId14" imgW="1104840" imgH="3301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788" y="3892550"/>
                        <a:ext cx="3198812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19" name="Text Box 15"/>
          <p:cNvSpPr txBox="1">
            <a:spLocks noChangeArrowheads="1"/>
          </p:cNvSpPr>
          <p:nvPr/>
        </p:nvSpPr>
        <p:spPr bwMode="auto">
          <a:xfrm>
            <a:off x="5524500" y="1182688"/>
            <a:ext cx="29400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Split into separate fractions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33801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33804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33805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6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33807" name="Text Box 9"/>
          <p:cNvSpPr txBox="1">
            <a:spLocks noChangeArrowheads="1"/>
          </p:cNvSpPr>
          <p:nvPr/>
        </p:nvSpPr>
        <p:spPr bwMode="auto">
          <a:xfrm>
            <a:off x="417513" y="1212850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Integrate</a:t>
            </a:r>
          </a:p>
        </p:txBody>
      </p:sp>
      <p:sp>
        <p:nvSpPr>
          <p:cNvPr id="33808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9" name="Rectangle 1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3794" name="Object 11"/>
          <p:cNvGraphicFramePr>
            <a:graphicFrameLocks noChangeAspect="1"/>
          </p:cNvGraphicFramePr>
          <p:nvPr/>
        </p:nvGraphicFramePr>
        <p:xfrm>
          <a:off x="1789113" y="958850"/>
          <a:ext cx="16129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Equation" r:id="rId8" imgW="736280" imgH="444307" progId="Equation.DSMT4">
                  <p:embed/>
                </p:oleObj>
              </mc:Choice>
              <mc:Fallback>
                <p:oleObj name="Equation" r:id="rId8" imgW="736280" imgH="444307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958850"/>
                        <a:ext cx="161290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5" name="Object 13"/>
          <p:cNvGraphicFramePr>
            <a:graphicFrameLocks noChangeAspect="1"/>
          </p:cNvGraphicFramePr>
          <p:nvPr/>
        </p:nvGraphicFramePr>
        <p:xfrm>
          <a:off x="6207125" y="960438"/>
          <a:ext cx="2141538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Equation" r:id="rId10" imgW="977760" imgH="469800" progId="Equation.DSMT4">
                  <p:embed/>
                </p:oleObj>
              </mc:Choice>
              <mc:Fallback>
                <p:oleObj name="Equation" r:id="rId10" imgW="977760" imgH="469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25" y="960438"/>
                        <a:ext cx="2141538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6" name="Object 14"/>
          <p:cNvGraphicFramePr>
            <a:graphicFrameLocks noChangeAspect="1"/>
          </p:cNvGraphicFramePr>
          <p:nvPr/>
        </p:nvGraphicFramePr>
        <p:xfrm>
          <a:off x="717550" y="2462213"/>
          <a:ext cx="2419350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Equation" r:id="rId12" imgW="1104840" imgH="469800" progId="Equation.DSMT4">
                  <p:embed/>
                </p:oleObj>
              </mc:Choice>
              <mc:Fallback>
                <p:oleObj name="Equation" r:id="rId12" imgW="1104840" imgH="469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2462213"/>
                        <a:ext cx="2419350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7" name="Object 15"/>
          <p:cNvGraphicFramePr>
            <a:graphicFrameLocks noChangeAspect="1"/>
          </p:cNvGraphicFramePr>
          <p:nvPr/>
        </p:nvGraphicFramePr>
        <p:xfrm>
          <a:off x="4067175" y="2492375"/>
          <a:ext cx="264318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Equation" r:id="rId14" imgW="1206360" imgH="406080" progId="Equation.DSMT4">
                  <p:embed/>
                </p:oleObj>
              </mc:Choice>
              <mc:Fallback>
                <p:oleObj name="Equation" r:id="rId14" imgW="1206360" imgH="4060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492375"/>
                        <a:ext cx="2643188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8" name="Object 16"/>
          <p:cNvGraphicFramePr>
            <a:graphicFrameLocks noChangeAspect="1"/>
          </p:cNvGraphicFramePr>
          <p:nvPr/>
        </p:nvGraphicFramePr>
        <p:xfrm>
          <a:off x="682625" y="3822700"/>
          <a:ext cx="2503488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name="Equation" r:id="rId16" imgW="1143000" imgH="571320" progId="Equation.DSMT4">
                  <p:embed/>
                </p:oleObj>
              </mc:Choice>
              <mc:Fallback>
                <p:oleObj name="Equation" r:id="rId16" imgW="1143000" imgH="57132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3822700"/>
                        <a:ext cx="2503488" cy="1265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0" name="Object 18"/>
          <p:cNvGraphicFramePr>
            <a:graphicFrameLocks noChangeAspect="1"/>
          </p:cNvGraphicFramePr>
          <p:nvPr/>
        </p:nvGraphicFramePr>
        <p:xfrm>
          <a:off x="4402138" y="4032250"/>
          <a:ext cx="272573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Equation" r:id="rId18" imgW="1244520" imgH="380880" progId="Equation.DSMT4">
                  <p:embed/>
                </p:oleObj>
              </mc:Choice>
              <mc:Fallback>
                <p:oleObj name="Equation" r:id="rId18" imgW="1244520" imgH="3808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138" y="4032250"/>
                        <a:ext cx="272573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11" name="Text Box 19"/>
          <p:cNvSpPr txBox="1">
            <a:spLocks noChangeArrowheads="1"/>
          </p:cNvSpPr>
          <p:nvPr/>
        </p:nvSpPr>
        <p:spPr bwMode="auto">
          <a:xfrm>
            <a:off x="3856038" y="1227138"/>
            <a:ext cx="19113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Straight line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34823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34826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34827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34829" name="Text Box 9"/>
          <p:cNvSpPr txBox="1">
            <a:spLocks noChangeArrowheads="1"/>
          </p:cNvSpPr>
          <p:nvPr/>
        </p:nvSpPr>
        <p:spPr bwMode="auto">
          <a:xfrm>
            <a:off x="417513" y="1212850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Integrate</a:t>
            </a:r>
          </a:p>
        </p:txBody>
      </p:sp>
      <p:sp>
        <p:nvSpPr>
          <p:cNvPr id="34830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4818" name="Object 11"/>
          <p:cNvGraphicFramePr>
            <a:graphicFrameLocks noChangeAspect="1"/>
          </p:cNvGraphicFramePr>
          <p:nvPr/>
        </p:nvGraphicFramePr>
        <p:xfrm>
          <a:off x="1701800" y="993775"/>
          <a:ext cx="354012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Equation" r:id="rId8" imgW="1130040" imgH="279360" progId="Equation.DSMT4">
                  <p:embed/>
                </p:oleObj>
              </mc:Choice>
              <mc:Fallback>
                <p:oleObj name="Equation" r:id="rId8" imgW="1130040" imgH="2793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993775"/>
                        <a:ext cx="3540125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9" name="Object 13"/>
          <p:cNvGraphicFramePr>
            <a:graphicFrameLocks noChangeAspect="1"/>
          </p:cNvGraphicFramePr>
          <p:nvPr/>
        </p:nvGraphicFramePr>
        <p:xfrm>
          <a:off x="4208463" y="2130425"/>
          <a:ext cx="31718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Equation" r:id="rId10" imgW="1104840" imgH="279360" progId="Equation.DSMT4">
                  <p:embed/>
                </p:oleObj>
              </mc:Choice>
              <mc:Fallback>
                <p:oleObj name="Equation" r:id="rId10" imgW="1104840" imgH="2793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463" y="2130425"/>
                        <a:ext cx="3171825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70" name="Object 14"/>
          <p:cNvGraphicFramePr>
            <a:graphicFrameLocks noChangeAspect="1"/>
          </p:cNvGraphicFramePr>
          <p:nvPr/>
        </p:nvGraphicFramePr>
        <p:xfrm>
          <a:off x="4441825" y="3197225"/>
          <a:ext cx="3052763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Equation" r:id="rId12" imgW="1206360" imgH="419040" progId="Equation.DSMT4">
                  <p:embed/>
                </p:oleObj>
              </mc:Choice>
              <mc:Fallback>
                <p:oleObj name="Equation" r:id="rId12" imgW="1206360" imgH="419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3197225"/>
                        <a:ext cx="3052763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71" name="Object 15"/>
          <p:cNvGraphicFramePr>
            <a:graphicFrameLocks noChangeAspect="1"/>
          </p:cNvGraphicFramePr>
          <p:nvPr/>
        </p:nvGraphicFramePr>
        <p:xfrm>
          <a:off x="4391025" y="4616450"/>
          <a:ext cx="269875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Equation" r:id="rId14" imgW="1028520" imgH="203040" progId="Equation.DSMT4">
                  <p:embed/>
                </p:oleObj>
              </mc:Choice>
              <mc:Fallback>
                <p:oleObj name="Equation" r:id="rId14" imgW="102852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4616450"/>
                        <a:ext cx="269875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619125" y="2619375"/>
            <a:ext cx="22669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Multiply out brackets</a:t>
            </a:r>
          </a:p>
        </p:txBody>
      </p:sp>
      <p:sp>
        <p:nvSpPr>
          <p:cNvPr id="224273" name="Text Box 17"/>
          <p:cNvSpPr txBox="1">
            <a:spLocks noChangeArrowheads="1"/>
          </p:cNvSpPr>
          <p:nvPr/>
        </p:nvSpPr>
        <p:spPr bwMode="auto">
          <a:xfrm>
            <a:off x="619125" y="3644900"/>
            <a:ext cx="24320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Integrate term by term</a:t>
            </a:r>
          </a:p>
        </p:txBody>
      </p:sp>
      <p:sp>
        <p:nvSpPr>
          <p:cNvPr id="224274" name="Text Box 18"/>
          <p:cNvSpPr txBox="1">
            <a:spLocks noChangeArrowheads="1"/>
          </p:cNvSpPr>
          <p:nvPr/>
        </p:nvSpPr>
        <p:spPr bwMode="auto">
          <a:xfrm>
            <a:off x="1679575" y="4695825"/>
            <a:ext cx="9461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simplify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72" grpId="0" animBg="1"/>
      <p:bldP spid="224273" grpId="0" animBg="1"/>
      <p:bldP spid="22427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35846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35849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35850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35852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3" name="Text Box 11"/>
          <p:cNvSpPr txBox="1">
            <a:spLocks noChangeArrowheads="1"/>
          </p:cNvSpPr>
          <p:nvPr/>
        </p:nvSpPr>
        <p:spPr bwMode="auto">
          <a:xfrm>
            <a:off x="515938" y="1590675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Integrate</a:t>
            </a:r>
          </a:p>
        </p:txBody>
      </p:sp>
      <p:graphicFrame>
        <p:nvGraphicFramePr>
          <p:cNvPr id="35842" name="Object 12"/>
          <p:cNvGraphicFramePr>
            <a:graphicFrameLocks noChangeAspect="1"/>
          </p:cNvGraphicFramePr>
          <p:nvPr/>
        </p:nvGraphicFramePr>
        <p:xfrm>
          <a:off x="1812925" y="1092200"/>
          <a:ext cx="2682875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Equation" r:id="rId8" imgW="927000" imgH="431640" progId="Equation.DSMT4">
                  <p:embed/>
                </p:oleObj>
              </mc:Choice>
              <mc:Fallback>
                <p:oleObj name="Equation" r:id="rId8" imgW="927000" imgH="431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1092200"/>
                        <a:ext cx="2682875" cy="124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9" name="Object 13"/>
          <p:cNvGraphicFramePr>
            <a:graphicFrameLocks noChangeAspect="1"/>
          </p:cNvGraphicFramePr>
          <p:nvPr/>
        </p:nvGraphicFramePr>
        <p:xfrm>
          <a:off x="4919663" y="2581275"/>
          <a:ext cx="2389187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Equation" r:id="rId10" imgW="825480" imgH="419040" progId="Equation.DSMT4">
                  <p:embed/>
                </p:oleObj>
              </mc:Choice>
              <mc:Fallback>
                <p:oleObj name="Equation" r:id="rId10" imgW="825480" imgH="419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2581275"/>
                        <a:ext cx="2389187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90" name="Object 14"/>
          <p:cNvGraphicFramePr>
            <a:graphicFrameLocks noChangeAspect="1"/>
          </p:cNvGraphicFramePr>
          <p:nvPr/>
        </p:nvGraphicFramePr>
        <p:xfrm>
          <a:off x="4833938" y="4165600"/>
          <a:ext cx="2500312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12" imgW="863280" imgH="317160" progId="Equation.DSMT4">
                  <p:embed/>
                </p:oleObj>
              </mc:Choice>
              <mc:Fallback>
                <p:oleObj name="Equation" r:id="rId12" imgW="863280" imgH="3171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4165600"/>
                        <a:ext cx="2500312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391" name="Text Box 15"/>
          <p:cNvSpPr txBox="1">
            <a:spLocks noChangeArrowheads="1"/>
          </p:cNvSpPr>
          <p:nvPr/>
        </p:nvSpPr>
        <p:spPr bwMode="auto">
          <a:xfrm>
            <a:off x="1258888" y="2867025"/>
            <a:ext cx="19875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Standard Integral</a:t>
            </a:r>
          </a:p>
          <a:p>
            <a:pPr eaLnBrk="1" hangingPunct="1"/>
            <a:r>
              <a:rPr lang="en-GB" altLang="en-US"/>
              <a:t>(from Chain Rule)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9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36873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36876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36877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8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36879" name="Text Box 9"/>
          <p:cNvSpPr txBox="1">
            <a:spLocks noChangeArrowheads="1"/>
          </p:cNvSpPr>
          <p:nvPr/>
        </p:nvSpPr>
        <p:spPr bwMode="auto">
          <a:xfrm>
            <a:off x="417513" y="1212850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Integrate</a:t>
            </a:r>
          </a:p>
        </p:txBody>
      </p:sp>
      <p:sp>
        <p:nvSpPr>
          <p:cNvPr id="36880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1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6866" name="Object 11"/>
          <p:cNvGraphicFramePr>
            <a:graphicFrameLocks noChangeAspect="1"/>
          </p:cNvGraphicFramePr>
          <p:nvPr/>
        </p:nvGraphicFramePr>
        <p:xfrm>
          <a:off x="1928813" y="1019175"/>
          <a:ext cx="33131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Equation" r:id="rId8" imgW="1816100" imgH="482600" progId="Equation.DSMT4">
                  <p:embed/>
                </p:oleObj>
              </mc:Choice>
              <mc:Fallback>
                <p:oleObj name="Equation" r:id="rId8" imgW="1816100" imgH="482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1019175"/>
                        <a:ext cx="3313112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9" name="Object 13"/>
          <p:cNvGraphicFramePr>
            <a:graphicFrameLocks noChangeAspect="1"/>
          </p:cNvGraphicFramePr>
          <p:nvPr/>
        </p:nvGraphicFramePr>
        <p:xfrm>
          <a:off x="4638675" y="2036763"/>
          <a:ext cx="187801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Equation" r:id="rId10" imgW="1028520" imgH="444240" progId="Equation.DSMT4">
                  <p:embed/>
                </p:oleObj>
              </mc:Choice>
              <mc:Fallback>
                <p:oleObj name="Equation" r:id="rId10" imgW="1028520" imgH="4442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2036763"/>
                        <a:ext cx="1878013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10" name="Object 14"/>
          <p:cNvGraphicFramePr>
            <a:graphicFrameLocks noChangeAspect="1"/>
          </p:cNvGraphicFramePr>
          <p:nvPr/>
        </p:nvGraphicFramePr>
        <p:xfrm>
          <a:off x="3149600" y="3117850"/>
          <a:ext cx="210978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Equation" r:id="rId12" imgW="1155600" imgH="444240" progId="Equation.DSMT4">
                  <p:embed/>
                </p:oleObj>
              </mc:Choice>
              <mc:Fallback>
                <p:oleObj name="Equation" r:id="rId12" imgW="1155600" imgH="4442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3117850"/>
                        <a:ext cx="2109788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11" name="Object 15"/>
          <p:cNvGraphicFramePr>
            <a:graphicFrameLocks noChangeAspect="1"/>
          </p:cNvGraphicFramePr>
          <p:nvPr/>
        </p:nvGraphicFramePr>
        <p:xfrm>
          <a:off x="5900738" y="3087688"/>
          <a:ext cx="22479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Equation" r:id="rId14" imgW="1231560" imgH="431640" progId="Equation.DSMT4">
                  <p:embed/>
                </p:oleObj>
              </mc:Choice>
              <mc:Fallback>
                <p:oleObj name="Equation" r:id="rId14" imgW="1231560" imgH="431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738" y="3087688"/>
                        <a:ext cx="224790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12" name="Object 16"/>
          <p:cNvGraphicFramePr>
            <a:graphicFrameLocks noChangeAspect="1"/>
          </p:cNvGraphicFramePr>
          <p:nvPr/>
        </p:nvGraphicFramePr>
        <p:xfrm>
          <a:off x="2106613" y="4419600"/>
          <a:ext cx="22828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Equation" r:id="rId16" imgW="1104840" imgH="419040" progId="Equation.DSMT4">
                  <p:embed/>
                </p:oleObj>
              </mc:Choice>
              <mc:Fallback>
                <p:oleObj name="Equation" r:id="rId16" imgW="1104840" imgH="419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3" y="4419600"/>
                        <a:ext cx="2282825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13" name="Object 17"/>
          <p:cNvGraphicFramePr>
            <a:graphicFrameLocks noChangeAspect="1"/>
          </p:cNvGraphicFramePr>
          <p:nvPr/>
        </p:nvGraphicFramePr>
        <p:xfrm>
          <a:off x="5946775" y="4443413"/>
          <a:ext cx="2039938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Equation" r:id="rId18" imgW="1002960" imgH="393480" progId="Equation.DSMT4">
                  <p:embed/>
                </p:oleObj>
              </mc:Choice>
              <mc:Fallback>
                <p:oleObj name="Equation" r:id="rId18" imgW="100296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4443413"/>
                        <a:ext cx="2039938" cy="80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14" name="Text Box 18"/>
          <p:cNvSpPr txBox="1">
            <a:spLocks noChangeArrowheads="1"/>
          </p:cNvSpPr>
          <p:nvPr/>
        </p:nvSpPr>
        <p:spPr bwMode="auto">
          <a:xfrm>
            <a:off x="619125" y="3200400"/>
            <a:ext cx="20002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Split into</a:t>
            </a:r>
          </a:p>
          <a:p>
            <a:pPr eaLnBrk="1" hangingPunct="1"/>
            <a:r>
              <a:rPr lang="en-GB" altLang="en-US"/>
              <a:t>separate fractions</a:t>
            </a:r>
          </a:p>
        </p:txBody>
      </p:sp>
      <p:sp>
        <p:nvSpPr>
          <p:cNvPr id="208915" name="Text Box 19"/>
          <p:cNvSpPr txBox="1">
            <a:spLocks noChangeArrowheads="1"/>
          </p:cNvSpPr>
          <p:nvPr/>
        </p:nvSpPr>
        <p:spPr bwMode="auto">
          <a:xfrm>
            <a:off x="1171575" y="2300288"/>
            <a:ext cx="22669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Multiply out brackets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8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14" grpId="0" animBg="1"/>
      <p:bldP spid="2089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37899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37902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37903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4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37905" name="Text Box 9"/>
          <p:cNvSpPr txBox="1">
            <a:spLocks noChangeArrowheads="1"/>
          </p:cNvSpPr>
          <p:nvPr/>
        </p:nvSpPr>
        <p:spPr bwMode="auto">
          <a:xfrm>
            <a:off x="417513" y="1052513"/>
            <a:ext cx="154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The graph of </a:t>
            </a:r>
          </a:p>
        </p:txBody>
      </p:sp>
      <p:sp>
        <p:nvSpPr>
          <p:cNvPr id="37906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7890" name="Object 11"/>
          <p:cNvGraphicFramePr>
            <a:graphicFrameLocks noChangeAspect="1"/>
          </p:cNvGraphicFramePr>
          <p:nvPr/>
        </p:nvGraphicFramePr>
        <p:xfrm>
          <a:off x="1073150" y="1638300"/>
          <a:ext cx="2097088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Equation" r:id="rId8" imgW="1040948" imgH="393529" progId="Equation.DSMT4">
                  <p:embed/>
                </p:oleObj>
              </mc:Choice>
              <mc:Fallback>
                <p:oleObj name="Equation" r:id="rId8" imgW="1040948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1638300"/>
                        <a:ext cx="2097088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7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7891" name="Object 14"/>
          <p:cNvGraphicFramePr>
            <a:graphicFrameLocks noChangeAspect="1"/>
          </p:cNvGraphicFramePr>
          <p:nvPr/>
        </p:nvGraphicFramePr>
        <p:xfrm>
          <a:off x="2068513" y="1016000"/>
          <a:ext cx="11922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Equation" r:id="rId10" imgW="571252" imgH="203112" progId="Equation.DSMT4">
                  <p:embed/>
                </p:oleObj>
              </mc:Choice>
              <mc:Fallback>
                <p:oleObj name="Equation" r:id="rId10" imgW="571252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1016000"/>
                        <a:ext cx="1192212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8" name="Text Box 16"/>
          <p:cNvSpPr txBox="1">
            <a:spLocks noChangeArrowheads="1"/>
          </p:cNvSpPr>
          <p:nvPr/>
        </p:nvSpPr>
        <p:spPr bwMode="auto">
          <a:xfrm>
            <a:off x="3402013" y="1017588"/>
            <a:ext cx="340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passes through the point (1, 2). </a:t>
            </a:r>
          </a:p>
        </p:txBody>
      </p:sp>
      <p:sp>
        <p:nvSpPr>
          <p:cNvPr id="37909" name="Text Box 17"/>
          <p:cNvSpPr txBox="1">
            <a:spLocks noChangeArrowheads="1"/>
          </p:cNvSpPr>
          <p:nvPr/>
        </p:nvSpPr>
        <p:spPr bwMode="auto">
          <a:xfrm>
            <a:off x="3506788" y="1870075"/>
            <a:ext cx="278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express  </a:t>
            </a:r>
            <a:r>
              <a:rPr lang="en-GB" altLang="en-US" i="1"/>
              <a:t>y  </a:t>
            </a:r>
            <a:r>
              <a:rPr lang="en-GB" altLang="en-US"/>
              <a:t>in terms of  </a:t>
            </a:r>
            <a:r>
              <a:rPr lang="en-GB" altLang="en-US" i="1"/>
              <a:t>x</a:t>
            </a:r>
            <a:r>
              <a:rPr lang="en-GB" altLang="en-US"/>
              <a:t>. </a:t>
            </a:r>
          </a:p>
        </p:txBody>
      </p:sp>
      <p:sp>
        <p:nvSpPr>
          <p:cNvPr id="37910" name="Text Box 18"/>
          <p:cNvSpPr txBox="1">
            <a:spLocks noChangeArrowheads="1"/>
          </p:cNvSpPr>
          <p:nvPr/>
        </p:nvSpPr>
        <p:spPr bwMode="auto">
          <a:xfrm>
            <a:off x="523875" y="18526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If</a:t>
            </a:r>
          </a:p>
        </p:txBody>
      </p:sp>
      <p:graphicFrame>
        <p:nvGraphicFramePr>
          <p:cNvPr id="211987" name="Object 19"/>
          <p:cNvGraphicFramePr>
            <a:graphicFrameLocks noChangeAspect="1"/>
          </p:cNvGraphicFramePr>
          <p:nvPr/>
        </p:nvGraphicFramePr>
        <p:xfrm>
          <a:off x="622300" y="2781300"/>
          <a:ext cx="2147888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Equation" r:id="rId12" imgW="1066680" imgH="393480" progId="Equation.DSMT4">
                  <p:embed/>
                </p:oleObj>
              </mc:Choice>
              <mc:Fallback>
                <p:oleObj name="Equation" r:id="rId12" imgW="106668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781300"/>
                        <a:ext cx="2147888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8" name="Object 20"/>
          <p:cNvGraphicFramePr>
            <a:graphicFrameLocks noChangeAspect="1"/>
          </p:cNvGraphicFramePr>
          <p:nvPr/>
        </p:nvGraphicFramePr>
        <p:xfrm>
          <a:off x="3322638" y="2673350"/>
          <a:ext cx="317023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Equation" r:id="rId14" imgW="1574640" imgH="419040" progId="Equation.DSMT4">
                  <p:embed/>
                </p:oleObj>
              </mc:Choice>
              <mc:Fallback>
                <p:oleObj name="Equation" r:id="rId14" imgW="1574640" imgH="419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2673350"/>
                        <a:ext cx="3170237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89" name="Text Box 21"/>
          <p:cNvSpPr txBox="1">
            <a:spLocks noChangeArrowheads="1"/>
          </p:cNvSpPr>
          <p:nvPr/>
        </p:nvSpPr>
        <p:spPr bwMode="auto">
          <a:xfrm>
            <a:off x="7142163" y="2917825"/>
            <a:ext cx="9461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simplify</a:t>
            </a:r>
          </a:p>
        </p:txBody>
      </p:sp>
      <p:graphicFrame>
        <p:nvGraphicFramePr>
          <p:cNvPr id="211990" name="Object 22"/>
          <p:cNvGraphicFramePr>
            <a:graphicFrameLocks noChangeAspect="1"/>
          </p:cNvGraphicFramePr>
          <p:nvPr/>
        </p:nvGraphicFramePr>
        <p:xfrm>
          <a:off x="577850" y="3868738"/>
          <a:ext cx="247967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Equation" r:id="rId16" imgW="1231560" imgH="419040" progId="Equation.DSMT4">
                  <p:embed/>
                </p:oleObj>
              </mc:Choice>
              <mc:Fallback>
                <p:oleObj name="Equation" r:id="rId16" imgW="1231560" imgH="4190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3868738"/>
                        <a:ext cx="2479675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91" name="Text Box 23"/>
          <p:cNvSpPr txBox="1">
            <a:spLocks noChangeArrowheads="1"/>
          </p:cNvSpPr>
          <p:nvPr/>
        </p:nvSpPr>
        <p:spPr bwMode="auto">
          <a:xfrm>
            <a:off x="3341688" y="4127500"/>
            <a:ext cx="15303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Use the point</a:t>
            </a:r>
          </a:p>
        </p:txBody>
      </p:sp>
      <p:graphicFrame>
        <p:nvGraphicFramePr>
          <p:cNvPr id="211992" name="Object 24"/>
          <p:cNvGraphicFramePr>
            <a:graphicFrameLocks noChangeAspect="1"/>
          </p:cNvGraphicFramePr>
          <p:nvPr/>
        </p:nvGraphicFramePr>
        <p:xfrm>
          <a:off x="5408613" y="3781425"/>
          <a:ext cx="30162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9" name="Equation" r:id="rId18" imgW="1498320" imgH="507960" progId="Equation.DSMT4">
                  <p:embed/>
                </p:oleObj>
              </mc:Choice>
              <mc:Fallback>
                <p:oleObj name="Equation" r:id="rId18" imgW="1498320" imgH="5079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3" y="3781425"/>
                        <a:ext cx="3016250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93" name="Object 25"/>
          <p:cNvGraphicFramePr>
            <a:graphicFrameLocks noChangeAspect="1"/>
          </p:cNvGraphicFramePr>
          <p:nvPr/>
        </p:nvGraphicFramePr>
        <p:xfrm>
          <a:off x="3819525" y="5057775"/>
          <a:ext cx="66516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Equation" r:id="rId20" imgW="330120" imgH="177480" progId="Equation.DSMT4">
                  <p:embed/>
                </p:oleObj>
              </mc:Choice>
              <mc:Fallback>
                <p:oleObj name="Equation" r:id="rId20" imgW="330120" imgH="1774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5" y="5057775"/>
                        <a:ext cx="665163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94" name="Text Box 26"/>
          <p:cNvSpPr txBox="1">
            <a:spLocks noChangeArrowheads="1"/>
          </p:cNvSpPr>
          <p:nvPr/>
        </p:nvSpPr>
        <p:spPr bwMode="auto">
          <a:xfrm>
            <a:off x="2082800" y="5106988"/>
            <a:ext cx="12509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Evaluate c</a:t>
            </a:r>
          </a:p>
        </p:txBody>
      </p:sp>
      <p:graphicFrame>
        <p:nvGraphicFramePr>
          <p:cNvPr id="211995" name="Object 27"/>
          <p:cNvGraphicFramePr>
            <a:graphicFrameLocks noChangeAspect="1"/>
          </p:cNvGraphicFramePr>
          <p:nvPr/>
        </p:nvGraphicFramePr>
        <p:xfrm>
          <a:off x="5332413" y="4883150"/>
          <a:ext cx="30924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Equation" r:id="rId22" imgW="1536480" imgH="393480" progId="Equation.DSMT4">
                  <p:embed/>
                </p:oleObj>
              </mc:Choice>
              <mc:Fallback>
                <p:oleObj name="Equation" r:id="rId22" imgW="1536480" imgH="3934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3" y="4883150"/>
                        <a:ext cx="3092450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89" grpId="0" animBg="1"/>
      <p:bldP spid="211991" grpId="0" animBg="1"/>
      <p:bldP spid="21199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38921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38924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38925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38927" name="Text Box 9"/>
          <p:cNvSpPr txBox="1">
            <a:spLocks noChangeArrowheads="1"/>
          </p:cNvSpPr>
          <p:nvPr/>
        </p:nvSpPr>
        <p:spPr bwMode="auto">
          <a:xfrm>
            <a:off x="417513" y="1238250"/>
            <a:ext cx="200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A curve for which </a:t>
            </a:r>
          </a:p>
        </p:txBody>
      </p:sp>
      <p:graphicFrame>
        <p:nvGraphicFramePr>
          <p:cNvPr id="38914" name="Object 11"/>
          <p:cNvGraphicFramePr>
            <a:graphicFrameLocks noChangeAspect="1"/>
          </p:cNvGraphicFramePr>
          <p:nvPr/>
        </p:nvGraphicFramePr>
        <p:xfrm>
          <a:off x="2524125" y="1008063"/>
          <a:ext cx="183356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Equation" r:id="rId8" imgW="888614" imgH="393529" progId="Equation.DSMT4">
                  <p:embed/>
                </p:oleObj>
              </mc:Choice>
              <mc:Fallback>
                <p:oleObj name="Equation" r:id="rId8" imgW="888614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008063"/>
                        <a:ext cx="1833563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8" name="Text Box 13"/>
          <p:cNvSpPr txBox="1">
            <a:spLocks noChangeArrowheads="1"/>
          </p:cNvSpPr>
          <p:nvPr/>
        </p:nvSpPr>
        <p:spPr bwMode="auto">
          <a:xfrm>
            <a:off x="4618038" y="1203325"/>
            <a:ext cx="347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passes through the point (–1, 2).</a:t>
            </a:r>
          </a:p>
        </p:txBody>
      </p:sp>
      <p:sp>
        <p:nvSpPr>
          <p:cNvPr id="38929" name="Text Box 15"/>
          <p:cNvSpPr txBox="1">
            <a:spLocks noChangeArrowheads="1"/>
          </p:cNvSpPr>
          <p:nvPr/>
        </p:nvSpPr>
        <p:spPr bwMode="auto">
          <a:xfrm>
            <a:off x="463550" y="2078038"/>
            <a:ext cx="274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Express  </a:t>
            </a:r>
            <a:r>
              <a:rPr lang="en-GB" altLang="en-US" i="1"/>
              <a:t>y</a:t>
            </a:r>
            <a:r>
              <a:rPr lang="en-GB" altLang="en-US"/>
              <a:t> in terms of  </a:t>
            </a:r>
            <a:r>
              <a:rPr lang="en-GB" altLang="en-US" i="1"/>
              <a:t>x</a:t>
            </a:r>
            <a:r>
              <a:rPr lang="en-GB" altLang="en-US"/>
              <a:t>. </a:t>
            </a:r>
          </a:p>
        </p:txBody>
      </p:sp>
      <p:graphicFrame>
        <p:nvGraphicFramePr>
          <p:cNvPr id="214032" name="Object 16"/>
          <p:cNvGraphicFramePr>
            <a:graphicFrameLocks noChangeAspect="1"/>
          </p:cNvGraphicFramePr>
          <p:nvPr/>
        </p:nvGraphicFramePr>
        <p:xfrm>
          <a:off x="758825" y="2895600"/>
          <a:ext cx="227965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Equation" r:id="rId10" imgW="1104840" imgH="419040" progId="Equation.DSMT4">
                  <p:embed/>
                </p:oleObj>
              </mc:Choice>
              <mc:Fallback>
                <p:oleObj name="Equation" r:id="rId10" imgW="1104840" imgH="419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2895600"/>
                        <a:ext cx="2279650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33" name="Object 17"/>
          <p:cNvGraphicFramePr>
            <a:graphicFrameLocks noChangeAspect="1"/>
          </p:cNvGraphicFramePr>
          <p:nvPr/>
        </p:nvGraphicFramePr>
        <p:xfrm>
          <a:off x="4079875" y="3090863"/>
          <a:ext cx="25161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Equation" r:id="rId12" imgW="1218960" imgH="228600" progId="Equation.DSMT4">
                  <p:embed/>
                </p:oleObj>
              </mc:Choice>
              <mc:Fallback>
                <p:oleObj name="Equation" r:id="rId12" imgW="121896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3090863"/>
                        <a:ext cx="251618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34" name="Text Box 18"/>
          <p:cNvSpPr txBox="1">
            <a:spLocks noChangeArrowheads="1"/>
          </p:cNvSpPr>
          <p:nvPr/>
        </p:nvSpPr>
        <p:spPr bwMode="auto">
          <a:xfrm>
            <a:off x="720725" y="4160838"/>
            <a:ext cx="15303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Use the point</a:t>
            </a:r>
          </a:p>
        </p:txBody>
      </p:sp>
      <p:graphicFrame>
        <p:nvGraphicFramePr>
          <p:cNvPr id="214035" name="Object 19"/>
          <p:cNvGraphicFramePr>
            <a:graphicFrameLocks noChangeAspect="1"/>
          </p:cNvGraphicFramePr>
          <p:nvPr/>
        </p:nvGraphicFramePr>
        <p:xfrm>
          <a:off x="2568575" y="4057650"/>
          <a:ext cx="32242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Equation" r:id="rId14" imgW="1562040" imgH="228600" progId="Equation.DSMT4">
                  <p:embed/>
                </p:oleObj>
              </mc:Choice>
              <mc:Fallback>
                <p:oleObj name="Equation" r:id="rId14" imgW="156204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4057650"/>
                        <a:ext cx="322421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36" name="Object 20"/>
          <p:cNvGraphicFramePr>
            <a:graphicFrameLocks noChangeAspect="1"/>
          </p:cNvGraphicFramePr>
          <p:nvPr/>
        </p:nvGraphicFramePr>
        <p:xfrm>
          <a:off x="6578600" y="4144963"/>
          <a:ext cx="11795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Equation" r:id="rId16" imgW="571320" imgH="203040" progId="Equation.DSMT4">
                  <p:embed/>
                </p:oleObj>
              </mc:Choice>
              <mc:Fallback>
                <p:oleObj name="Equation" r:id="rId16" imgW="571320" imgH="203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4144963"/>
                        <a:ext cx="1179513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37" name="Object 21"/>
          <p:cNvGraphicFramePr>
            <a:graphicFrameLocks noChangeAspect="1"/>
          </p:cNvGraphicFramePr>
          <p:nvPr/>
        </p:nvGraphicFramePr>
        <p:xfrm>
          <a:off x="5989638" y="4889500"/>
          <a:ext cx="251618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Equation" r:id="rId18" imgW="1218960" imgH="228600" progId="Equation.DSMT4">
                  <p:embed/>
                </p:oleObj>
              </mc:Choice>
              <mc:Fallback>
                <p:oleObj name="Equation" r:id="rId18" imgW="121896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638" y="4889500"/>
                        <a:ext cx="2516187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Text Box 4"/>
          <p:cNvSpPr txBox="1">
            <a:spLocks noChangeArrowheads="1"/>
          </p:cNvSpPr>
          <p:nvPr/>
        </p:nvSpPr>
        <p:spPr bwMode="auto">
          <a:xfrm>
            <a:off x="862013" y="1885950"/>
            <a:ext cx="178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Examples: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016000" y="2814638"/>
          <a:ext cx="2365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Equation" r:id="rId4" imgW="1282680" imgH="457200" progId="Equation.DSMT4">
                  <p:embed/>
                </p:oleObj>
              </mc:Choice>
              <mc:Fallback>
                <p:oleObj name="Equation" r:id="rId4" imgW="128268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2814638"/>
                        <a:ext cx="2365375" cy="841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4"/>
          <p:cNvGraphicFramePr>
            <a:graphicFrameLocks noChangeAspect="1"/>
          </p:cNvGraphicFramePr>
          <p:nvPr/>
        </p:nvGraphicFramePr>
        <p:xfrm>
          <a:off x="3378200" y="2587625"/>
          <a:ext cx="1766888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Equation" r:id="rId6" imgW="1002960" imgH="736560" progId="Equation.DSMT4">
                  <p:embed/>
                </p:oleObj>
              </mc:Choice>
              <mc:Fallback>
                <p:oleObj name="Equation" r:id="rId6" imgW="1002960" imgH="736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2587625"/>
                        <a:ext cx="1766888" cy="12938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6"/>
          <p:cNvGraphicFramePr>
            <a:graphicFrameLocks noChangeAspect="1"/>
          </p:cNvGraphicFramePr>
          <p:nvPr/>
        </p:nvGraphicFramePr>
        <p:xfrm>
          <a:off x="5145088" y="2795588"/>
          <a:ext cx="27686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Equation" r:id="rId8" imgW="2006280" imgH="622080" progId="Equation.DSMT4">
                  <p:embed/>
                </p:oleObj>
              </mc:Choice>
              <mc:Fallback>
                <p:oleObj name="Equation" r:id="rId8" imgW="2006280" imgH="622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2795588"/>
                        <a:ext cx="2768600" cy="8778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7"/>
          <p:cNvGraphicFramePr>
            <a:graphicFrameLocks noChangeAspect="1"/>
          </p:cNvGraphicFramePr>
          <p:nvPr/>
        </p:nvGraphicFramePr>
        <p:xfrm>
          <a:off x="7908925" y="2962275"/>
          <a:ext cx="11271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Equation" r:id="rId10" imgW="444240" imgH="215640" progId="Equation.DSMT4">
                  <p:embed/>
                </p:oleObj>
              </mc:Choice>
              <mc:Fallback>
                <p:oleObj name="Equation" r:id="rId10" imgW="444240" imgH="215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8925" y="2962275"/>
                        <a:ext cx="1127125" cy="5445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8"/>
          <p:cNvGraphicFramePr>
            <a:graphicFrameLocks noChangeAspect="1"/>
          </p:cNvGraphicFramePr>
          <p:nvPr/>
        </p:nvGraphicFramePr>
        <p:xfrm>
          <a:off x="1133475" y="5037138"/>
          <a:ext cx="227647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Equation" r:id="rId12" imgW="1282680" imgH="457200" progId="Equation.DSMT4">
                  <p:embed/>
                </p:oleObj>
              </mc:Choice>
              <mc:Fallback>
                <p:oleObj name="Equation" r:id="rId12" imgW="128268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5037138"/>
                        <a:ext cx="2276475" cy="8112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9" name="Object 10"/>
          <p:cNvGraphicFramePr>
            <a:graphicFrameLocks noChangeAspect="1"/>
          </p:cNvGraphicFramePr>
          <p:nvPr/>
        </p:nvGraphicFramePr>
        <p:xfrm>
          <a:off x="3395663" y="4921250"/>
          <a:ext cx="19367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Equation" r:id="rId14" imgW="850680" imgH="457200" progId="Equation.DSMT4">
                  <p:embed/>
                </p:oleObj>
              </mc:Choice>
              <mc:Fallback>
                <p:oleObj name="Equation" r:id="rId14" imgW="85068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4921250"/>
                        <a:ext cx="1936750" cy="1041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1" name="Object 12"/>
          <p:cNvGraphicFramePr>
            <a:graphicFrameLocks noChangeAspect="1"/>
          </p:cNvGraphicFramePr>
          <p:nvPr/>
        </p:nvGraphicFramePr>
        <p:xfrm>
          <a:off x="5341938" y="5130800"/>
          <a:ext cx="25939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Equation" r:id="rId16" imgW="1803240" imgH="393480" progId="Equation.DSMT4">
                  <p:embed/>
                </p:oleObj>
              </mc:Choice>
              <mc:Fallback>
                <p:oleObj name="Equation" r:id="rId16" imgW="180324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938" y="5130800"/>
                        <a:ext cx="2593975" cy="6223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2" name="Object 13"/>
          <p:cNvGraphicFramePr>
            <a:graphicFrameLocks noChangeAspect="1"/>
          </p:cNvGraphicFramePr>
          <p:nvPr/>
        </p:nvGraphicFramePr>
        <p:xfrm>
          <a:off x="7921625" y="5132388"/>
          <a:ext cx="9509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Equation" r:id="rId18" imgW="330120" imgH="228600" progId="Equation.DSMT4">
                  <p:embed/>
                </p:oleObj>
              </mc:Choice>
              <mc:Fallback>
                <p:oleObj name="Equation" r:id="rId18" imgW="33012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25" y="5132388"/>
                        <a:ext cx="950913" cy="6191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947" name="Straight Connector 16"/>
          <p:cNvCxnSpPr>
            <a:cxnSpLocks noChangeShapeType="1"/>
          </p:cNvCxnSpPr>
          <p:nvPr/>
        </p:nvCxnSpPr>
        <p:spPr bwMode="auto">
          <a:xfrm>
            <a:off x="952500" y="4424363"/>
            <a:ext cx="8101013" cy="1587"/>
          </a:xfrm>
          <a:prstGeom prst="lin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8" name="Title 4"/>
          <p:cNvSpPr>
            <a:spLocks noGrp="1"/>
          </p:cNvSpPr>
          <p:nvPr>
            <p:ph type="ctrTitle" sz="quarter"/>
          </p:nvPr>
        </p:nvSpPr>
        <p:spPr>
          <a:xfrm>
            <a:off x="1766888" y="171450"/>
            <a:ext cx="5519737" cy="995363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Area under a Curve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3988" y="1355725"/>
            <a:ext cx="35067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Application 1.4 Calculus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Text Box 4"/>
          <p:cNvSpPr txBox="1">
            <a:spLocks noChangeArrowheads="1"/>
          </p:cNvSpPr>
          <p:nvPr/>
        </p:nvSpPr>
        <p:spPr bwMode="auto">
          <a:xfrm>
            <a:off x="952500" y="1347788"/>
            <a:ext cx="178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Example: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042988" y="1951038"/>
          <a:ext cx="571023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Equation" r:id="rId3" imgW="5562360" imgH="647640" progId="Equation.DSMT4">
                  <p:embed/>
                </p:oleObj>
              </mc:Choice>
              <mc:Fallback>
                <p:oleObj name="Equation" r:id="rId3" imgW="5562360" imgH="647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51038"/>
                        <a:ext cx="5710237" cy="6635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3"/>
          <p:cNvGraphicFramePr>
            <a:graphicFrameLocks noChangeAspect="1"/>
          </p:cNvGraphicFramePr>
          <p:nvPr/>
        </p:nvGraphicFramePr>
        <p:xfrm>
          <a:off x="4481513" y="2795588"/>
          <a:ext cx="45751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Equation" r:id="rId5" imgW="4127400" imgH="672840" progId="Equation.DSMT4">
                  <p:embed/>
                </p:oleObj>
              </mc:Choice>
              <mc:Fallback>
                <p:oleObj name="Equation" r:id="rId5" imgW="4127400" imgH="672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2795588"/>
                        <a:ext cx="4575175" cy="7461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4"/>
          <p:cNvGraphicFramePr>
            <a:graphicFrameLocks noChangeAspect="1"/>
          </p:cNvGraphicFramePr>
          <p:nvPr/>
        </p:nvGraphicFramePr>
        <p:xfrm>
          <a:off x="4481513" y="3646488"/>
          <a:ext cx="339725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Equation" r:id="rId7" imgW="2514600" imgH="736560" progId="Equation.DSMT4">
                  <p:embed/>
                </p:oleObj>
              </mc:Choice>
              <mc:Fallback>
                <p:oleObj name="Equation" r:id="rId7" imgW="2514600" imgH="736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3646488"/>
                        <a:ext cx="3397250" cy="9953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9" name="Object 6"/>
          <p:cNvGraphicFramePr>
            <a:graphicFrameLocks noChangeAspect="1"/>
          </p:cNvGraphicFramePr>
          <p:nvPr/>
        </p:nvGraphicFramePr>
        <p:xfrm>
          <a:off x="4481513" y="4746625"/>
          <a:ext cx="2317750" cy="203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Equation" r:id="rId9" imgW="2044440" imgH="1790640" progId="Equation.DSMT4">
                  <p:embed/>
                </p:oleObj>
              </mc:Choice>
              <mc:Fallback>
                <p:oleObj name="Equation" r:id="rId9" imgW="2044440" imgH="1790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4746625"/>
                        <a:ext cx="2317750" cy="20304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74" name="Group 19"/>
          <p:cNvGrpSpPr>
            <a:grpSpLocks/>
          </p:cNvGrpSpPr>
          <p:nvPr/>
        </p:nvGrpSpPr>
        <p:grpSpPr bwMode="auto">
          <a:xfrm>
            <a:off x="1166813" y="2857500"/>
            <a:ext cx="2771775" cy="2924175"/>
            <a:chOff x="175" y="897"/>
            <a:chExt cx="1746" cy="1842"/>
          </a:xfrm>
        </p:grpSpPr>
        <p:grpSp>
          <p:nvGrpSpPr>
            <p:cNvPr id="40977" name="Group 16"/>
            <p:cNvGrpSpPr>
              <a:grpSpLocks/>
            </p:cNvGrpSpPr>
            <p:nvPr/>
          </p:nvGrpSpPr>
          <p:grpSpPr bwMode="auto">
            <a:xfrm>
              <a:off x="175" y="897"/>
              <a:ext cx="1746" cy="1842"/>
              <a:chOff x="175" y="897"/>
              <a:chExt cx="1746" cy="1842"/>
            </a:xfrm>
          </p:grpSpPr>
          <p:graphicFrame>
            <p:nvGraphicFramePr>
              <p:cNvPr id="40968" name="Object 9"/>
              <p:cNvGraphicFramePr>
                <a:graphicFrameLocks noChangeAspect="1"/>
              </p:cNvGraphicFramePr>
              <p:nvPr/>
            </p:nvGraphicFramePr>
            <p:xfrm>
              <a:off x="175" y="897"/>
              <a:ext cx="1746" cy="18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82" name="Bitmap Image" r:id="rId11" imgW="2771429" imgH="2886478" progId="Paint.Picture">
                      <p:embed/>
                    </p:oleObj>
                  </mc:Choice>
                  <mc:Fallback>
                    <p:oleObj name="Bitmap Image" r:id="rId11" imgW="2771429" imgH="2886478" progId="Paint.Picture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5" y="897"/>
                            <a:ext cx="1746" cy="1818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 w="50800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969" name="Object 10"/>
              <p:cNvGraphicFramePr>
                <a:graphicFrameLocks noChangeAspect="1"/>
              </p:cNvGraphicFramePr>
              <p:nvPr/>
            </p:nvGraphicFramePr>
            <p:xfrm>
              <a:off x="917" y="927"/>
              <a:ext cx="376" cy="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83" name="Equation" r:id="rId13" imgW="596880" imgH="317160" progId="Equation.DSMT4">
                      <p:embed/>
                    </p:oleObj>
                  </mc:Choice>
                  <mc:Fallback>
                    <p:oleObj name="Equation" r:id="rId13" imgW="596880" imgH="317160" progId="Equation.DSMT4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7" y="927"/>
                            <a:ext cx="376" cy="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970" name="Object 11"/>
              <p:cNvGraphicFramePr>
                <a:graphicFrameLocks noChangeAspect="1"/>
              </p:cNvGraphicFramePr>
              <p:nvPr/>
            </p:nvGraphicFramePr>
            <p:xfrm>
              <a:off x="774" y="2539"/>
              <a:ext cx="576" cy="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84" name="Equation" r:id="rId15" imgW="914400" imgH="317160" progId="Equation.DSMT4">
                      <p:embed/>
                    </p:oleObj>
                  </mc:Choice>
                  <mc:Fallback>
                    <p:oleObj name="Equation" r:id="rId15" imgW="914400" imgH="317160" progId="Equation.DSMT4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4" y="2539"/>
                            <a:ext cx="576" cy="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971" name="Object 12"/>
              <p:cNvGraphicFramePr>
                <a:graphicFrameLocks noChangeAspect="1"/>
              </p:cNvGraphicFramePr>
              <p:nvPr/>
            </p:nvGraphicFramePr>
            <p:xfrm>
              <a:off x="406" y="2033"/>
              <a:ext cx="312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85" name="Equation" r:id="rId17" imgW="495000" imgH="228600" progId="Equation.DSMT4">
                      <p:embed/>
                    </p:oleObj>
                  </mc:Choice>
                  <mc:Fallback>
                    <p:oleObj name="Equation" r:id="rId17" imgW="495000" imgH="228600" progId="Equation.DSMT4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" y="2033"/>
                            <a:ext cx="312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972" name="Object 13"/>
              <p:cNvGraphicFramePr>
                <a:graphicFrameLocks noChangeAspect="1"/>
              </p:cNvGraphicFramePr>
              <p:nvPr/>
            </p:nvGraphicFramePr>
            <p:xfrm>
              <a:off x="1281" y="1513"/>
              <a:ext cx="312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86" name="Equation" r:id="rId19" imgW="495000" imgH="228600" progId="Equation.DSMT4">
                      <p:embed/>
                    </p:oleObj>
                  </mc:Choice>
                  <mc:Fallback>
                    <p:oleObj name="Equation" r:id="rId19" imgW="495000" imgH="228600" progId="Equation.DSMT4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81" y="1513"/>
                            <a:ext cx="312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0966" name="Object 7"/>
            <p:cNvGraphicFramePr>
              <a:graphicFrameLocks noChangeAspect="1"/>
            </p:cNvGraphicFramePr>
            <p:nvPr/>
          </p:nvGraphicFramePr>
          <p:xfrm>
            <a:off x="306" y="961"/>
            <a:ext cx="11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7" name="Equation" r:id="rId21" imgW="177480" imgH="215640" progId="Equation.DSMT4">
                    <p:embed/>
                  </p:oleObj>
                </mc:Choice>
                <mc:Fallback>
                  <p:oleObj name="Equation" r:id="rId21" imgW="177480" imgH="21564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" y="961"/>
                          <a:ext cx="11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67" name="Object 8"/>
            <p:cNvGraphicFramePr>
              <a:graphicFrameLocks noChangeAspect="1"/>
            </p:cNvGraphicFramePr>
            <p:nvPr/>
          </p:nvGraphicFramePr>
          <p:xfrm>
            <a:off x="1732" y="1896"/>
            <a:ext cx="104" cy="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8" name="Equation" r:id="rId23" imgW="164880" imgH="177480" progId="Equation.DSMT4">
                    <p:embed/>
                  </p:oleObj>
                </mc:Choice>
                <mc:Fallback>
                  <p:oleObj name="Equation" r:id="rId23" imgW="164880" imgH="17748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2" y="1896"/>
                          <a:ext cx="104" cy="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975" name="Title 4"/>
          <p:cNvSpPr>
            <a:spLocks noGrp="1"/>
          </p:cNvSpPr>
          <p:nvPr>
            <p:ph type="ctrTitle" sz="quarter"/>
          </p:nvPr>
        </p:nvSpPr>
        <p:spPr>
          <a:xfrm>
            <a:off x="1766888" y="171450"/>
            <a:ext cx="5519737" cy="995363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Area under a Curve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3988" y="1355725"/>
            <a:ext cx="35067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Application 1.4 Calculus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62013" y="1520825"/>
            <a:ext cx="3348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800" dirty="0">
                <a:solidFill>
                  <a:srgbClr val="FFFF00"/>
                </a:solidFill>
                <a:latin typeface="+mj-lt"/>
              </a:rPr>
              <a:t>Complicated Example: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952500" y="1870075"/>
            <a:ext cx="8191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The cargo space of a small bulk carrier is 60m long. The shaded part of the diagram represents the uniform cross-section of this space.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042988" y="2886075"/>
          <a:ext cx="584041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Equation" r:id="rId3" imgW="5321160" imgH="927000" progId="Equation.DSMT4">
                  <p:embed/>
                </p:oleObj>
              </mc:Choice>
              <mc:Fallback>
                <p:oleObj name="Equation" r:id="rId3" imgW="5321160" imgH="927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886075"/>
                        <a:ext cx="5840412" cy="10175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952500" y="4121150"/>
            <a:ext cx="46148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FFFF00"/>
                </a:solidFill>
                <a:latin typeface="+mj-lt"/>
              </a:rPr>
              <a:t>Find the area of this cross-section and hence find the volume of cargo that this ship can carry.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5476875" y="3640138"/>
          <a:ext cx="3529013" cy="304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Bitmap Image" r:id="rId5" imgW="3895238" imgH="3362794" progId="Paint.Picture">
                  <p:embed/>
                </p:oleObj>
              </mc:Choice>
              <mc:Fallback>
                <p:oleObj name="Bitmap Image" r:id="rId5" imgW="3895238" imgH="336279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3640138"/>
                        <a:ext cx="3529013" cy="30464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762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Title 4"/>
          <p:cNvSpPr>
            <a:spLocks noGrp="1"/>
          </p:cNvSpPr>
          <p:nvPr>
            <p:ph type="ctrTitle" sz="quarter"/>
          </p:nvPr>
        </p:nvSpPr>
        <p:spPr>
          <a:xfrm>
            <a:off x="1766888" y="171450"/>
            <a:ext cx="5519737" cy="995363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Area under a Curve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3988" y="1355725"/>
            <a:ext cx="35067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Application 1.4 Calculus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05850" y="3927475"/>
            <a:ext cx="3730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29663" y="5591175"/>
            <a:ext cx="3222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062038" y="2349500"/>
            <a:ext cx="151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Solution: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271713" y="2343150"/>
            <a:ext cx="64627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When you integrate a function </a:t>
            </a:r>
          </a:p>
          <a:p>
            <a:pPr>
              <a:defRPr/>
            </a:pPr>
            <a:r>
              <a:rPr lang="en-GB" dirty="0">
                <a:latin typeface="+mj-lt"/>
              </a:rPr>
              <a:t>remember to add the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532" name="Text Box 12"/>
          <p:cNvSpPr txBox="1">
            <a:spLocks noChangeArrowheads="1"/>
          </p:cNvSpPr>
          <p:nvPr/>
        </p:nvSpPr>
        <p:spPr bwMode="auto">
          <a:xfrm>
            <a:off x="952500" y="4502150"/>
            <a:ext cx="7623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Constant of Integration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……………</a:t>
            </a:r>
            <a:r>
              <a:rPr lang="en-GB" sz="3600" i="1" dirty="0">
                <a:latin typeface="+mj-lt"/>
              </a:rPr>
              <a:t>+ C</a:t>
            </a:r>
          </a:p>
        </p:txBody>
      </p:sp>
      <p:sp>
        <p:nvSpPr>
          <p:cNvPr id="52229" name="Title 4"/>
          <p:cNvSpPr>
            <a:spLocks noGrp="1"/>
          </p:cNvSpPr>
          <p:nvPr>
            <p:ph type="ctrTitle" sz="quarter"/>
          </p:nvPr>
        </p:nvSpPr>
        <p:spPr>
          <a:xfrm>
            <a:off x="1766888" y="171450"/>
            <a:ext cx="5519737" cy="995363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Integration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7675" y="1355725"/>
            <a:ext cx="35067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Application 1.4 Calculus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239713" y="1076325"/>
            <a:ext cx="3895725" cy="3362325"/>
            <a:chOff x="266" y="349"/>
            <a:chExt cx="2454" cy="2118"/>
          </a:xfrm>
          <a:solidFill>
            <a:schemeClr val="tx1"/>
          </a:solidFill>
        </p:grpSpPr>
        <p:pic>
          <p:nvPicPr>
            <p:cNvPr id="15380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" y="349"/>
              <a:ext cx="2454" cy="2118"/>
            </a:xfrm>
            <a:prstGeom prst="rect">
              <a:avLst/>
            </a:prstGeom>
            <a:grpFill/>
            <a:ln w="508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</p:pic>
        <p:graphicFrame>
          <p:nvGraphicFramePr>
            <p:cNvPr id="43017" name="Object 9"/>
            <p:cNvGraphicFramePr>
              <a:graphicFrameLocks noChangeAspect="1"/>
            </p:cNvGraphicFramePr>
            <p:nvPr/>
          </p:nvGraphicFramePr>
          <p:xfrm>
            <a:off x="317" y="1701"/>
            <a:ext cx="29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29" name="Equation" r:id="rId4" imgW="469800" imgH="266400" progId="Equation.DSMT4">
                    <p:embed/>
                  </p:oleObj>
                </mc:Choice>
                <mc:Fallback>
                  <p:oleObj name="Equation" r:id="rId4" imgW="469800" imgH="2664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" y="1701"/>
                          <a:ext cx="29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8" name="Object 10"/>
            <p:cNvGraphicFramePr>
              <a:graphicFrameLocks noChangeAspect="1"/>
            </p:cNvGraphicFramePr>
            <p:nvPr/>
          </p:nvGraphicFramePr>
          <p:xfrm>
            <a:off x="281" y="555"/>
            <a:ext cx="320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0" name="Equation" r:id="rId6" imgW="507960" imgH="266400" progId="Equation.DSMT4">
                    <p:embed/>
                  </p:oleObj>
                </mc:Choice>
                <mc:Fallback>
                  <p:oleObj name="Equation" r:id="rId6" imgW="507960" imgH="2664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" y="555"/>
                          <a:ext cx="320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9" name="Object 11"/>
            <p:cNvGraphicFramePr>
              <a:graphicFrameLocks noChangeAspect="1"/>
            </p:cNvGraphicFramePr>
            <p:nvPr/>
          </p:nvGraphicFramePr>
          <p:xfrm>
            <a:off x="734" y="1039"/>
            <a:ext cx="408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1" name="Equation" r:id="rId8" imgW="647640" imgH="596880" progId="Equation.DSMT4">
                    <p:embed/>
                  </p:oleObj>
                </mc:Choice>
                <mc:Fallback>
                  <p:oleObj name="Equation" r:id="rId8" imgW="647640" imgH="59688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" y="1039"/>
                          <a:ext cx="408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20" name="Object 12"/>
            <p:cNvGraphicFramePr>
              <a:graphicFrameLocks noChangeAspect="1"/>
            </p:cNvGraphicFramePr>
            <p:nvPr/>
          </p:nvGraphicFramePr>
          <p:xfrm>
            <a:off x="2502" y="2103"/>
            <a:ext cx="104" cy="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2" name="Equation" r:id="rId10" imgW="164880" imgH="177480" progId="Equation.DSMT4">
                    <p:embed/>
                  </p:oleObj>
                </mc:Choice>
                <mc:Fallback>
                  <p:oleObj name="Equation" r:id="rId10" imgW="164880" imgH="17748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2" y="2103"/>
                          <a:ext cx="104" cy="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21" name="Object 13"/>
            <p:cNvGraphicFramePr>
              <a:graphicFrameLocks noChangeAspect="1"/>
            </p:cNvGraphicFramePr>
            <p:nvPr/>
          </p:nvGraphicFramePr>
          <p:xfrm>
            <a:off x="1387" y="385"/>
            <a:ext cx="11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3" name="Equation" r:id="rId12" imgW="177480" imgH="215640" progId="Equation.DSMT4">
                    <p:embed/>
                  </p:oleObj>
                </mc:Choice>
                <mc:Fallback>
                  <p:oleObj name="Equation" r:id="rId12" imgW="177480" imgH="21564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7" y="385"/>
                          <a:ext cx="11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562" name="Object 2"/>
          <p:cNvGraphicFramePr>
            <a:graphicFrameLocks noChangeAspect="1"/>
          </p:cNvGraphicFramePr>
          <p:nvPr/>
        </p:nvGraphicFramePr>
        <p:xfrm>
          <a:off x="2635250" y="3357563"/>
          <a:ext cx="139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Equation" r:id="rId14" imgW="139680" imgH="177480" progId="Equation.DSMT4">
                  <p:embed/>
                </p:oleObj>
              </mc:Choice>
              <mc:Fallback>
                <p:oleObj name="Equation" r:id="rId14" imgW="13968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3357563"/>
                        <a:ext cx="1397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3"/>
          <p:cNvGraphicFramePr>
            <a:graphicFrameLocks noChangeAspect="1"/>
          </p:cNvGraphicFramePr>
          <p:nvPr/>
        </p:nvGraphicFramePr>
        <p:xfrm>
          <a:off x="1712913" y="3349625"/>
          <a:ext cx="279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Equation" r:id="rId16" imgW="279360" imgH="177480" progId="Equation.DSMT4">
                  <p:embed/>
                </p:oleObj>
              </mc:Choice>
              <mc:Fallback>
                <p:oleObj name="Equation" r:id="rId16" imgW="27936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3349625"/>
                        <a:ext cx="2794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4481513" y="1887538"/>
            <a:ext cx="46624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The shape is symmetrical about the y-axis.  So we calculate the area of one of the light shaded rectangles and one of the dark shaded wings. The area is then double their sum.</a:t>
            </a:r>
          </a:p>
        </p:txBody>
      </p:sp>
      <p:graphicFrame>
        <p:nvGraphicFramePr>
          <p:cNvPr id="23573" name="Object 4"/>
          <p:cNvGraphicFramePr>
            <a:graphicFrameLocks noChangeAspect="1"/>
          </p:cNvGraphicFramePr>
          <p:nvPr/>
        </p:nvGraphicFramePr>
        <p:xfrm>
          <a:off x="889000" y="3316288"/>
          <a:ext cx="241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6" name="Equation" r:id="rId18" imgW="241200" imgH="203040" progId="Equation.DSMT4">
                  <p:embed/>
                </p:oleObj>
              </mc:Choice>
              <mc:Fallback>
                <p:oleObj name="Equation" r:id="rId18" imgW="24120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3316288"/>
                        <a:ext cx="2413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4" name="Object 5"/>
          <p:cNvGraphicFramePr>
            <a:graphicFrameLocks noChangeAspect="1"/>
          </p:cNvGraphicFramePr>
          <p:nvPr/>
        </p:nvGraphicFramePr>
        <p:xfrm>
          <a:off x="3395663" y="3325813"/>
          <a:ext cx="114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" name="Equation" r:id="rId20" imgW="114120" imgH="203040" progId="Equation.DSMT4">
                  <p:embed/>
                </p:oleObj>
              </mc:Choice>
              <mc:Fallback>
                <p:oleObj name="Equation" r:id="rId20" imgW="11412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3325813"/>
                        <a:ext cx="1143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814388" y="4438650"/>
            <a:ext cx="539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rectangle:    let its width be </a:t>
            </a:r>
            <a:r>
              <a:rPr lang="en-GB" i="1" dirty="0">
                <a:solidFill>
                  <a:srgbClr val="FFFF00"/>
                </a:solidFill>
                <a:latin typeface="+mj-lt"/>
              </a:rPr>
              <a:t>s</a:t>
            </a:r>
          </a:p>
        </p:txBody>
      </p:sp>
      <p:graphicFrame>
        <p:nvGraphicFramePr>
          <p:cNvPr id="23577" name="Object 6"/>
          <p:cNvGraphicFramePr>
            <a:graphicFrameLocks noChangeAspect="1"/>
          </p:cNvGraphicFramePr>
          <p:nvPr/>
        </p:nvGraphicFramePr>
        <p:xfrm>
          <a:off x="6562725" y="4370388"/>
          <a:ext cx="2019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name="Equation" r:id="rId22" imgW="2019240" imgH="596880" progId="Equation.DSMT4">
                  <p:embed/>
                </p:oleObj>
              </mc:Choice>
              <mc:Fallback>
                <p:oleObj name="Equation" r:id="rId22" imgW="2019240" imgH="596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4370388"/>
                        <a:ext cx="2019300" cy="596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814388" y="5162550"/>
            <a:ext cx="55197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wing: extends from </a:t>
            </a:r>
            <a:r>
              <a:rPr lang="en-GB" i="1" dirty="0">
                <a:solidFill>
                  <a:srgbClr val="FFFF00"/>
                </a:solidFill>
                <a:latin typeface="+mj-lt"/>
              </a:rPr>
              <a:t>x = s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to </a:t>
            </a:r>
            <a:r>
              <a:rPr lang="en-GB" i="1" dirty="0">
                <a:solidFill>
                  <a:srgbClr val="FFFF00"/>
                </a:solidFill>
                <a:latin typeface="+mj-lt"/>
              </a:rPr>
              <a:t>x = t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graphicFrame>
        <p:nvGraphicFramePr>
          <p:cNvPr id="23579" name="Object 7"/>
          <p:cNvGraphicFramePr>
            <a:graphicFrameLocks noChangeAspect="1"/>
          </p:cNvGraphicFramePr>
          <p:nvPr/>
        </p:nvGraphicFramePr>
        <p:xfrm>
          <a:off x="6562725" y="5094288"/>
          <a:ext cx="2032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9" name="Equation" r:id="rId24" imgW="2031840" imgH="596880" progId="Equation.DSMT4">
                  <p:embed/>
                </p:oleObj>
              </mc:Choice>
              <mc:Fallback>
                <p:oleObj name="Equation" r:id="rId24" imgW="2031840" imgH="5968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5094288"/>
                        <a:ext cx="2032000" cy="596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814388" y="6072188"/>
            <a:ext cx="5476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area of a wing (</a:t>
            </a:r>
            <a:r>
              <a:rPr lang="en-GB" i="1" dirty="0">
                <a:solidFill>
                  <a:srgbClr val="FFFF00"/>
                </a:solidFill>
                <a:latin typeface="+mj-lt"/>
              </a:rPr>
              <a:t>W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) is given by:</a:t>
            </a:r>
          </a:p>
        </p:txBody>
      </p:sp>
      <p:graphicFrame>
        <p:nvGraphicFramePr>
          <p:cNvPr id="23581" name="Object 8"/>
          <p:cNvGraphicFramePr>
            <a:graphicFrameLocks noChangeAspect="1"/>
          </p:cNvGraphicFramePr>
          <p:nvPr/>
        </p:nvGraphicFramePr>
        <p:xfrm>
          <a:off x="6553200" y="5829300"/>
          <a:ext cx="2379663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0" name="Equation" r:id="rId26" imgW="1688760" imgH="672840" progId="Equation.DSMT4">
                  <p:embed/>
                </p:oleObj>
              </mc:Choice>
              <mc:Fallback>
                <p:oleObj name="Equation" r:id="rId26" imgW="1688760" imgH="6728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829300"/>
                        <a:ext cx="2379663" cy="9477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7" name="Title 4"/>
          <p:cNvSpPr>
            <a:spLocks noGrp="1"/>
          </p:cNvSpPr>
          <p:nvPr>
            <p:ph type="ctrTitle" sz="quarter"/>
          </p:nvPr>
        </p:nvSpPr>
        <p:spPr>
          <a:xfrm>
            <a:off x="1766888" y="171450"/>
            <a:ext cx="5519737" cy="995363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Area under a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6" grpId="0"/>
      <p:bldP spid="23578" grpId="0"/>
      <p:bldP spid="2358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974725" y="1981200"/>
          <a:ext cx="287337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Equation" r:id="rId3" imgW="1942920" imgH="672840" progId="Equation.DSMT4">
                  <p:embed/>
                </p:oleObj>
              </mc:Choice>
              <mc:Fallback>
                <p:oleObj name="Equation" r:id="rId3" imgW="1942920" imgH="672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1981200"/>
                        <a:ext cx="2873375" cy="9953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3"/>
          <p:cNvGraphicFramePr>
            <a:graphicFrameLocks noChangeAspect="1"/>
          </p:cNvGraphicFramePr>
          <p:nvPr/>
        </p:nvGraphicFramePr>
        <p:xfrm>
          <a:off x="3686175" y="1981200"/>
          <a:ext cx="170021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Equation" r:id="rId5" imgW="1257120" imgH="736560" progId="Equation.DSMT4">
                  <p:embed/>
                </p:oleObj>
              </mc:Choice>
              <mc:Fallback>
                <p:oleObj name="Equation" r:id="rId5" imgW="1257120" imgH="736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1981200"/>
                        <a:ext cx="1700213" cy="9953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5"/>
          <p:cNvGraphicFramePr>
            <a:graphicFrameLocks noChangeAspect="1"/>
          </p:cNvGraphicFramePr>
          <p:nvPr/>
        </p:nvGraphicFramePr>
        <p:xfrm>
          <a:off x="7648575" y="3063875"/>
          <a:ext cx="99853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name="Equation" r:id="rId7" imgW="596880" imgH="571320" progId="Equation.DSMT4">
                  <p:embed/>
                </p:oleObj>
              </mc:Choice>
              <mc:Fallback>
                <p:oleObj name="Equation" r:id="rId7" imgW="596880" imgH="571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3063875"/>
                        <a:ext cx="998538" cy="908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71513" y="4152900"/>
            <a:ext cx="5076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latin typeface="+mj-lt"/>
              </a:rPr>
              <a:t>The area of a rectangle is given by:</a:t>
            </a:r>
          </a:p>
        </p:txBody>
      </p:sp>
      <p:graphicFrame>
        <p:nvGraphicFramePr>
          <p:cNvPr id="25610" name="Object 7"/>
          <p:cNvGraphicFramePr>
            <a:graphicFrameLocks noChangeAspect="1"/>
          </p:cNvGraphicFramePr>
          <p:nvPr/>
        </p:nvGraphicFramePr>
        <p:xfrm>
          <a:off x="6059488" y="4227513"/>
          <a:ext cx="212248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name="Equation" r:id="rId9" imgW="1498320" imgH="266400" progId="Equation.DSMT4">
                  <p:embed/>
                </p:oleObj>
              </mc:Choice>
              <mc:Fallback>
                <p:oleObj name="Equation" r:id="rId9" imgW="1498320" imgH="26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8" y="4227513"/>
                        <a:ext cx="2122487" cy="3778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38175" y="4779963"/>
            <a:ext cx="69199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latin typeface="+mj-lt"/>
              </a:rPr>
              <a:t>The area of the complete shaded area is given by:</a:t>
            </a:r>
          </a:p>
        </p:txBody>
      </p:sp>
      <p:graphicFrame>
        <p:nvGraphicFramePr>
          <p:cNvPr id="25612" name="Object 8"/>
          <p:cNvGraphicFramePr>
            <a:graphicFrameLocks noChangeAspect="1"/>
          </p:cNvGraphicFramePr>
          <p:nvPr/>
        </p:nvGraphicFramePr>
        <p:xfrm>
          <a:off x="7361238" y="4846638"/>
          <a:ext cx="17065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Equation" r:id="rId11" imgW="1257120" imgH="266400" progId="Equation.DSMT4">
                  <p:embed/>
                </p:oleObj>
              </mc:Choice>
              <mc:Fallback>
                <p:oleObj name="Equation" r:id="rId11" imgW="1257120" imgH="266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1238" y="4846638"/>
                        <a:ext cx="1706562" cy="3619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9"/>
          <p:cNvGraphicFramePr>
            <a:graphicFrameLocks noChangeAspect="1"/>
          </p:cNvGraphicFramePr>
          <p:nvPr/>
        </p:nvGraphicFramePr>
        <p:xfrm>
          <a:off x="1771650" y="5329238"/>
          <a:ext cx="27352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Equation" r:id="rId13" imgW="2247840" imgH="571320" progId="Equation.DSMT4">
                  <p:embed/>
                </p:oleObj>
              </mc:Choice>
              <mc:Fallback>
                <p:oleObj name="Equation" r:id="rId13" imgW="2247840" imgH="5713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5329238"/>
                        <a:ext cx="2735263" cy="695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838200" y="6134100"/>
            <a:ext cx="3552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The cargo volume is:</a:t>
            </a:r>
          </a:p>
        </p:txBody>
      </p:sp>
      <p:graphicFrame>
        <p:nvGraphicFramePr>
          <p:cNvPr id="25615" name="Object 10"/>
          <p:cNvGraphicFramePr>
            <a:graphicFrameLocks noChangeAspect="1"/>
          </p:cNvGraphicFramePr>
          <p:nvPr/>
        </p:nvGraphicFramePr>
        <p:xfrm>
          <a:off x="4662488" y="5962650"/>
          <a:ext cx="4343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Equation" r:id="rId15" imgW="3429000" imgH="571320" progId="Equation.DSMT4">
                  <p:embed/>
                </p:oleObj>
              </mc:Choice>
              <mc:Fallback>
                <p:oleObj name="Equation" r:id="rId15" imgW="3429000" imgH="5713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488" y="5962650"/>
                        <a:ext cx="4343400" cy="723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5" name="Title 4"/>
          <p:cNvSpPr>
            <a:spLocks noGrp="1"/>
          </p:cNvSpPr>
          <p:nvPr>
            <p:ph type="ctrTitle" sz="quarter"/>
          </p:nvPr>
        </p:nvSpPr>
        <p:spPr>
          <a:xfrm>
            <a:off x="1766888" y="171450"/>
            <a:ext cx="5519737" cy="995363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Area under a Curve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3988" y="1355725"/>
            <a:ext cx="35067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Application 1.4 Calculus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667125" y="3062288"/>
          <a:ext cx="394970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4" name="Equation" r:id="rId17" imgW="2920680" imgH="672840" progId="Equation.DSMT4">
                  <p:embed/>
                </p:oleObj>
              </mc:Choice>
              <mc:Fallback>
                <p:oleObj name="Equation" r:id="rId17" imgW="2920680" imgH="672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3062288"/>
                        <a:ext cx="3949700" cy="9096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  <p:bldP spid="25611" grpId="0"/>
      <p:bldP spid="256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4"/>
          <p:cNvSpPr>
            <a:spLocks noGrp="1"/>
          </p:cNvSpPr>
          <p:nvPr>
            <p:ph type="ctrTitle" sz="quarter"/>
          </p:nvPr>
        </p:nvSpPr>
        <p:spPr>
          <a:xfrm>
            <a:off x="1766888" y="171450"/>
            <a:ext cx="5791200" cy="995363"/>
          </a:xfrm>
        </p:spPr>
        <p:txBody>
          <a:bodyPr/>
          <a:lstStyle/>
          <a:p>
            <a:pPr algn="ctr"/>
            <a:r>
              <a:rPr lang="en-GB" altLang="en-US" sz="4000" b="0" smtClean="0">
                <a:effectLst/>
              </a:rPr>
              <a:t>Exam Type Questions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3988" y="1355725"/>
            <a:ext cx="35067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Application 1.4 Calculus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4075" y="3157538"/>
            <a:ext cx="8332788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At this stage in the course we can only do </a:t>
            </a:r>
          </a:p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Polynomial integration questions.</a:t>
            </a:r>
          </a:p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In Unit 3 we will tackle trigonometry integration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38"/>
          <p:cNvSpPr>
            <a:spLocks noGrp="1"/>
          </p:cNvSpPr>
          <p:nvPr>
            <p:ph type="ctrTitle" sz="quarter" idx="4294967295"/>
          </p:nvPr>
        </p:nvSpPr>
        <p:spPr>
          <a:xfrm>
            <a:off x="815975" y="255588"/>
            <a:ext cx="7086600" cy="119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b="0" smtClean="0">
                <a:solidFill>
                  <a:srgbClr val="FFFF00"/>
                </a:solidFill>
                <a:effectLst/>
              </a:rPr>
              <a:t>Are you on Target 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7100" y="2484438"/>
            <a:ext cx="5880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</a:rPr>
              <a:t> 		Update you log book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550" y="3597275"/>
            <a:ext cx="81724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GB" sz="2800" dirty="0">
                <a:latin typeface="+mj-lt"/>
              </a:rPr>
              <a:t> 		Make sure you complete and correct </a:t>
            </a:r>
          </a:p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    		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ALL</a:t>
            </a:r>
            <a:r>
              <a:rPr lang="en-GB" sz="2800" dirty="0">
                <a:latin typeface="+mj-lt"/>
              </a:rPr>
              <a:t> of the </a:t>
            </a:r>
            <a:r>
              <a:rPr lang="en-GB" sz="2800" dirty="0">
                <a:latin typeface="+mj-lt"/>
                <a:hlinkClick r:id="rId2"/>
              </a:rPr>
              <a:t>Integration</a:t>
            </a:r>
            <a:r>
              <a:rPr lang="en-GB" sz="2800" dirty="0">
                <a:latin typeface="+mj-lt"/>
              </a:rPr>
              <a:t> questions in 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		the past paper booklet.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8" name="Object 2"/>
          <p:cNvGraphicFramePr>
            <a:graphicFrameLocks noChangeAspect="1"/>
          </p:cNvGraphicFramePr>
          <p:nvPr/>
        </p:nvGraphicFramePr>
        <p:xfrm>
          <a:off x="1895475" y="2032000"/>
          <a:ext cx="11017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457200" imgH="279360" progId="Equation.DSMT4">
                  <p:embed/>
                </p:oleObj>
              </mc:Choice>
              <mc:Fallback>
                <p:oleObj name="Equation" r:id="rId3" imgW="45720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2032000"/>
                        <a:ext cx="1101725" cy="673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124200" y="2209800"/>
            <a:ext cx="5929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means “integrate </a:t>
            </a:r>
            <a:r>
              <a:rPr lang="en-GB" i="1" dirty="0">
                <a:solidFill>
                  <a:srgbClr val="FFFF00"/>
                </a:solidFill>
                <a:latin typeface="+mj-lt"/>
              </a:rPr>
              <a:t>6x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with respect to </a:t>
            </a:r>
            <a:r>
              <a:rPr lang="en-GB" i="1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”</a:t>
            </a:r>
          </a:p>
        </p:txBody>
      </p:sp>
      <p:graphicFrame>
        <p:nvGraphicFramePr>
          <p:cNvPr id="26630" name="Object 3"/>
          <p:cNvGraphicFramePr>
            <a:graphicFrameLocks noChangeAspect="1"/>
          </p:cNvGraphicFramePr>
          <p:nvPr/>
        </p:nvGraphicFramePr>
        <p:xfrm>
          <a:off x="1558925" y="2970213"/>
          <a:ext cx="14382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5" imgW="596880" imgH="279360" progId="Equation.DSMT4">
                  <p:embed/>
                </p:oleObj>
              </mc:Choice>
              <mc:Fallback>
                <p:oleObj name="Equation" r:id="rId5" imgW="59688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2970213"/>
                        <a:ext cx="1438275" cy="673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124200" y="3094038"/>
            <a:ext cx="601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means “integrate </a:t>
            </a:r>
            <a:r>
              <a:rPr lang="en-GB" i="1" dirty="0">
                <a:solidFill>
                  <a:srgbClr val="FFFF00"/>
                </a:solidFill>
                <a:latin typeface="+mj-lt"/>
              </a:rPr>
              <a:t>f(x)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with respect to </a:t>
            </a:r>
            <a:r>
              <a:rPr lang="en-GB" i="1" dirty="0">
                <a:solidFill>
                  <a:srgbClr val="FFFF00"/>
                </a:solidFill>
                <a:latin typeface="+mj-lt"/>
              </a:rPr>
              <a:t>x”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952500" y="1433513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Notation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187450" y="3679825"/>
            <a:ext cx="7456488" cy="2828925"/>
            <a:chOff x="748" y="2318"/>
            <a:chExt cx="4697" cy="1782"/>
          </a:xfrm>
        </p:grpSpPr>
        <p:grpSp>
          <p:nvGrpSpPr>
            <p:cNvPr id="4106" name="Group 13"/>
            <p:cNvGrpSpPr>
              <a:grpSpLocks/>
            </p:cNvGrpSpPr>
            <p:nvPr/>
          </p:nvGrpSpPr>
          <p:grpSpPr bwMode="auto">
            <a:xfrm>
              <a:off x="989" y="2318"/>
              <a:ext cx="4456" cy="1782"/>
              <a:chOff x="989" y="2318"/>
              <a:chExt cx="4456" cy="1782"/>
            </a:xfrm>
          </p:grpSpPr>
          <p:sp>
            <p:nvSpPr>
              <p:cNvPr id="4110" name="Text Box 8"/>
              <p:cNvSpPr txBox="1">
                <a:spLocks noChangeArrowheads="1"/>
              </p:cNvSpPr>
              <p:nvPr/>
            </p:nvSpPr>
            <p:spPr bwMode="auto">
              <a:xfrm>
                <a:off x="989" y="2936"/>
                <a:ext cx="3031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dirty="0">
                    <a:latin typeface="+mj-lt"/>
                  </a:rPr>
                  <a:t>This notation was “invented” by</a:t>
                </a:r>
              </a:p>
              <a:p>
                <a:pPr>
                  <a:defRPr/>
                </a:pPr>
                <a:r>
                  <a:rPr lang="en-GB" dirty="0">
                    <a:latin typeface="+mj-lt"/>
                  </a:rPr>
                  <a:t>Gottfried Wilhelm von Leibniz </a:t>
                </a:r>
              </a:p>
            </p:txBody>
          </p:sp>
          <p:pic>
            <p:nvPicPr>
              <p:cNvPr id="4109" name="Picture 12" descr="Leibniz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0" y="2318"/>
                <a:ext cx="1465" cy="1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07" name="Rectangle 17"/>
            <p:cNvSpPr>
              <a:spLocks noChangeArrowheads="1"/>
            </p:cNvSpPr>
            <p:nvPr/>
          </p:nvSpPr>
          <p:spPr bwMode="auto">
            <a:xfrm>
              <a:off x="748" y="2542"/>
              <a:ext cx="308" cy="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3900">
                  <a:latin typeface="Symbol" panose="05050102010706020507" pitchFamily="18" charset="2"/>
                </a:rPr>
                <a:t>ò</a:t>
              </a:r>
              <a:endParaRPr lang="en-GB" altLang="en-US"/>
            </a:p>
          </p:txBody>
        </p:sp>
      </p:grpSp>
      <p:sp>
        <p:nvSpPr>
          <p:cNvPr id="4104" name="Title 4"/>
          <p:cNvSpPr>
            <a:spLocks noGrp="1"/>
          </p:cNvSpPr>
          <p:nvPr>
            <p:ph type="ctrTitle" sz="quarter"/>
          </p:nvPr>
        </p:nvSpPr>
        <p:spPr>
          <a:xfrm>
            <a:off x="1766888" y="171450"/>
            <a:ext cx="5519737" cy="995363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Integration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7675" y="1355725"/>
            <a:ext cx="35067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Application 1.4 Calculus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887413" y="1885950"/>
            <a:ext cx="178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Examples:</a:t>
            </a:r>
          </a:p>
        </p:txBody>
      </p:sp>
      <p:graphicFrame>
        <p:nvGraphicFramePr>
          <p:cNvPr id="9221" name="Object 2"/>
          <p:cNvGraphicFramePr>
            <a:graphicFrameLocks noChangeAspect="1"/>
          </p:cNvGraphicFramePr>
          <p:nvPr/>
        </p:nvGraphicFramePr>
        <p:xfrm>
          <a:off x="1854200" y="2459038"/>
          <a:ext cx="1687513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444240" imgH="279360" progId="Equation.DSMT4">
                  <p:embed/>
                </p:oleObj>
              </mc:Choice>
              <mc:Fallback>
                <p:oleObj name="Equation" r:id="rId3" imgW="44424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459038"/>
                        <a:ext cx="1687513" cy="1060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3"/>
          <p:cNvGraphicFramePr>
            <a:graphicFrameLocks noChangeAspect="1"/>
          </p:cNvGraphicFramePr>
          <p:nvPr/>
        </p:nvGraphicFramePr>
        <p:xfrm>
          <a:off x="1404938" y="4057650"/>
          <a:ext cx="1363662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5" imgW="393480" imgH="419040" progId="Equation.DSMT4">
                  <p:embed/>
                </p:oleObj>
              </mc:Choice>
              <mc:Fallback>
                <p:oleObj name="Equation" r:id="rId5" imgW="39348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4057650"/>
                        <a:ext cx="1363662" cy="14525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4"/>
          <p:cNvGraphicFramePr>
            <a:graphicFrameLocks noChangeAspect="1"/>
          </p:cNvGraphicFramePr>
          <p:nvPr/>
        </p:nvGraphicFramePr>
        <p:xfrm>
          <a:off x="4891088" y="2162175"/>
          <a:ext cx="36449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7" imgW="990360" imgH="279360" progId="Equation.DSMT4">
                  <p:embed/>
                </p:oleObj>
              </mc:Choice>
              <mc:Fallback>
                <p:oleObj name="Equation" r:id="rId7" imgW="99036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2162175"/>
                        <a:ext cx="3644900" cy="10271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5"/>
          <p:cNvGraphicFramePr>
            <a:graphicFrameLocks noChangeAspect="1"/>
          </p:cNvGraphicFramePr>
          <p:nvPr/>
        </p:nvGraphicFramePr>
        <p:xfrm>
          <a:off x="4891088" y="3713163"/>
          <a:ext cx="3662362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9" imgW="1079280" imgH="419040" progId="Equation.DSMT4">
                  <p:embed/>
                </p:oleObj>
              </mc:Choice>
              <mc:Fallback>
                <p:oleObj name="Equation" r:id="rId9" imgW="107928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3713163"/>
                        <a:ext cx="3662362" cy="14208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6"/>
          <p:cNvGraphicFramePr>
            <a:graphicFrameLocks noChangeAspect="1"/>
          </p:cNvGraphicFramePr>
          <p:nvPr/>
        </p:nvGraphicFramePr>
        <p:xfrm>
          <a:off x="2922588" y="4470400"/>
          <a:ext cx="110648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8" y="4470400"/>
                        <a:ext cx="1106487" cy="6746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7"/>
          <p:cNvGraphicFramePr>
            <a:graphicFrameLocks noChangeAspect="1"/>
          </p:cNvGraphicFramePr>
          <p:nvPr/>
        </p:nvGraphicFramePr>
        <p:xfrm>
          <a:off x="4891088" y="5656263"/>
          <a:ext cx="3630612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13" imgW="1104840" imgH="203040" progId="Equation.DSMT4">
                  <p:embed/>
                </p:oleObj>
              </mc:Choice>
              <mc:Fallback>
                <p:oleObj name="Equation" r:id="rId13" imgW="110484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5656263"/>
                        <a:ext cx="3630612" cy="6683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itle 4"/>
          <p:cNvSpPr>
            <a:spLocks noGrp="1"/>
          </p:cNvSpPr>
          <p:nvPr>
            <p:ph type="ctrTitle" sz="quarter"/>
          </p:nvPr>
        </p:nvSpPr>
        <p:spPr>
          <a:xfrm>
            <a:off x="1766888" y="171450"/>
            <a:ext cx="5519737" cy="995363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Integration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93988" y="1355725"/>
            <a:ext cx="35067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Application 1.4 Calculus</a:t>
            </a:r>
          </a:p>
        </p:txBody>
      </p:sp>
      <p:cxnSp>
        <p:nvCxnSpPr>
          <p:cNvPr id="5131" name="Straight Connector 13"/>
          <p:cNvCxnSpPr>
            <a:cxnSpLocks noChangeShapeType="1"/>
          </p:cNvCxnSpPr>
          <p:nvPr/>
        </p:nvCxnSpPr>
        <p:spPr bwMode="auto">
          <a:xfrm rot="5400000">
            <a:off x="2445544" y="4288631"/>
            <a:ext cx="3892550" cy="1588"/>
          </a:xfrm>
          <a:prstGeom prst="line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501775" y="2047875"/>
          <a:ext cx="24558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1257120" imgH="431640" progId="Equation.DSMT4">
                  <p:embed/>
                </p:oleObj>
              </mc:Choice>
              <mc:Fallback>
                <p:oleObj name="Equation" r:id="rId3" imgW="125712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2047875"/>
                        <a:ext cx="2455863" cy="844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3"/>
          <p:cNvGraphicFramePr>
            <a:graphicFrameLocks noChangeAspect="1"/>
          </p:cNvGraphicFramePr>
          <p:nvPr/>
        </p:nvGraphicFramePr>
        <p:xfrm>
          <a:off x="1501775" y="3025775"/>
          <a:ext cx="3983038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5" imgW="1650960" imgH="419040" progId="Equation.DSMT4">
                  <p:embed/>
                </p:oleObj>
              </mc:Choice>
              <mc:Fallback>
                <p:oleObj name="Equation" r:id="rId5" imgW="165096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3025775"/>
                        <a:ext cx="3983038" cy="10096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4"/>
          <p:cNvGraphicFramePr>
            <a:graphicFrameLocks noChangeAspect="1"/>
          </p:cNvGraphicFramePr>
          <p:nvPr/>
        </p:nvGraphicFramePr>
        <p:xfrm>
          <a:off x="1501775" y="4168775"/>
          <a:ext cx="316071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7" imgW="1473120" imgH="558720" progId="Equation.DSMT4">
                  <p:embed/>
                </p:oleObj>
              </mc:Choice>
              <mc:Fallback>
                <p:oleObj name="Equation" r:id="rId7" imgW="1473120" imgH="558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4168775"/>
                        <a:ext cx="3160713" cy="11969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itle 4"/>
          <p:cNvSpPr>
            <a:spLocks noGrp="1"/>
          </p:cNvSpPr>
          <p:nvPr>
            <p:ph type="ctrTitle" sz="quarter"/>
          </p:nvPr>
        </p:nvSpPr>
        <p:spPr>
          <a:xfrm>
            <a:off x="1766888" y="171450"/>
            <a:ext cx="5519737" cy="995363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Integration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3988" y="1355725"/>
            <a:ext cx="35067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Application 1.4 Calculus</a:t>
            </a:r>
          </a:p>
        </p:txBody>
      </p:sp>
      <p:sp>
        <p:nvSpPr>
          <p:cNvPr id="12" name="Cloud 11"/>
          <p:cNvSpPr/>
          <p:nvPr/>
        </p:nvSpPr>
        <p:spPr bwMode="auto">
          <a:xfrm>
            <a:off x="3986213" y="0"/>
            <a:ext cx="5157787" cy="3513138"/>
          </a:xfrm>
          <a:prstGeom prst="cloud">
            <a:avLst/>
          </a:prstGeom>
          <a:solidFill>
            <a:srgbClr val="4D4D4D"/>
          </a:solidFill>
          <a:ln w="2857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Just like differentiation, we must arrange the function as a series of powers of </a:t>
            </a:r>
            <a:r>
              <a:rPr lang="en-GB" i="1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before we integrate.</a:t>
            </a:r>
            <a:endParaRPr lang="en-GB" dirty="0">
              <a:latin typeface="+mj-lt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01775" y="5499100"/>
          <a:ext cx="2827338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9" imgW="1422360" imgH="622080" progId="Equation.DSMT4">
                  <p:embed/>
                </p:oleObj>
              </mc:Choice>
              <mc:Fallback>
                <p:oleObj name="Equation" r:id="rId9" imgW="1422360" imgH="622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5499100"/>
                        <a:ext cx="2827338" cy="12350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897438" y="5559425"/>
          <a:ext cx="307975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11" imgW="1549080" imgH="469800" progId="Equation.DSMT4">
                  <p:embed/>
                </p:oleObj>
              </mc:Choice>
              <mc:Fallback>
                <p:oleObj name="Equation" r:id="rId11" imgW="154908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438" y="5559425"/>
                        <a:ext cx="3079750" cy="9318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0" name="TextBox 16"/>
          <p:cNvSpPr txBox="1">
            <a:spLocks noChangeArrowheads="1"/>
          </p:cNvSpPr>
          <p:nvPr/>
        </p:nvSpPr>
        <p:spPr bwMode="auto">
          <a:xfrm>
            <a:off x="-14288" y="6572250"/>
            <a:ext cx="80327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2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Name : </a:t>
            </a:r>
          </a:p>
        </p:txBody>
      </p:sp>
      <p:graphicFrame>
        <p:nvGraphicFramePr>
          <p:cNvPr id="7170" name="Object 18"/>
          <p:cNvGraphicFramePr>
            <a:graphicFrameLocks noChangeAspect="1"/>
          </p:cNvGraphicFramePr>
          <p:nvPr/>
        </p:nvGraphicFramePr>
        <p:xfrm>
          <a:off x="309563" y="222250"/>
          <a:ext cx="120173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quation" r:id="rId3" imgW="495000" imgH="279360" progId="Equation.DSMT4">
                  <p:embed/>
                </p:oleObj>
              </mc:Choice>
              <mc:Fallback>
                <p:oleObj name="Equation" r:id="rId3" imgW="495000" imgH="2793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222250"/>
                        <a:ext cx="1201737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9"/>
          <p:cNvGraphicFramePr>
            <a:graphicFrameLocks noChangeAspect="1"/>
          </p:cNvGraphicFramePr>
          <p:nvPr/>
        </p:nvGraphicFramePr>
        <p:xfrm>
          <a:off x="3819525" y="125413"/>
          <a:ext cx="96043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5" imgW="571320" imgH="393480" progId="Equation.DSMT4">
                  <p:embed/>
                </p:oleObj>
              </mc:Choice>
              <mc:Fallback>
                <p:oleObj name="Equation" r:id="rId5" imgW="57132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5" y="125413"/>
                        <a:ext cx="96043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20"/>
          <p:cNvGraphicFramePr>
            <a:graphicFrameLocks noChangeAspect="1"/>
          </p:cNvGraphicFramePr>
          <p:nvPr/>
        </p:nvGraphicFramePr>
        <p:xfrm>
          <a:off x="2122488" y="222250"/>
          <a:ext cx="9826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7" imgW="583920" imgH="279360" progId="Equation.DSMT4">
                  <p:embed/>
                </p:oleObj>
              </mc:Choice>
              <mc:Fallback>
                <p:oleObj name="Equation" r:id="rId7" imgW="583920" imgH="2793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222250"/>
                        <a:ext cx="982662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21"/>
          <p:cNvGraphicFramePr>
            <a:graphicFrameLocks noChangeAspect="1"/>
          </p:cNvGraphicFramePr>
          <p:nvPr/>
        </p:nvGraphicFramePr>
        <p:xfrm>
          <a:off x="5400675" y="82550"/>
          <a:ext cx="11525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9" imgW="685800" imgH="444240" progId="Equation.DSMT4">
                  <p:embed/>
                </p:oleObj>
              </mc:Choice>
              <mc:Fallback>
                <p:oleObj name="Equation" r:id="rId9" imgW="685800" imgH="4442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82550"/>
                        <a:ext cx="115252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22"/>
          <p:cNvGraphicFramePr>
            <a:graphicFrameLocks noChangeAspect="1"/>
          </p:cNvGraphicFramePr>
          <p:nvPr/>
        </p:nvGraphicFramePr>
        <p:xfrm>
          <a:off x="7215188" y="125413"/>
          <a:ext cx="12382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11" imgW="736560" imgH="393480" progId="Equation.DSMT4">
                  <p:embed/>
                </p:oleObj>
              </mc:Choice>
              <mc:Fallback>
                <p:oleObj name="Equation" r:id="rId11" imgW="73656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125413"/>
                        <a:ext cx="123825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23"/>
          <p:cNvGraphicFramePr>
            <a:graphicFrameLocks noChangeAspect="1"/>
          </p:cNvGraphicFramePr>
          <p:nvPr/>
        </p:nvGraphicFramePr>
        <p:xfrm>
          <a:off x="3482975" y="3987800"/>
          <a:ext cx="1943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13" imgW="1155600" imgH="279360" progId="Equation.DSMT4">
                  <p:embed/>
                </p:oleObj>
              </mc:Choice>
              <mc:Fallback>
                <p:oleObj name="Equation" r:id="rId13" imgW="1155600" imgH="2793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3987800"/>
                        <a:ext cx="1943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24"/>
          <p:cNvGraphicFramePr>
            <a:graphicFrameLocks noChangeAspect="1"/>
          </p:cNvGraphicFramePr>
          <p:nvPr/>
        </p:nvGraphicFramePr>
        <p:xfrm>
          <a:off x="6986588" y="3870325"/>
          <a:ext cx="119697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15" imgW="711000" imgH="419040" progId="Equation.DSMT4">
                  <p:embed/>
                </p:oleObj>
              </mc:Choice>
              <mc:Fallback>
                <p:oleObj name="Equation" r:id="rId15" imgW="711000" imgH="419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588" y="3870325"/>
                        <a:ext cx="1196975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25"/>
          <p:cNvGraphicFramePr>
            <a:graphicFrameLocks noChangeAspect="1"/>
          </p:cNvGraphicFramePr>
          <p:nvPr/>
        </p:nvGraphicFramePr>
        <p:xfrm>
          <a:off x="687388" y="3870325"/>
          <a:ext cx="1601787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17" imgW="952200" imgH="419040" progId="Equation.DSMT4">
                  <p:embed/>
                </p:oleObj>
              </mc:Choice>
              <mc:Fallback>
                <p:oleObj name="Equation" r:id="rId17" imgW="952200" imgH="419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3870325"/>
                        <a:ext cx="1601787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179388" y="96838"/>
            <a:ext cx="1538287" cy="2728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46263" y="96838"/>
            <a:ext cx="1536700" cy="2728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32188" y="96838"/>
            <a:ext cx="1538287" cy="2728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08588" y="96838"/>
            <a:ext cx="1538287" cy="2728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84988" y="96838"/>
            <a:ext cx="1898650" cy="2728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8" name="Cloud 17"/>
          <p:cNvSpPr/>
          <p:nvPr/>
        </p:nvSpPr>
        <p:spPr>
          <a:xfrm>
            <a:off x="2936875" y="2784475"/>
            <a:ext cx="3006725" cy="1039813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GB" sz="1800" dirty="0">
                <a:solidFill>
                  <a:prstClr val="black"/>
                </a:solidFill>
                <a:latin typeface="Comic Sans MS" pitchFamily="66" charset="0"/>
              </a:rPr>
              <a:t>Integration techniques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03963" y="3851275"/>
            <a:ext cx="2562225" cy="2728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73413" y="3851275"/>
            <a:ext cx="2562225" cy="2728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7963" y="3851275"/>
            <a:ext cx="2562225" cy="2728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210" name="TextBox 35"/>
          <p:cNvSpPr txBox="1">
            <a:spLocks noChangeArrowheads="1"/>
          </p:cNvSpPr>
          <p:nvPr/>
        </p:nvSpPr>
        <p:spPr bwMode="auto">
          <a:xfrm rot="-1209482">
            <a:off x="1452563" y="3067050"/>
            <a:ext cx="1684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Area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under curve</a:t>
            </a:r>
          </a:p>
        </p:txBody>
      </p:sp>
      <p:sp>
        <p:nvSpPr>
          <p:cNvPr id="7211" name="TextBox 37"/>
          <p:cNvSpPr txBox="1">
            <a:spLocks noChangeArrowheads="1"/>
          </p:cNvSpPr>
          <p:nvPr/>
        </p:nvSpPr>
        <p:spPr bwMode="auto">
          <a:xfrm>
            <a:off x="1617663" y="3144838"/>
            <a:ext cx="303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212" name="TextBox 38"/>
          <p:cNvSpPr txBox="1">
            <a:spLocks noChangeArrowheads="1"/>
          </p:cNvSpPr>
          <p:nvPr/>
        </p:nvSpPr>
        <p:spPr bwMode="auto">
          <a:xfrm rot="-1200000">
            <a:off x="7210425" y="3168650"/>
            <a:ext cx="2049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Area under curve</a:t>
            </a:r>
          </a:p>
        </p:txBody>
      </p:sp>
      <p:sp>
        <p:nvSpPr>
          <p:cNvPr id="7213" name="TextBox 39"/>
          <p:cNvSpPr txBox="1">
            <a:spLocks noChangeArrowheads="1"/>
          </p:cNvSpPr>
          <p:nvPr/>
        </p:nvSpPr>
        <p:spPr bwMode="auto">
          <a:xfrm>
            <a:off x="7326313" y="31686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214" name="TextBox 40"/>
          <p:cNvSpPr txBox="1">
            <a:spLocks noChangeArrowheads="1"/>
          </p:cNvSpPr>
          <p:nvPr/>
        </p:nvSpPr>
        <p:spPr bwMode="auto">
          <a:xfrm rot="-1200000">
            <a:off x="5953125" y="3168650"/>
            <a:ext cx="1433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Integration</a:t>
            </a:r>
          </a:p>
        </p:txBody>
      </p:sp>
      <p:sp>
        <p:nvSpPr>
          <p:cNvPr id="7215" name="TextBox 41"/>
          <p:cNvSpPr txBox="1">
            <a:spLocks noChangeArrowheads="1"/>
          </p:cNvSpPr>
          <p:nvPr/>
        </p:nvSpPr>
        <p:spPr bwMode="auto">
          <a:xfrm rot="-1200000">
            <a:off x="211138" y="3062288"/>
            <a:ext cx="1433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Integration</a:t>
            </a:r>
          </a:p>
        </p:txBody>
      </p:sp>
      <p:graphicFrame>
        <p:nvGraphicFramePr>
          <p:cNvPr id="1050" name="Object 18"/>
          <p:cNvGraphicFramePr>
            <a:graphicFrameLocks noChangeAspect="1"/>
          </p:cNvGraphicFramePr>
          <p:nvPr/>
        </p:nvGraphicFramePr>
        <p:xfrm>
          <a:off x="533400" y="881063"/>
          <a:ext cx="83343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19" imgW="495000" imgH="419040" progId="Equation.DSMT4">
                  <p:embed/>
                </p:oleObj>
              </mc:Choice>
              <mc:Fallback>
                <p:oleObj name="Equation" r:id="rId19" imgW="495000" imgH="419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81063"/>
                        <a:ext cx="83343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" name="Object 20"/>
          <p:cNvGraphicFramePr>
            <a:graphicFrameLocks noChangeAspect="1"/>
          </p:cNvGraphicFramePr>
          <p:nvPr/>
        </p:nvGraphicFramePr>
        <p:xfrm>
          <a:off x="2187575" y="714375"/>
          <a:ext cx="85248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21" imgW="507960" imgH="368280" progId="Equation.DSMT4">
                  <p:embed/>
                </p:oleObj>
              </mc:Choice>
              <mc:Fallback>
                <p:oleObj name="Equation" r:id="rId21" imgW="507960" imgH="3682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714375"/>
                        <a:ext cx="85248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" name="Object 20"/>
          <p:cNvGraphicFramePr>
            <a:graphicFrameLocks noChangeAspect="1"/>
          </p:cNvGraphicFramePr>
          <p:nvPr/>
        </p:nvGraphicFramePr>
        <p:xfrm>
          <a:off x="1962150" y="1258888"/>
          <a:ext cx="1349375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23" imgW="507960" imgH="622080" progId="Equation.DSMT4">
                  <p:embed/>
                </p:oleObj>
              </mc:Choice>
              <mc:Fallback>
                <p:oleObj name="Equation" r:id="rId23" imgW="507960" imgH="6220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1258888"/>
                        <a:ext cx="1349375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" name="Object 20"/>
          <p:cNvGraphicFramePr>
            <a:graphicFrameLocks noChangeAspect="1"/>
          </p:cNvGraphicFramePr>
          <p:nvPr/>
        </p:nvGraphicFramePr>
        <p:xfrm>
          <a:off x="2206625" y="2195513"/>
          <a:ext cx="81121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Equation" r:id="rId25" imgW="482400" imgH="304560" progId="Equation.DSMT4">
                  <p:embed/>
                </p:oleObj>
              </mc:Choice>
              <mc:Fallback>
                <p:oleObj name="Equation" r:id="rId25" imgW="482400" imgH="3045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2195513"/>
                        <a:ext cx="811213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9"/>
          <p:cNvGraphicFramePr>
            <a:graphicFrameLocks noChangeAspect="1"/>
          </p:cNvGraphicFramePr>
          <p:nvPr/>
        </p:nvGraphicFramePr>
        <p:xfrm>
          <a:off x="3778250" y="825500"/>
          <a:ext cx="10461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27" imgW="622080" imgH="419040" progId="Equation.DSMT4">
                  <p:embed/>
                </p:oleObj>
              </mc:Choice>
              <mc:Fallback>
                <p:oleObj name="Equation" r:id="rId27" imgW="622080" imgH="419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825500"/>
                        <a:ext cx="104616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" name="Object 19"/>
          <p:cNvGraphicFramePr>
            <a:graphicFrameLocks noChangeAspect="1"/>
          </p:cNvGraphicFramePr>
          <p:nvPr/>
        </p:nvGraphicFramePr>
        <p:xfrm>
          <a:off x="3829050" y="1457325"/>
          <a:ext cx="98266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Equation" r:id="rId29" imgW="596880" imgH="444240" progId="Equation.DSMT4">
                  <p:embed/>
                </p:oleObj>
              </mc:Choice>
              <mc:Fallback>
                <p:oleObj name="Equation" r:id="rId29" imgW="596880" imgH="4442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1457325"/>
                        <a:ext cx="982663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" name="Object 19"/>
          <p:cNvGraphicFramePr>
            <a:graphicFrameLocks noChangeAspect="1"/>
          </p:cNvGraphicFramePr>
          <p:nvPr/>
        </p:nvGraphicFramePr>
        <p:xfrm>
          <a:off x="3863975" y="2132013"/>
          <a:ext cx="8778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Equation" r:id="rId31" imgW="533160" imgH="393480" progId="Equation.DSMT4">
                  <p:embed/>
                </p:oleObj>
              </mc:Choice>
              <mc:Fallback>
                <p:oleObj name="Equation" r:id="rId31" imgW="53316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2132013"/>
                        <a:ext cx="87788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8" name="Object 21"/>
          <p:cNvGraphicFramePr>
            <a:graphicFrameLocks noChangeAspect="1"/>
          </p:cNvGraphicFramePr>
          <p:nvPr/>
        </p:nvGraphicFramePr>
        <p:xfrm>
          <a:off x="5508625" y="933450"/>
          <a:ext cx="9398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33" imgW="558720" imgH="520560" progId="Equation.DSMT4">
                  <p:embed/>
                </p:oleObj>
              </mc:Choice>
              <mc:Fallback>
                <p:oleObj name="Equation" r:id="rId33" imgW="558720" imgH="5205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933450"/>
                        <a:ext cx="9398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9" name="Object 21"/>
          <p:cNvGraphicFramePr>
            <a:graphicFrameLocks noChangeAspect="1"/>
          </p:cNvGraphicFramePr>
          <p:nvPr/>
        </p:nvGraphicFramePr>
        <p:xfrm>
          <a:off x="5561013" y="1889125"/>
          <a:ext cx="83343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35" imgW="495000" imgH="520560" progId="Equation.DSMT4">
                  <p:embed/>
                </p:oleObj>
              </mc:Choice>
              <mc:Fallback>
                <p:oleObj name="Equation" r:id="rId35" imgW="495000" imgH="5205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3" y="1889125"/>
                        <a:ext cx="833437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0" name="Object 22"/>
          <p:cNvGraphicFramePr>
            <a:graphicFrameLocks noChangeAspect="1"/>
          </p:cNvGraphicFramePr>
          <p:nvPr/>
        </p:nvGraphicFramePr>
        <p:xfrm>
          <a:off x="7172325" y="831850"/>
          <a:ext cx="132397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Equation" r:id="rId37" imgW="787320" imgH="393480" progId="Equation.DSMT4">
                  <p:embed/>
                </p:oleObj>
              </mc:Choice>
              <mc:Fallback>
                <p:oleObj name="Equation" r:id="rId37" imgW="78732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325" y="831850"/>
                        <a:ext cx="1323975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1" name="Object 22"/>
          <p:cNvGraphicFramePr>
            <a:graphicFrameLocks noChangeAspect="1"/>
          </p:cNvGraphicFramePr>
          <p:nvPr/>
        </p:nvGraphicFramePr>
        <p:xfrm>
          <a:off x="7118350" y="1454150"/>
          <a:ext cx="14319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39" imgW="850680" imgH="419040" progId="Equation.DSMT4">
                  <p:embed/>
                </p:oleObj>
              </mc:Choice>
              <mc:Fallback>
                <p:oleObj name="Equation" r:id="rId39" imgW="850680" imgH="4190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350" y="1454150"/>
                        <a:ext cx="143192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2" name="Object 22"/>
          <p:cNvGraphicFramePr>
            <a:graphicFrameLocks noChangeAspect="1"/>
          </p:cNvGraphicFramePr>
          <p:nvPr/>
        </p:nvGraphicFramePr>
        <p:xfrm>
          <a:off x="7224713" y="2098675"/>
          <a:ext cx="121761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41" imgW="723600" imgH="419040" progId="Equation.DSMT4">
                  <p:embed/>
                </p:oleObj>
              </mc:Choice>
              <mc:Fallback>
                <p:oleObj name="Equation" r:id="rId41" imgW="723600" imgH="4190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13" y="2098675"/>
                        <a:ext cx="121761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3" name="Object 25"/>
          <p:cNvGraphicFramePr>
            <a:graphicFrameLocks noChangeAspect="1"/>
          </p:cNvGraphicFramePr>
          <p:nvPr/>
        </p:nvGraphicFramePr>
        <p:xfrm>
          <a:off x="730250" y="4537075"/>
          <a:ext cx="15176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Equation" r:id="rId43" imgW="901440" imgH="368280" progId="Equation.DSMT4">
                  <p:embed/>
                </p:oleObj>
              </mc:Choice>
              <mc:Fallback>
                <p:oleObj name="Equation" r:id="rId43" imgW="901440" imgH="3682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4537075"/>
                        <a:ext cx="151765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5"/>
          <p:cNvGraphicFramePr>
            <a:graphicFrameLocks noChangeAspect="1"/>
          </p:cNvGraphicFramePr>
          <p:nvPr/>
        </p:nvGraphicFramePr>
        <p:xfrm>
          <a:off x="795338" y="5000625"/>
          <a:ext cx="138906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Equation" r:id="rId45" imgW="825480" imgH="622080" progId="Equation.DSMT4">
                  <p:embed/>
                </p:oleObj>
              </mc:Choice>
              <mc:Fallback>
                <p:oleObj name="Equation" r:id="rId45" imgW="825480" imgH="6220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5000625"/>
                        <a:ext cx="1389062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5"/>
          <p:cNvGraphicFramePr>
            <a:graphicFrameLocks noChangeAspect="1"/>
          </p:cNvGraphicFramePr>
          <p:nvPr/>
        </p:nvGraphicFramePr>
        <p:xfrm>
          <a:off x="762000" y="5943600"/>
          <a:ext cx="14525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Equation" r:id="rId47" imgW="863280" imgH="304560" progId="Equation.DSMT4">
                  <p:embed/>
                </p:oleObj>
              </mc:Choice>
              <mc:Fallback>
                <p:oleObj name="Equation" r:id="rId47" imgW="863280" imgH="3045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943600"/>
                        <a:ext cx="14525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3"/>
          <p:cNvGraphicFramePr>
            <a:graphicFrameLocks noChangeAspect="1"/>
          </p:cNvGraphicFramePr>
          <p:nvPr/>
        </p:nvGraphicFramePr>
        <p:xfrm>
          <a:off x="3429000" y="4521200"/>
          <a:ext cx="195103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Equation" r:id="rId49" imgW="1028520" imgH="279360" progId="Equation.DSMT4">
                  <p:embed/>
                </p:oleObj>
              </mc:Choice>
              <mc:Fallback>
                <p:oleObj name="Equation" r:id="rId49" imgW="1028520" imgH="2793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521200"/>
                        <a:ext cx="195103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3"/>
          <p:cNvGraphicFramePr>
            <a:graphicFrameLocks noChangeAspect="1"/>
          </p:cNvGraphicFramePr>
          <p:nvPr/>
        </p:nvGraphicFramePr>
        <p:xfrm>
          <a:off x="3460750" y="5065713"/>
          <a:ext cx="192087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Equation" r:id="rId51" imgW="1143000" imgH="419040" progId="Equation.DSMT4">
                  <p:embed/>
                </p:oleObj>
              </mc:Choice>
              <mc:Fallback>
                <p:oleObj name="Equation" r:id="rId51" imgW="1143000" imgH="4190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0" y="5065713"/>
                        <a:ext cx="1920875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4"/>
          <p:cNvGraphicFramePr>
            <a:graphicFrameLocks noChangeAspect="1"/>
          </p:cNvGraphicFramePr>
          <p:nvPr/>
        </p:nvGraphicFramePr>
        <p:xfrm>
          <a:off x="6789738" y="4610100"/>
          <a:ext cx="156051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Equation" r:id="rId53" imgW="927000" imgH="368280" progId="Equation.DSMT4">
                  <p:embed/>
                </p:oleObj>
              </mc:Choice>
              <mc:Fallback>
                <p:oleObj name="Equation" r:id="rId53" imgW="927000" imgH="3682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738" y="4610100"/>
                        <a:ext cx="1560512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8"/>
          <p:cNvGraphicFramePr>
            <a:graphicFrameLocks noChangeAspect="1"/>
          </p:cNvGraphicFramePr>
          <p:nvPr/>
        </p:nvGraphicFramePr>
        <p:xfrm>
          <a:off x="606425" y="1719263"/>
          <a:ext cx="6619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Equation" r:id="rId55" imgW="393480" imgH="203040" progId="Equation.DSMT4">
                  <p:embed/>
                </p:oleObj>
              </mc:Choice>
              <mc:Fallback>
                <p:oleObj name="Equation" r:id="rId55" imgW="39348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1719263"/>
                        <a:ext cx="6619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3"/>
          <p:cNvGraphicFramePr>
            <a:graphicFrameLocks noChangeAspect="1"/>
          </p:cNvGraphicFramePr>
          <p:nvPr/>
        </p:nvGraphicFramePr>
        <p:xfrm>
          <a:off x="3476625" y="5768975"/>
          <a:ext cx="17716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57" imgW="1054080" imgH="419040" progId="Equation.DSMT4">
                  <p:embed/>
                </p:oleObj>
              </mc:Choice>
              <mc:Fallback>
                <p:oleObj name="Equation" r:id="rId57" imgW="1054080" imgH="4190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5" y="5768975"/>
                        <a:ext cx="177165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4"/>
          <p:cNvGraphicFramePr>
            <a:graphicFrameLocks noChangeAspect="1"/>
          </p:cNvGraphicFramePr>
          <p:nvPr/>
        </p:nvGraphicFramePr>
        <p:xfrm>
          <a:off x="6811963" y="5106988"/>
          <a:ext cx="17208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59" imgW="901440" imgH="622080" progId="Equation.DSMT4">
                  <p:embed/>
                </p:oleObj>
              </mc:Choice>
              <mc:Fallback>
                <p:oleObj name="Equation" r:id="rId59" imgW="901440" imgH="6220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1963" y="5106988"/>
                        <a:ext cx="172085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4"/>
          <p:cNvGraphicFramePr>
            <a:graphicFrameLocks noChangeAspect="1"/>
          </p:cNvGraphicFramePr>
          <p:nvPr/>
        </p:nvGraphicFramePr>
        <p:xfrm>
          <a:off x="6846888" y="5840413"/>
          <a:ext cx="167163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61" imgW="876240" imgH="520560" progId="Equation.DSMT4">
                  <p:embed/>
                </p:oleObj>
              </mc:Choice>
              <mc:Fallback>
                <p:oleObj name="Equation" r:id="rId61" imgW="876240" imgH="5205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888" y="5840413"/>
                        <a:ext cx="167163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Comic Sans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2914</TotalTime>
  <Words>1174</Words>
  <Application>Microsoft Office PowerPoint</Application>
  <PresentationFormat>On-screen Show (4:3)</PresentationFormat>
  <Paragraphs>279</Paragraphs>
  <Slides>53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Arial Narrow</vt:lpstr>
      <vt:lpstr>Arial</vt:lpstr>
      <vt:lpstr>Comic Sans MS</vt:lpstr>
      <vt:lpstr>Tahoma</vt:lpstr>
      <vt:lpstr>Wingdings</vt:lpstr>
      <vt:lpstr>Calibri</vt:lpstr>
      <vt:lpstr>Symbol</vt:lpstr>
      <vt:lpstr>1_Shimmer</vt:lpstr>
      <vt:lpstr>Default Design</vt:lpstr>
      <vt:lpstr>MathType 5.0 Equation</vt:lpstr>
      <vt:lpstr>MathType 4.0 Equation</vt:lpstr>
      <vt:lpstr>MathType 6.0 Equation</vt:lpstr>
      <vt:lpstr>Bitmap Image</vt:lpstr>
      <vt:lpstr>Higher Unit 1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Extra Practice</vt:lpstr>
      <vt:lpstr>PowerPoint Presentation</vt:lpstr>
      <vt:lpstr>PowerPoint Presentation</vt:lpstr>
      <vt:lpstr>PowerPoint Presentation</vt:lpstr>
      <vt:lpstr>PowerPoint Presentation</vt:lpstr>
      <vt:lpstr>Extra Practice</vt:lpstr>
      <vt:lpstr>PowerPoint Presentation</vt:lpstr>
      <vt:lpstr>PowerPoint Presentation</vt:lpstr>
      <vt:lpstr>PowerPoint Presentation</vt:lpstr>
      <vt:lpstr>Area under a Curve</vt:lpstr>
      <vt:lpstr>PowerPoint Presentation</vt:lpstr>
      <vt:lpstr>PowerPoint Presentation</vt:lpstr>
      <vt:lpstr>Area under a Curve</vt:lpstr>
      <vt:lpstr>PowerPoint Presentation</vt:lpstr>
      <vt:lpstr>PowerPoint Presentation</vt:lpstr>
      <vt:lpstr>PowerPoint Presentation</vt:lpstr>
      <vt:lpstr>Extra Practice</vt:lpstr>
      <vt:lpstr>Area under a Curve</vt:lpstr>
      <vt:lpstr>PowerPoint Presentation</vt:lpstr>
      <vt:lpstr>PowerPoint Presentation</vt:lpstr>
      <vt:lpstr>PowerPoint Presentation</vt:lpstr>
      <vt:lpstr>Extra Practice</vt:lpstr>
      <vt:lpstr>Integration</vt:lpstr>
      <vt:lpstr>Integration</vt:lpstr>
      <vt:lpstr>Extra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under a Curve</vt:lpstr>
      <vt:lpstr>Area under a Curve</vt:lpstr>
      <vt:lpstr>Area under a Curve</vt:lpstr>
      <vt:lpstr>Area under a Curve</vt:lpstr>
      <vt:lpstr>Area under a Curve</vt:lpstr>
      <vt:lpstr>Exam Type Questions</vt:lpstr>
      <vt:lpstr>Are you on Target !</vt:lpstr>
    </vt:vector>
  </TitlesOfParts>
  <Company>Home 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Laws Of Surds.</dc:title>
  <dc:creator>Alan Pithie</dc:creator>
  <cp:lastModifiedBy>word</cp:lastModifiedBy>
  <cp:revision>313</cp:revision>
  <dcterms:created xsi:type="dcterms:W3CDTF">2003-07-06T12:17:47Z</dcterms:created>
  <dcterms:modified xsi:type="dcterms:W3CDTF">2026-07-11T11:35:41Z</dcterms:modified>
</cp:coreProperties>
</file>